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9274f29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9274f29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9274f30d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9274f30d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9274f30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9274f30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9274f30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9274f30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9274f30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9274f30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9274f29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9274f2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9274f30d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9274f30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9274f30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9274f30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9274f30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9274f30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9274f30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9274f30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496250" y="3440450"/>
            <a:ext cx="1326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1425" y="2351350"/>
            <a:ext cx="59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74250" y="2571750"/>
            <a:ext cx="5995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Book Your ShareTrip</a:t>
            </a:r>
            <a:endParaRPr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3547850" y="2240850"/>
            <a:ext cx="2199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b="1" sz="31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53125" y="3170875"/>
            <a:ext cx="959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2954775" y="830950"/>
            <a:ext cx="40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523475" y="431975"/>
            <a:ext cx="3860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Group Member</a:t>
            </a:r>
            <a:endParaRPr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63900" y="1887700"/>
            <a:ext cx="59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606725" y="1714525"/>
            <a:ext cx="6065700" cy="357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01119022              Mohammad Iqbal Hossain Emon</a:t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011201056            Md. Mushfikur Talukdar</a:t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011191215            Sadia Hassan</a:t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011191016            Sanjida Yesmin Ritu</a:t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011181081            Tishme Hasan</a:t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011192048            SK.Aftab Sli Snigdho</a:t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22700" y="3429650"/>
            <a:ext cx="2697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23725" y="3160075"/>
            <a:ext cx="798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71750" y="3106175"/>
            <a:ext cx="7008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99200" y="2976775"/>
            <a:ext cx="798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36425" y="2523875"/>
            <a:ext cx="798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22700" y="3214000"/>
            <a:ext cx="2265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121725" y="3376975"/>
            <a:ext cx="86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47225" y="3170875"/>
            <a:ext cx="756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34125" y="3106175"/>
            <a:ext cx="10026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2949150" y="2248500"/>
            <a:ext cx="324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Usability Design</a:t>
            </a:r>
            <a:endParaRPr b="1" sz="30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47979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943500" y="2049425"/>
            <a:ext cx="7257000" cy="28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AutoNum type="arabicPeriod"/>
            </a:pPr>
            <a:r>
              <a:rPr b="1" lang="en" sz="2000" u="sng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Freedom: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Provide good defaults and undo.</a:t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our website, initially destination will 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set up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some location as defaults and also some default information for date and class.</a:t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Also initially allocate one member.</a:t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Traveller can change those information to make their own plan because this information is initially set as defaults.</a:t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44275" y="3408100"/>
            <a:ext cx="2805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91375" y="3408100"/>
            <a:ext cx="7548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572000" y="442775"/>
            <a:ext cx="4572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</a:t>
            </a:r>
            <a:r>
              <a:rPr b="1" lang="en" sz="2000" u="sng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Error Prevention:</a:t>
            </a:r>
            <a:endParaRPr b="1" sz="2000" u="sng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Help users 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avoid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making mistake.</a:t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Admin should have to include at least 3 length character.</a:t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Password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must be 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included 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one uppercase, one lowercase and one digit.</a:t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type of strong password will  make more security for own account.</a:t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997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0074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636950" y="1585750"/>
            <a:ext cx="44319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</a:t>
            </a:r>
            <a:r>
              <a:rPr b="1" lang="en" sz="2000" u="sng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Error Recovery:</a:t>
            </a:r>
            <a:endParaRPr b="1" sz="2000" u="sng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Help user recognize, 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diagnose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recover 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from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errors.</a:t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somehow</a:t>
            </a:r>
            <a:r>
              <a:rPr lang="en" sz="17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forget the password then there will be a "key" to recover the password and set new password.</a:t>
            </a:r>
            <a:endParaRPr sz="17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0" y="399625"/>
            <a:ext cx="8701900" cy="8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71750" y="2146475"/>
            <a:ext cx="5682600" cy="237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4. </a:t>
            </a:r>
            <a:r>
              <a:rPr b="1" lang="en" sz="2000" u="sng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Mapping: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</a:t>
            </a:r>
            <a:r>
              <a:rPr lang="en" sz="18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Use </a:t>
            </a:r>
            <a:r>
              <a:rPr lang="en" sz="18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familiar</a:t>
            </a:r>
            <a:r>
              <a:rPr lang="en" sz="18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8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metaphors</a:t>
            </a:r>
            <a:r>
              <a:rPr lang="en" sz="18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&amp; language.</a:t>
            </a:r>
            <a:endParaRPr sz="18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our website, contains navigation bar as like others site with some similar components which is very necessary.</a:t>
            </a:r>
            <a:endParaRPr sz="18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7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237475" y="2998225"/>
            <a:ext cx="8389200" cy="215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 </a:t>
            </a:r>
            <a:r>
              <a:rPr b="1" lang="en" sz="2000" u="sng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Minimalism:</a:t>
            </a:r>
            <a:endParaRPr b="1" sz="2000" u="sng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</a:t>
            </a:r>
            <a:r>
              <a:rPr b="1" lang="en" sz="20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</a:t>
            </a:r>
            <a:r>
              <a:rPr b="1" lang="en" sz="23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Provide only </a:t>
            </a: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necessary</a:t>
            </a: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information in an elegant way.</a:t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Traveller must be known necessary information which is need for the buy ticket.</a:t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As a example, those necessary basic components are vehicle, current &amp; destination </a:t>
            </a: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location</a:t>
            </a: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date,time, member and seat.</a:t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150"/>
            <a:ext cx="8839202" cy="27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37475" y="2912075"/>
            <a:ext cx="8701800" cy="23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6. </a:t>
            </a:r>
            <a:r>
              <a:rPr b="1" lang="en" sz="2000" u="sng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Recognition: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</a:t>
            </a: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Make information easy to discover.</a:t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our website, food are </a:t>
            </a: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organizing</a:t>
            </a: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perfectly which is follow proper food information. </a:t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 that admin can view those item easily and select properly.</a:t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ld Standard TT"/>
              <a:buChar char="●"/>
            </a:pPr>
            <a:r>
              <a:rPr lang="en" sz="1700">
                <a:solidFill>
                  <a:srgbClr val="D9D9D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Also can remove unnecessary food list and add necessary food list. </a:t>
            </a:r>
            <a:endParaRPr sz="1700">
              <a:solidFill>
                <a:srgbClr val="D9D9D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