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60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376" y="130628"/>
            <a:ext cx="6339750" cy="2338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/>
              <a:t>Group-4</a:t>
            </a:r>
            <a:br>
              <a:rPr lang="en-US" sz="4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PETORG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274" y="2468880"/>
            <a:ext cx="6527074" cy="341279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Group Member:</a:t>
            </a:r>
          </a:p>
          <a:p>
            <a:pPr algn="l"/>
            <a:r>
              <a:rPr lang="en-US" dirty="0" smtClean="0"/>
              <a:t>1.Tarikuzzaman </a:t>
            </a:r>
            <a:r>
              <a:rPr lang="en-US" dirty="0" err="1" smtClean="0"/>
              <a:t>Tuhin</a:t>
            </a:r>
            <a:r>
              <a:rPr lang="en-US" dirty="0" smtClean="0"/>
              <a:t>                                                  011192003</a:t>
            </a:r>
          </a:p>
          <a:p>
            <a:pPr algn="l"/>
            <a:r>
              <a:rPr lang="en-US" dirty="0" smtClean="0"/>
              <a:t>2.Farhan </a:t>
            </a:r>
            <a:r>
              <a:rPr lang="en-US" dirty="0" err="1" smtClean="0"/>
              <a:t>Shahriar</a:t>
            </a:r>
            <a:r>
              <a:rPr lang="en-US" dirty="0" smtClean="0"/>
              <a:t> </a:t>
            </a:r>
            <a:r>
              <a:rPr lang="en-US" dirty="0" err="1" smtClean="0"/>
              <a:t>alvi</a:t>
            </a:r>
            <a:r>
              <a:rPr lang="en-US" dirty="0" smtClean="0"/>
              <a:t>          				      011192010</a:t>
            </a:r>
          </a:p>
          <a:p>
            <a:pPr algn="l"/>
            <a:r>
              <a:rPr lang="en-US" dirty="0" smtClean="0"/>
              <a:t>3.Most.sumiya </a:t>
            </a:r>
            <a:r>
              <a:rPr lang="en-US" dirty="0" err="1" smtClean="0"/>
              <a:t>Yeasmin</a:t>
            </a:r>
            <a:r>
              <a:rPr lang="en-US" dirty="0" smtClean="0"/>
              <a:t> </a:t>
            </a:r>
            <a:r>
              <a:rPr lang="en-US" dirty="0" err="1" smtClean="0"/>
              <a:t>Labannaya</a:t>
            </a:r>
            <a:r>
              <a:rPr lang="en-US" dirty="0" smtClean="0"/>
              <a:t>  		      011192001</a:t>
            </a:r>
          </a:p>
          <a:p>
            <a:pPr algn="l"/>
            <a:r>
              <a:rPr lang="en-US" dirty="0" smtClean="0"/>
              <a:t>4.Ariful </a:t>
            </a:r>
            <a:r>
              <a:rPr lang="en-US" dirty="0" err="1" smtClean="0"/>
              <a:t>islam</a:t>
            </a:r>
            <a:r>
              <a:rPr lang="en-US" dirty="0" smtClean="0"/>
              <a:t>   							      011192006</a:t>
            </a:r>
          </a:p>
          <a:p>
            <a:pPr algn="l"/>
            <a:r>
              <a:rPr lang="en-US" dirty="0" smtClean="0"/>
              <a:t>5.Mahmudul </a:t>
            </a:r>
            <a:r>
              <a:rPr lang="en-US" dirty="0" err="1" smtClean="0"/>
              <a:t>hassan</a:t>
            </a:r>
            <a:r>
              <a:rPr lang="en-US" dirty="0" smtClean="0"/>
              <a:t>  					     011192013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678" y="-348547"/>
            <a:ext cx="6960657" cy="116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+mn-lt"/>
              </a:rPr>
              <a:t>recognition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0111" y="0"/>
            <a:ext cx="7620000" cy="219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Makes information easy to discover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78" y="1752865"/>
            <a:ext cx="9718322" cy="43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678" y="-221289"/>
            <a:ext cx="6960657" cy="1168397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+mn-lt"/>
              </a:rPr>
              <a:t>minimalism</a:t>
            </a:r>
            <a:endParaRPr lang="en-US" sz="3600" u="sng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7006" y="128405"/>
            <a:ext cx="7620000" cy="219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Short and meaningful words used where necessary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87" y="1680719"/>
            <a:ext cx="4062413" cy="43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506" y="-345172"/>
            <a:ext cx="6960657" cy="1168397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+mn-lt"/>
              </a:rPr>
              <a:t>consistency</a:t>
            </a:r>
            <a:endParaRPr lang="en-US" sz="3600" u="sng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4834" y="0"/>
            <a:ext cx="7620000" cy="219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Some interfaces are consistent throughout the project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34" y="1435100"/>
            <a:ext cx="9472976" cy="51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978" y="-437445"/>
            <a:ext cx="6960657" cy="1168397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+mn-lt"/>
              </a:rPr>
              <a:t>Error prevention</a:t>
            </a:r>
            <a:endParaRPr lang="en-US" sz="3600" u="sng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6611" y="375352"/>
            <a:ext cx="7620000" cy="219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1" y="1866900"/>
            <a:ext cx="5745340" cy="43751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6761" y="664626"/>
            <a:ext cx="7759700" cy="98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Error message will appear if wrong credentials is provided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5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3082" y="-315356"/>
            <a:ext cx="6960657" cy="116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+mn-lt"/>
              </a:rPr>
              <a:t>flexibility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2311" y="105830"/>
            <a:ext cx="7620000" cy="219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Advanced task implemented in an easy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38299"/>
            <a:ext cx="11586676" cy="50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56" y="2569029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2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</TotalTime>
  <Words>90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Group-4  PETORG </vt:lpstr>
      <vt:lpstr>recognition</vt:lpstr>
      <vt:lpstr>minimalism</vt:lpstr>
      <vt:lpstr>consistency</vt:lpstr>
      <vt:lpstr>Error prevention</vt:lpstr>
      <vt:lpstr>flexibility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1.Visibility</dc:title>
  <dc:creator>Dell</dc:creator>
  <cp:lastModifiedBy>TUHIN</cp:lastModifiedBy>
  <cp:revision>10</cp:revision>
  <dcterms:created xsi:type="dcterms:W3CDTF">2022-05-11T05:54:49Z</dcterms:created>
  <dcterms:modified xsi:type="dcterms:W3CDTF">2022-05-11T08:37:57Z</dcterms:modified>
</cp:coreProperties>
</file>