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7"/>
  </p:notesMasterIdLst>
  <p:sldIdLst>
    <p:sldId id="256" r:id="rId5"/>
    <p:sldId id="3852" r:id="rId6"/>
    <p:sldId id="3859" r:id="rId7"/>
    <p:sldId id="3860" r:id="rId8"/>
    <p:sldId id="3861" r:id="rId9"/>
    <p:sldId id="3862" r:id="rId10"/>
    <p:sldId id="3863" r:id="rId11"/>
    <p:sldId id="3864" r:id="rId12"/>
    <p:sldId id="3866" r:id="rId13"/>
    <p:sldId id="3867" r:id="rId14"/>
    <p:sldId id="3868" r:id="rId15"/>
    <p:sldId id="3869" r:id="rId16"/>
    <p:sldId id="3870" r:id="rId17"/>
    <p:sldId id="3871" r:id="rId18"/>
    <p:sldId id="3886" r:id="rId19"/>
    <p:sldId id="3887" r:id="rId20"/>
    <p:sldId id="3888" r:id="rId21"/>
    <p:sldId id="3889" r:id="rId22"/>
    <p:sldId id="3890" r:id="rId23"/>
    <p:sldId id="3891" r:id="rId24"/>
    <p:sldId id="3892" r:id="rId25"/>
    <p:sldId id="3893" r:id="rId26"/>
    <p:sldId id="3894" r:id="rId27"/>
    <p:sldId id="3895" r:id="rId28"/>
    <p:sldId id="3897" r:id="rId29"/>
    <p:sldId id="3896" r:id="rId30"/>
    <p:sldId id="4003" r:id="rId31"/>
    <p:sldId id="3899" r:id="rId32"/>
    <p:sldId id="3898" r:id="rId33"/>
    <p:sldId id="4064" r:id="rId34"/>
    <p:sldId id="4063" r:id="rId35"/>
    <p:sldId id="38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CCEFD-A2DF-4C11-A888-BF7FCBC08F41}" v="15" dt="2022-03-21T16:12:25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3" autoAdjust="0"/>
  </p:normalViewPr>
  <p:slideViewPr>
    <p:cSldViewPr snapToGrid="0">
      <p:cViewPr varScale="1">
        <p:scale>
          <a:sx n="61" d="100"/>
          <a:sy n="61" d="100"/>
        </p:scale>
        <p:origin x="1056" y="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217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21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5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bin.net/joxs1pvj0c4c7ev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D9CA1D3A-D4C5-44C7-8C9A-B0620DA6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059" y="3252302"/>
            <a:ext cx="9138066" cy="3233394"/>
          </a:xfrm>
        </p:spPr>
        <p:txBody>
          <a:bodyPr>
            <a:norm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203 024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011 201 041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011 191 180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9" descr="Arrow Slight curve">
            <a:extLst>
              <a:ext uri="{FF2B5EF4-FFF2-40B4-BE49-F238E27FC236}">
                <a16:creationId xmlns:a16="http://schemas.microsoft.com/office/drawing/2014/main" xmlns="" id="{9151BEC3-04D6-4E4C-B936-22968C001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78316" y="3972153"/>
            <a:ext cx="370588" cy="276161"/>
          </a:xfrm>
          <a:prstGeom prst="rect">
            <a:avLst/>
          </a:prstGeom>
        </p:spPr>
      </p:pic>
      <p:pic>
        <p:nvPicPr>
          <p:cNvPr id="8" name="Content Placeholder 9" descr="Arrow Slight curve">
            <a:extLst>
              <a:ext uri="{FF2B5EF4-FFF2-40B4-BE49-F238E27FC236}">
                <a16:creationId xmlns:a16="http://schemas.microsoft.com/office/drawing/2014/main" xmlns="" id="{AB39852E-6A6F-407D-B1F0-872821EF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78316" y="4440436"/>
            <a:ext cx="370588" cy="276161"/>
          </a:xfrm>
          <a:prstGeom prst="rect">
            <a:avLst/>
          </a:prstGeom>
        </p:spPr>
      </p:pic>
      <p:pic>
        <p:nvPicPr>
          <p:cNvPr id="9" name="Content Placeholder 9" descr="Arrow Slight curve">
            <a:extLst>
              <a:ext uri="{FF2B5EF4-FFF2-40B4-BE49-F238E27FC236}">
                <a16:creationId xmlns:a16="http://schemas.microsoft.com/office/drawing/2014/main" xmlns="" id="{76375F34-F963-44B3-BCAC-F2B86A99D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78316" y="4919659"/>
            <a:ext cx="370588" cy="2761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B23AAD-D243-4140-B75F-86CFF816CDB3}"/>
              </a:ext>
            </a:extLst>
          </p:cNvPr>
          <p:cNvSpPr/>
          <p:nvPr/>
        </p:nvSpPr>
        <p:spPr>
          <a:xfrm>
            <a:off x="1711059" y="643013"/>
            <a:ext cx="87699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latin typeface="+mj-lt"/>
              </a:rPr>
              <a:t>Data Structure &amp; Algorithm II Laboratory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08E1A8F-1E79-4D30-A2FF-04EEC36312DA}"/>
              </a:ext>
            </a:extLst>
          </p:cNvPr>
          <p:cNvSpPr/>
          <p:nvPr/>
        </p:nvSpPr>
        <p:spPr>
          <a:xfrm>
            <a:off x="4688145" y="1455635"/>
            <a:ext cx="22878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(CSE </a:t>
            </a:r>
            <a:r>
              <a:rPr lang="en-US" sz="3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2118)</a:t>
            </a:r>
            <a:endParaRPr lang="en-US" sz="3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887AF4-A62E-4C02-82DE-9D88C7CF7FA6}"/>
              </a:ext>
            </a:extLst>
          </p:cNvPr>
          <p:cNvSpPr/>
          <p:nvPr/>
        </p:nvSpPr>
        <p:spPr>
          <a:xfrm>
            <a:off x="2937537" y="2544416"/>
            <a:ext cx="578902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Topic : A* Search Algorithm</a:t>
            </a:r>
            <a:endParaRPr lang="en-US" sz="40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2636" y="302359"/>
            <a:ext cx="86997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search problem (General approach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a frontier (current state) that contains the initial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Repeat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frontier is empty, no solution	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frontier to the next state based on some 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choice/algorithm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c.  If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frontier reaches the goal state, return the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next nodes of that frontier in some data structure (stack, queue,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6427" y="2116899"/>
            <a:ext cx="115255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already solve this kind of problem using one of search algorithms called DFS. Where we keep a Frontier list (which works like a stack) and a explored list (so that the agent can't move to same state twice). In DFS, we go deep to find a solution to find the solution state</a:t>
            </a:r>
          </a:p>
        </p:txBody>
      </p:sp>
    </p:spTree>
    <p:extLst>
      <p:ext uri="{BB962C8B-B14F-4D97-AF65-F5344CB8AC3E}">
        <p14:creationId xmlns:p14="http://schemas.microsoft.com/office/powerpoint/2010/main" val="20418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6393" y="1837929"/>
            <a:ext cx="109831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algorithm we already learnt, BFS, which always expands the shallowest node in the frontier. To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another way, it is very similar to DFS, but frontier list works as queue. So the next possible states are found in First in first out basis. </a:t>
            </a:r>
          </a:p>
        </p:txBody>
      </p:sp>
    </p:spTree>
    <p:extLst>
      <p:ext uri="{BB962C8B-B14F-4D97-AF65-F5344CB8AC3E}">
        <p14:creationId xmlns:p14="http://schemas.microsoft.com/office/powerpoint/2010/main" val="12246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966" y="192154"/>
            <a:ext cx="10735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point is, does DFS give you the optimal solution? not necessarily.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67" y="1455657"/>
            <a:ext cx="4716650" cy="355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33" y="3084162"/>
            <a:ext cx="5202991" cy="36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22" y="2314435"/>
            <a:ext cx="120927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 BFS work efficiently? 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simulation.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335" y="2758698"/>
            <a:ext cx="8851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Let’s look some more terminologies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1573" y="1857369"/>
            <a:ext cx="92576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 algorithms don't have any additional information about the search space or environment.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 AND BFS are uninformed search algorithm.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they don't have any information about the environment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8616" y="1376922"/>
            <a:ext cx="947463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 algorithms have specific knowledge about the environment which can help find solution quickly.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Greedy best first search, A star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type of informed search.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19" y="-30997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Best first Search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 environment the greedy best first search is going to explore the node which it thinks closure to the goal.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won't have the exact distance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and the goal but it will estimate the distance using a heuristic function h(n).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94" y="3626605"/>
            <a:ext cx="3898284" cy="30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969" y="1051458"/>
            <a:ext cx="119130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will take some node n and estimate the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 node n and the final state.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 is one kind of heuristic calculation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counts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blocks needed for going up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down or left 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from node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 state.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68FF6A9-FC9E-440E-813D-3AF26D82511A}"/>
              </a:ext>
            </a:extLst>
          </p:cNvPr>
          <p:cNvSpPr/>
          <p:nvPr/>
        </p:nvSpPr>
        <p:spPr>
          <a:xfrm>
            <a:off x="1249273" y="2511338"/>
            <a:ext cx="90829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giving a presentation on A* search, the name automatically implies that this search techniques deals with search problem.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7233" y="0"/>
            <a:ext cx="6443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 Search Algorithm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9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7751"/>
            <a:ext cx="4200041" cy="3053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00" y="1534334"/>
            <a:ext cx="3898284" cy="3053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59" y="3425125"/>
            <a:ext cx="3700272" cy="31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3784"/>
            <a:ext cx="11066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simulation of Greedy Best First Search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932" y="2123268"/>
            <a:ext cx="1145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Finally, It’s time to talk about A* search algorithm . Why it is a better approach compared to other algorithms . Let’s discuss about it.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55218" y="239269"/>
            <a:ext cx="10515600" cy="936795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25717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 algn="ctr">
              <a:lnSpc>
                <a:spcPct val="100000"/>
              </a:lnSpc>
              <a:spcBef>
                <a:spcPts val="2025"/>
              </a:spcBef>
            </a:pPr>
            <a:r>
              <a:rPr lang="en-US" spc="-125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12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1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en-US" spc="-1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pc="-45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447" y="1705305"/>
            <a:ext cx="4088506" cy="1367426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4620" marR="130810" indent="3175">
              <a:lnSpc>
                <a:spcPct val="90000"/>
              </a:lnSpc>
              <a:spcBef>
                <a:spcPts val="295"/>
              </a:spcBef>
            </a:pP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*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sz="2400" spc="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searches</a:t>
            </a:r>
            <a:r>
              <a:rPr sz="2400" spc="-1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3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sz="2400" spc="-65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-1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  <a:r>
              <a:rPr sz="2400" dirty="0">
                <a:solidFill>
                  <a:srgbClr val="1F20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state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75958" y="2935173"/>
            <a:ext cx="4594860" cy="794385"/>
            <a:chOff x="6280403" y="2938272"/>
            <a:chExt cx="4594860" cy="794385"/>
          </a:xfrm>
        </p:grpSpPr>
        <p:sp>
          <p:nvSpPr>
            <p:cNvPr id="5" name="object 5"/>
            <p:cNvSpPr/>
            <p:nvPr/>
          </p:nvSpPr>
          <p:spPr>
            <a:xfrm>
              <a:off x="6284975" y="2942844"/>
              <a:ext cx="4585970" cy="784860"/>
            </a:xfrm>
            <a:custGeom>
              <a:avLst/>
              <a:gdLst/>
              <a:ahLst/>
              <a:cxnLst/>
              <a:rect l="l" t="t" r="r" b="b"/>
              <a:pathLst>
                <a:path w="4585970" h="784860">
                  <a:moveTo>
                    <a:pt x="4507230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5"/>
                  </a:lnTo>
                  <a:lnTo>
                    <a:pt x="0" y="706373"/>
                  </a:lnTo>
                  <a:lnTo>
                    <a:pt x="6173" y="736907"/>
                  </a:lnTo>
                  <a:lnTo>
                    <a:pt x="23002" y="761857"/>
                  </a:lnTo>
                  <a:lnTo>
                    <a:pt x="47952" y="778686"/>
                  </a:lnTo>
                  <a:lnTo>
                    <a:pt x="78486" y="784859"/>
                  </a:lnTo>
                  <a:lnTo>
                    <a:pt x="4507230" y="784859"/>
                  </a:lnTo>
                  <a:lnTo>
                    <a:pt x="4537763" y="778686"/>
                  </a:lnTo>
                  <a:lnTo>
                    <a:pt x="4562713" y="761857"/>
                  </a:lnTo>
                  <a:lnTo>
                    <a:pt x="4579542" y="736907"/>
                  </a:lnTo>
                  <a:lnTo>
                    <a:pt x="4585716" y="706373"/>
                  </a:lnTo>
                  <a:lnTo>
                    <a:pt x="4585716" y="78485"/>
                  </a:lnTo>
                  <a:lnTo>
                    <a:pt x="4579542" y="47952"/>
                  </a:lnTo>
                  <a:lnTo>
                    <a:pt x="4562713" y="23002"/>
                  </a:lnTo>
                  <a:lnTo>
                    <a:pt x="4537763" y="6173"/>
                  </a:lnTo>
                  <a:lnTo>
                    <a:pt x="4507230" y="0"/>
                  </a:lnTo>
                  <a:close/>
                </a:path>
              </a:pathLst>
            </a:custGeom>
            <a:solidFill>
              <a:srgbClr val="ECECE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84975" y="2942844"/>
              <a:ext cx="4585970" cy="784860"/>
            </a:xfrm>
            <a:custGeom>
              <a:avLst/>
              <a:gdLst/>
              <a:ahLst/>
              <a:cxnLst/>
              <a:rect l="l" t="t" r="r" b="b"/>
              <a:pathLst>
                <a:path w="4585970" h="784860">
                  <a:moveTo>
                    <a:pt x="0" y="78485"/>
                  </a:moveTo>
                  <a:lnTo>
                    <a:pt x="6173" y="47952"/>
                  </a:lnTo>
                  <a:lnTo>
                    <a:pt x="23002" y="23002"/>
                  </a:lnTo>
                  <a:lnTo>
                    <a:pt x="47952" y="6173"/>
                  </a:lnTo>
                  <a:lnTo>
                    <a:pt x="78486" y="0"/>
                  </a:lnTo>
                  <a:lnTo>
                    <a:pt x="4507230" y="0"/>
                  </a:lnTo>
                  <a:lnTo>
                    <a:pt x="4537763" y="6173"/>
                  </a:lnTo>
                  <a:lnTo>
                    <a:pt x="4562713" y="23002"/>
                  </a:lnTo>
                  <a:lnTo>
                    <a:pt x="4579542" y="47952"/>
                  </a:lnTo>
                  <a:lnTo>
                    <a:pt x="4585716" y="78485"/>
                  </a:lnTo>
                  <a:lnTo>
                    <a:pt x="4585716" y="706373"/>
                  </a:lnTo>
                  <a:lnTo>
                    <a:pt x="4579542" y="736907"/>
                  </a:lnTo>
                  <a:lnTo>
                    <a:pt x="4562713" y="761857"/>
                  </a:lnTo>
                  <a:lnTo>
                    <a:pt x="4537763" y="778686"/>
                  </a:lnTo>
                  <a:lnTo>
                    <a:pt x="4507230" y="784859"/>
                  </a:lnTo>
                  <a:lnTo>
                    <a:pt x="78486" y="784859"/>
                  </a:lnTo>
                  <a:lnTo>
                    <a:pt x="47952" y="778686"/>
                  </a:lnTo>
                  <a:lnTo>
                    <a:pt x="23002" y="761857"/>
                  </a:lnTo>
                  <a:lnTo>
                    <a:pt x="6173" y="736907"/>
                  </a:lnTo>
                  <a:lnTo>
                    <a:pt x="0" y="706373"/>
                  </a:lnTo>
                  <a:lnTo>
                    <a:pt x="0" y="7848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69469" y="2983560"/>
            <a:ext cx="232517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78879" y="3863340"/>
            <a:ext cx="4598035" cy="797560"/>
            <a:chOff x="6278879" y="3863340"/>
            <a:chExt cx="4598035" cy="797560"/>
          </a:xfrm>
          <a:noFill/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975" y="3869436"/>
              <a:ext cx="786383" cy="784859"/>
            </a:xfrm>
            <a:prstGeom prst="rect">
              <a:avLst/>
            </a:prstGeom>
            <a:grpFill/>
          </p:spPr>
        </p:pic>
        <p:sp>
          <p:nvSpPr>
            <p:cNvPr id="10" name="object 10"/>
            <p:cNvSpPr/>
            <p:nvPr/>
          </p:nvSpPr>
          <p:spPr>
            <a:xfrm>
              <a:off x="6284975" y="3869436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5" h="784860">
                  <a:moveTo>
                    <a:pt x="0" y="130809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10" y="0"/>
                  </a:lnTo>
                  <a:lnTo>
                    <a:pt x="655574" y="0"/>
                  </a:lnTo>
                  <a:lnTo>
                    <a:pt x="706499" y="10277"/>
                  </a:lnTo>
                  <a:lnTo>
                    <a:pt x="748077" y="38306"/>
                  </a:lnTo>
                  <a:lnTo>
                    <a:pt x="776106" y="79884"/>
                  </a:lnTo>
                  <a:lnTo>
                    <a:pt x="786383" y="130809"/>
                  </a:lnTo>
                  <a:lnTo>
                    <a:pt x="786383" y="654050"/>
                  </a:lnTo>
                  <a:lnTo>
                    <a:pt x="776106" y="704975"/>
                  </a:lnTo>
                  <a:lnTo>
                    <a:pt x="748077" y="746553"/>
                  </a:lnTo>
                  <a:lnTo>
                    <a:pt x="706499" y="774582"/>
                  </a:lnTo>
                  <a:lnTo>
                    <a:pt x="655574" y="784859"/>
                  </a:lnTo>
                  <a:lnTo>
                    <a:pt x="130810" y="784859"/>
                  </a:lnTo>
                  <a:lnTo>
                    <a:pt x="79884" y="774582"/>
                  </a:lnTo>
                  <a:lnTo>
                    <a:pt x="38306" y="746553"/>
                  </a:lnTo>
                  <a:lnTo>
                    <a:pt x="10277" y="704975"/>
                  </a:lnTo>
                  <a:lnTo>
                    <a:pt x="0" y="654050"/>
                  </a:lnTo>
                  <a:lnTo>
                    <a:pt x="0" y="130809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118603" y="3869436"/>
              <a:ext cx="3752215" cy="784860"/>
            </a:xfrm>
            <a:custGeom>
              <a:avLst/>
              <a:gdLst/>
              <a:ahLst/>
              <a:cxnLst/>
              <a:rect l="l" t="t" r="r" b="b"/>
              <a:pathLst>
                <a:path w="3752215" h="784860">
                  <a:moveTo>
                    <a:pt x="3621278" y="0"/>
                  </a:moveTo>
                  <a:lnTo>
                    <a:pt x="130810" y="0"/>
                  </a:lnTo>
                  <a:lnTo>
                    <a:pt x="79884" y="10277"/>
                  </a:lnTo>
                  <a:lnTo>
                    <a:pt x="38306" y="38306"/>
                  </a:lnTo>
                  <a:lnTo>
                    <a:pt x="10277" y="79884"/>
                  </a:lnTo>
                  <a:lnTo>
                    <a:pt x="0" y="130809"/>
                  </a:lnTo>
                  <a:lnTo>
                    <a:pt x="0" y="654050"/>
                  </a:lnTo>
                  <a:lnTo>
                    <a:pt x="10277" y="704975"/>
                  </a:lnTo>
                  <a:lnTo>
                    <a:pt x="38306" y="746553"/>
                  </a:lnTo>
                  <a:lnTo>
                    <a:pt x="79884" y="774582"/>
                  </a:lnTo>
                  <a:lnTo>
                    <a:pt x="130810" y="784859"/>
                  </a:lnTo>
                  <a:lnTo>
                    <a:pt x="3621278" y="784859"/>
                  </a:lnTo>
                  <a:lnTo>
                    <a:pt x="3672203" y="774582"/>
                  </a:lnTo>
                  <a:lnTo>
                    <a:pt x="3713781" y="746553"/>
                  </a:lnTo>
                  <a:lnTo>
                    <a:pt x="3741810" y="704975"/>
                  </a:lnTo>
                  <a:lnTo>
                    <a:pt x="3752088" y="654050"/>
                  </a:lnTo>
                  <a:lnTo>
                    <a:pt x="3752088" y="130809"/>
                  </a:lnTo>
                  <a:lnTo>
                    <a:pt x="3741810" y="79884"/>
                  </a:lnTo>
                  <a:lnTo>
                    <a:pt x="3713781" y="38306"/>
                  </a:lnTo>
                  <a:lnTo>
                    <a:pt x="3672203" y="10277"/>
                  </a:lnTo>
                  <a:lnTo>
                    <a:pt x="362127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118603" y="3869436"/>
              <a:ext cx="3752215" cy="784860"/>
            </a:xfrm>
            <a:custGeom>
              <a:avLst/>
              <a:gdLst/>
              <a:ahLst/>
              <a:cxnLst/>
              <a:rect l="l" t="t" r="r" b="b"/>
              <a:pathLst>
                <a:path w="3752215" h="784860">
                  <a:moveTo>
                    <a:pt x="0" y="130809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10" y="0"/>
                  </a:lnTo>
                  <a:lnTo>
                    <a:pt x="3621278" y="0"/>
                  </a:lnTo>
                  <a:lnTo>
                    <a:pt x="3672203" y="10277"/>
                  </a:lnTo>
                  <a:lnTo>
                    <a:pt x="3713781" y="38306"/>
                  </a:lnTo>
                  <a:lnTo>
                    <a:pt x="3741810" y="79884"/>
                  </a:lnTo>
                  <a:lnTo>
                    <a:pt x="3752088" y="130809"/>
                  </a:lnTo>
                  <a:lnTo>
                    <a:pt x="3752088" y="654050"/>
                  </a:lnTo>
                  <a:lnTo>
                    <a:pt x="3741810" y="704975"/>
                  </a:lnTo>
                  <a:lnTo>
                    <a:pt x="3713781" y="746553"/>
                  </a:lnTo>
                  <a:lnTo>
                    <a:pt x="3672203" y="774582"/>
                  </a:lnTo>
                  <a:lnTo>
                    <a:pt x="3621278" y="784859"/>
                  </a:lnTo>
                  <a:lnTo>
                    <a:pt x="130810" y="784859"/>
                  </a:lnTo>
                  <a:lnTo>
                    <a:pt x="79884" y="774582"/>
                  </a:lnTo>
                  <a:lnTo>
                    <a:pt x="38306" y="746553"/>
                  </a:lnTo>
                  <a:lnTo>
                    <a:pt x="10277" y="704975"/>
                  </a:lnTo>
                  <a:lnTo>
                    <a:pt x="0" y="654050"/>
                  </a:lnTo>
                  <a:lnTo>
                    <a:pt x="0" y="130809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78879" y="4742688"/>
            <a:ext cx="4598035" cy="797560"/>
            <a:chOff x="6278879" y="4742688"/>
            <a:chExt cx="4598035" cy="797560"/>
          </a:xfrm>
          <a:noFill/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4975" y="4748784"/>
              <a:ext cx="786383" cy="777748"/>
            </a:xfrm>
            <a:prstGeom prst="rect">
              <a:avLst/>
            </a:prstGeom>
            <a:grpFill/>
          </p:spPr>
        </p:pic>
        <p:sp>
          <p:nvSpPr>
            <p:cNvPr id="15" name="object 15"/>
            <p:cNvSpPr/>
            <p:nvPr/>
          </p:nvSpPr>
          <p:spPr>
            <a:xfrm>
              <a:off x="6284975" y="4748784"/>
              <a:ext cx="786765" cy="784860"/>
            </a:xfrm>
            <a:custGeom>
              <a:avLst/>
              <a:gdLst/>
              <a:ahLst/>
              <a:cxnLst/>
              <a:rect l="l" t="t" r="r" b="b"/>
              <a:pathLst>
                <a:path w="786765" h="784860">
                  <a:moveTo>
                    <a:pt x="0" y="130810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10" y="0"/>
                  </a:lnTo>
                  <a:lnTo>
                    <a:pt x="655574" y="0"/>
                  </a:lnTo>
                  <a:lnTo>
                    <a:pt x="706499" y="10277"/>
                  </a:lnTo>
                  <a:lnTo>
                    <a:pt x="748077" y="38306"/>
                  </a:lnTo>
                  <a:lnTo>
                    <a:pt x="776106" y="79884"/>
                  </a:lnTo>
                  <a:lnTo>
                    <a:pt x="786383" y="130810"/>
                  </a:lnTo>
                  <a:lnTo>
                    <a:pt x="786383" y="654050"/>
                  </a:lnTo>
                  <a:lnTo>
                    <a:pt x="776106" y="704975"/>
                  </a:lnTo>
                  <a:lnTo>
                    <a:pt x="748077" y="746553"/>
                  </a:lnTo>
                  <a:lnTo>
                    <a:pt x="706499" y="774582"/>
                  </a:lnTo>
                  <a:lnTo>
                    <a:pt x="655574" y="784860"/>
                  </a:lnTo>
                  <a:lnTo>
                    <a:pt x="130810" y="784860"/>
                  </a:lnTo>
                  <a:lnTo>
                    <a:pt x="79884" y="774582"/>
                  </a:lnTo>
                  <a:lnTo>
                    <a:pt x="38306" y="746553"/>
                  </a:lnTo>
                  <a:lnTo>
                    <a:pt x="10277" y="704975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118603" y="4748784"/>
              <a:ext cx="3752215" cy="784860"/>
            </a:xfrm>
            <a:custGeom>
              <a:avLst/>
              <a:gdLst/>
              <a:ahLst/>
              <a:cxnLst/>
              <a:rect l="l" t="t" r="r" b="b"/>
              <a:pathLst>
                <a:path w="3752215" h="784860">
                  <a:moveTo>
                    <a:pt x="3621278" y="0"/>
                  </a:moveTo>
                  <a:lnTo>
                    <a:pt x="130810" y="0"/>
                  </a:lnTo>
                  <a:lnTo>
                    <a:pt x="79884" y="10277"/>
                  </a:lnTo>
                  <a:lnTo>
                    <a:pt x="38306" y="38306"/>
                  </a:lnTo>
                  <a:lnTo>
                    <a:pt x="10277" y="79884"/>
                  </a:lnTo>
                  <a:lnTo>
                    <a:pt x="0" y="130810"/>
                  </a:lnTo>
                  <a:lnTo>
                    <a:pt x="0" y="654050"/>
                  </a:lnTo>
                  <a:lnTo>
                    <a:pt x="10277" y="704975"/>
                  </a:lnTo>
                  <a:lnTo>
                    <a:pt x="38306" y="746553"/>
                  </a:lnTo>
                  <a:lnTo>
                    <a:pt x="79884" y="774582"/>
                  </a:lnTo>
                  <a:lnTo>
                    <a:pt x="130810" y="784860"/>
                  </a:lnTo>
                  <a:lnTo>
                    <a:pt x="3621278" y="784860"/>
                  </a:lnTo>
                  <a:lnTo>
                    <a:pt x="3672203" y="774582"/>
                  </a:lnTo>
                  <a:lnTo>
                    <a:pt x="3713781" y="746553"/>
                  </a:lnTo>
                  <a:lnTo>
                    <a:pt x="3741810" y="704975"/>
                  </a:lnTo>
                  <a:lnTo>
                    <a:pt x="3752088" y="654050"/>
                  </a:lnTo>
                  <a:lnTo>
                    <a:pt x="3752088" y="130810"/>
                  </a:lnTo>
                  <a:lnTo>
                    <a:pt x="3741810" y="79884"/>
                  </a:lnTo>
                  <a:lnTo>
                    <a:pt x="3713781" y="38306"/>
                  </a:lnTo>
                  <a:lnTo>
                    <a:pt x="3672203" y="10277"/>
                  </a:lnTo>
                  <a:lnTo>
                    <a:pt x="362127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118603" y="4748784"/>
              <a:ext cx="3752215" cy="784860"/>
            </a:xfrm>
            <a:custGeom>
              <a:avLst/>
              <a:gdLst/>
              <a:ahLst/>
              <a:cxnLst/>
              <a:rect l="l" t="t" r="r" b="b"/>
              <a:pathLst>
                <a:path w="3752215" h="784860">
                  <a:moveTo>
                    <a:pt x="0" y="130810"/>
                  </a:moveTo>
                  <a:lnTo>
                    <a:pt x="10277" y="79884"/>
                  </a:lnTo>
                  <a:lnTo>
                    <a:pt x="38306" y="38306"/>
                  </a:lnTo>
                  <a:lnTo>
                    <a:pt x="79884" y="10277"/>
                  </a:lnTo>
                  <a:lnTo>
                    <a:pt x="130810" y="0"/>
                  </a:lnTo>
                  <a:lnTo>
                    <a:pt x="3621278" y="0"/>
                  </a:lnTo>
                  <a:lnTo>
                    <a:pt x="3672203" y="10277"/>
                  </a:lnTo>
                  <a:lnTo>
                    <a:pt x="3713781" y="38306"/>
                  </a:lnTo>
                  <a:lnTo>
                    <a:pt x="3741810" y="79884"/>
                  </a:lnTo>
                  <a:lnTo>
                    <a:pt x="3752088" y="130810"/>
                  </a:lnTo>
                  <a:lnTo>
                    <a:pt x="3752088" y="654050"/>
                  </a:lnTo>
                  <a:lnTo>
                    <a:pt x="3741810" y="704975"/>
                  </a:lnTo>
                  <a:lnTo>
                    <a:pt x="3713781" y="746553"/>
                  </a:lnTo>
                  <a:lnTo>
                    <a:pt x="3672203" y="774582"/>
                  </a:lnTo>
                  <a:lnTo>
                    <a:pt x="3621278" y="784860"/>
                  </a:lnTo>
                  <a:lnTo>
                    <a:pt x="130810" y="784860"/>
                  </a:lnTo>
                  <a:lnTo>
                    <a:pt x="79884" y="774582"/>
                  </a:lnTo>
                  <a:lnTo>
                    <a:pt x="38306" y="746553"/>
                  </a:lnTo>
                  <a:lnTo>
                    <a:pt x="10277" y="704975"/>
                  </a:lnTo>
                  <a:lnTo>
                    <a:pt x="0" y="654050"/>
                  </a:lnTo>
                  <a:lnTo>
                    <a:pt x="0" y="130810"/>
                  </a:lnTo>
                  <a:close/>
                </a:path>
              </a:pathLst>
            </a:custGeom>
            <a:grpFill/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94395" y="4021963"/>
            <a:ext cx="2000250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5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endParaRPr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sz="25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sz="25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endParaRPr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447" y="4021963"/>
            <a:ext cx="4088506" cy="1517081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235585" marR="230504" indent="127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sz="24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source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(initial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state)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destination (final</a:t>
            </a:r>
            <a:r>
              <a:rPr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state).</a:t>
            </a:r>
          </a:p>
        </p:txBody>
      </p:sp>
    </p:spTree>
    <p:extLst>
      <p:ext uri="{BB962C8B-B14F-4D97-AF65-F5344CB8AC3E}">
        <p14:creationId xmlns:p14="http://schemas.microsoft.com/office/powerpoint/2010/main" val="22637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553" y="139372"/>
            <a:ext cx="2350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-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6781672" y="1462811"/>
            <a:ext cx="4072890" cy="1263650"/>
            <a:chOff x="6781672" y="1089533"/>
            <a:chExt cx="4072890" cy="1263650"/>
          </a:xfrm>
          <a:solidFill>
            <a:schemeClr val="accent1">
              <a:lumMod val="40000"/>
              <a:lumOff val="60000"/>
            </a:schemeClr>
          </a:solidFill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4847" y="1092708"/>
              <a:ext cx="4066031" cy="12573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pic>
        <p:sp>
          <p:nvSpPr>
            <p:cNvPr id="6" name="object 4"/>
            <p:cNvSpPr/>
            <p:nvPr/>
          </p:nvSpPr>
          <p:spPr>
            <a:xfrm>
              <a:off x="6784847" y="1092708"/>
              <a:ext cx="4066540" cy="1257300"/>
            </a:xfrm>
            <a:custGeom>
              <a:avLst/>
              <a:gdLst/>
              <a:ahLst/>
              <a:cxnLst/>
              <a:rect l="l" t="t" r="r" b="b"/>
              <a:pathLst>
                <a:path w="4066540" h="1257300">
                  <a:moveTo>
                    <a:pt x="0" y="628650"/>
                  </a:moveTo>
                  <a:lnTo>
                    <a:pt x="4690" y="585605"/>
                  </a:lnTo>
                  <a:lnTo>
                    <a:pt x="18558" y="543340"/>
                  </a:lnTo>
                  <a:lnTo>
                    <a:pt x="41303" y="501948"/>
                  </a:lnTo>
                  <a:lnTo>
                    <a:pt x="72621" y="461521"/>
                  </a:lnTo>
                  <a:lnTo>
                    <a:pt x="112208" y="422154"/>
                  </a:lnTo>
                  <a:lnTo>
                    <a:pt x="159764" y="383940"/>
                  </a:lnTo>
                  <a:lnTo>
                    <a:pt x="214983" y="346973"/>
                  </a:lnTo>
                  <a:lnTo>
                    <a:pt x="277565" y="311347"/>
                  </a:lnTo>
                  <a:lnTo>
                    <a:pt x="311522" y="294066"/>
                  </a:lnTo>
                  <a:lnTo>
                    <a:pt x="347206" y="277155"/>
                  </a:lnTo>
                  <a:lnTo>
                    <a:pt x="384579" y="260626"/>
                  </a:lnTo>
                  <a:lnTo>
                    <a:pt x="423603" y="244490"/>
                  </a:lnTo>
                  <a:lnTo>
                    <a:pt x="464240" y="228760"/>
                  </a:lnTo>
                  <a:lnTo>
                    <a:pt x="506454" y="213446"/>
                  </a:lnTo>
                  <a:lnTo>
                    <a:pt x="550204" y="198562"/>
                  </a:lnTo>
                  <a:lnTo>
                    <a:pt x="595455" y="184118"/>
                  </a:lnTo>
                  <a:lnTo>
                    <a:pt x="642167" y="170126"/>
                  </a:lnTo>
                  <a:lnTo>
                    <a:pt x="690304" y="156598"/>
                  </a:lnTo>
                  <a:lnTo>
                    <a:pt x="739827" y="143545"/>
                  </a:lnTo>
                  <a:lnTo>
                    <a:pt x="790699" y="130979"/>
                  </a:lnTo>
                  <a:lnTo>
                    <a:pt x="842881" y="118913"/>
                  </a:lnTo>
                  <a:lnTo>
                    <a:pt x="896335" y="107357"/>
                  </a:lnTo>
                  <a:lnTo>
                    <a:pt x="951025" y="96323"/>
                  </a:lnTo>
                  <a:lnTo>
                    <a:pt x="1006912" y="85823"/>
                  </a:lnTo>
                  <a:lnTo>
                    <a:pt x="1063958" y="75869"/>
                  </a:lnTo>
                  <a:lnTo>
                    <a:pt x="1122125" y="66473"/>
                  </a:lnTo>
                  <a:lnTo>
                    <a:pt x="1181376" y="57645"/>
                  </a:lnTo>
                  <a:lnTo>
                    <a:pt x="1241673" y="49399"/>
                  </a:lnTo>
                  <a:lnTo>
                    <a:pt x="1302977" y="41744"/>
                  </a:lnTo>
                  <a:lnTo>
                    <a:pt x="1365251" y="34694"/>
                  </a:lnTo>
                  <a:lnTo>
                    <a:pt x="1428458" y="28260"/>
                  </a:lnTo>
                  <a:lnTo>
                    <a:pt x="1492558" y="22454"/>
                  </a:lnTo>
                  <a:lnTo>
                    <a:pt x="1557515" y="17287"/>
                  </a:lnTo>
                  <a:lnTo>
                    <a:pt x="1623291" y="12770"/>
                  </a:lnTo>
                  <a:lnTo>
                    <a:pt x="1689847" y="8917"/>
                  </a:lnTo>
                  <a:lnTo>
                    <a:pt x="1757147" y="5738"/>
                  </a:lnTo>
                  <a:lnTo>
                    <a:pt x="1825151" y="3245"/>
                  </a:lnTo>
                  <a:lnTo>
                    <a:pt x="1893822" y="1450"/>
                  </a:lnTo>
                  <a:lnTo>
                    <a:pt x="1963123" y="364"/>
                  </a:lnTo>
                  <a:lnTo>
                    <a:pt x="2033016" y="0"/>
                  </a:lnTo>
                  <a:lnTo>
                    <a:pt x="2102908" y="364"/>
                  </a:lnTo>
                  <a:lnTo>
                    <a:pt x="2172209" y="1450"/>
                  </a:lnTo>
                  <a:lnTo>
                    <a:pt x="2240880" y="3245"/>
                  </a:lnTo>
                  <a:lnTo>
                    <a:pt x="2308884" y="5738"/>
                  </a:lnTo>
                  <a:lnTo>
                    <a:pt x="2376184" y="8917"/>
                  </a:lnTo>
                  <a:lnTo>
                    <a:pt x="2442740" y="12770"/>
                  </a:lnTo>
                  <a:lnTo>
                    <a:pt x="2508516" y="17287"/>
                  </a:lnTo>
                  <a:lnTo>
                    <a:pt x="2573473" y="22454"/>
                  </a:lnTo>
                  <a:lnTo>
                    <a:pt x="2637573" y="28260"/>
                  </a:lnTo>
                  <a:lnTo>
                    <a:pt x="2700780" y="34694"/>
                  </a:lnTo>
                  <a:lnTo>
                    <a:pt x="2763054" y="41744"/>
                  </a:lnTo>
                  <a:lnTo>
                    <a:pt x="2824358" y="49399"/>
                  </a:lnTo>
                  <a:lnTo>
                    <a:pt x="2884655" y="57645"/>
                  </a:lnTo>
                  <a:lnTo>
                    <a:pt x="2943906" y="66473"/>
                  </a:lnTo>
                  <a:lnTo>
                    <a:pt x="3002073" y="75869"/>
                  </a:lnTo>
                  <a:lnTo>
                    <a:pt x="3059119" y="85823"/>
                  </a:lnTo>
                  <a:lnTo>
                    <a:pt x="3115006" y="96323"/>
                  </a:lnTo>
                  <a:lnTo>
                    <a:pt x="3169696" y="107357"/>
                  </a:lnTo>
                  <a:lnTo>
                    <a:pt x="3223150" y="118913"/>
                  </a:lnTo>
                  <a:lnTo>
                    <a:pt x="3275332" y="130979"/>
                  </a:lnTo>
                  <a:lnTo>
                    <a:pt x="3326204" y="143545"/>
                  </a:lnTo>
                  <a:lnTo>
                    <a:pt x="3375727" y="156598"/>
                  </a:lnTo>
                  <a:lnTo>
                    <a:pt x="3423864" y="170126"/>
                  </a:lnTo>
                  <a:lnTo>
                    <a:pt x="3470576" y="184118"/>
                  </a:lnTo>
                  <a:lnTo>
                    <a:pt x="3515827" y="198562"/>
                  </a:lnTo>
                  <a:lnTo>
                    <a:pt x="3559577" y="213446"/>
                  </a:lnTo>
                  <a:lnTo>
                    <a:pt x="3601791" y="228760"/>
                  </a:lnTo>
                  <a:lnTo>
                    <a:pt x="3642428" y="244490"/>
                  </a:lnTo>
                  <a:lnTo>
                    <a:pt x="3681452" y="260626"/>
                  </a:lnTo>
                  <a:lnTo>
                    <a:pt x="3718825" y="277155"/>
                  </a:lnTo>
                  <a:lnTo>
                    <a:pt x="3754509" y="294066"/>
                  </a:lnTo>
                  <a:lnTo>
                    <a:pt x="3788466" y="311347"/>
                  </a:lnTo>
                  <a:lnTo>
                    <a:pt x="3851048" y="346973"/>
                  </a:lnTo>
                  <a:lnTo>
                    <a:pt x="3906267" y="383940"/>
                  </a:lnTo>
                  <a:lnTo>
                    <a:pt x="3953823" y="422154"/>
                  </a:lnTo>
                  <a:lnTo>
                    <a:pt x="3993410" y="461521"/>
                  </a:lnTo>
                  <a:lnTo>
                    <a:pt x="4024728" y="501948"/>
                  </a:lnTo>
                  <a:lnTo>
                    <a:pt x="4047473" y="543340"/>
                  </a:lnTo>
                  <a:lnTo>
                    <a:pt x="4061341" y="585605"/>
                  </a:lnTo>
                  <a:lnTo>
                    <a:pt x="4066031" y="628650"/>
                  </a:lnTo>
                  <a:lnTo>
                    <a:pt x="4064853" y="650263"/>
                  </a:lnTo>
                  <a:lnTo>
                    <a:pt x="4055535" y="692929"/>
                  </a:lnTo>
                  <a:lnTo>
                    <a:pt x="4037191" y="734770"/>
                  </a:lnTo>
                  <a:lnTo>
                    <a:pt x="4010122" y="775691"/>
                  </a:lnTo>
                  <a:lnTo>
                    <a:pt x="3974631" y="815600"/>
                  </a:lnTo>
                  <a:lnTo>
                    <a:pt x="3931022" y="854402"/>
                  </a:lnTo>
                  <a:lnTo>
                    <a:pt x="3879597" y="892004"/>
                  </a:lnTo>
                  <a:lnTo>
                    <a:pt x="3820658" y="928312"/>
                  </a:lnTo>
                  <a:lnTo>
                    <a:pt x="3754509" y="963233"/>
                  </a:lnTo>
                  <a:lnTo>
                    <a:pt x="3718825" y="980144"/>
                  </a:lnTo>
                  <a:lnTo>
                    <a:pt x="3681452" y="996673"/>
                  </a:lnTo>
                  <a:lnTo>
                    <a:pt x="3642428" y="1012809"/>
                  </a:lnTo>
                  <a:lnTo>
                    <a:pt x="3601791" y="1028539"/>
                  </a:lnTo>
                  <a:lnTo>
                    <a:pt x="3559577" y="1043853"/>
                  </a:lnTo>
                  <a:lnTo>
                    <a:pt x="3515827" y="1058737"/>
                  </a:lnTo>
                  <a:lnTo>
                    <a:pt x="3470576" y="1073181"/>
                  </a:lnTo>
                  <a:lnTo>
                    <a:pt x="3423864" y="1087173"/>
                  </a:lnTo>
                  <a:lnTo>
                    <a:pt x="3375727" y="1100701"/>
                  </a:lnTo>
                  <a:lnTo>
                    <a:pt x="3326204" y="1113754"/>
                  </a:lnTo>
                  <a:lnTo>
                    <a:pt x="3275332" y="1126320"/>
                  </a:lnTo>
                  <a:lnTo>
                    <a:pt x="3223150" y="1138386"/>
                  </a:lnTo>
                  <a:lnTo>
                    <a:pt x="3169696" y="1149942"/>
                  </a:lnTo>
                  <a:lnTo>
                    <a:pt x="3115006" y="1160976"/>
                  </a:lnTo>
                  <a:lnTo>
                    <a:pt x="3059119" y="1171476"/>
                  </a:lnTo>
                  <a:lnTo>
                    <a:pt x="3002073" y="1181430"/>
                  </a:lnTo>
                  <a:lnTo>
                    <a:pt x="2943906" y="1190826"/>
                  </a:lnTo>
                  <a:lnTo>
                    <a:pt x="2884655" y="1199654"/>
                  </a:lnTo>
                  <a:lnTo>
                    <a:pt x="2824358" y="1207900"/>
                  </a:lnTo>
                  <a:lnTo>
                    <a:pt x="2763054" y="1215555"/>
                  </a:lnTo>
                  <a:lnTo>
                    <a:pt x="2700780" y="1222605"/>
                  </a:lnTo>
                  <a:lnTo>
                    <a:pt x="2637573" y="1229039"/>
                  </a:lnTo>
                  <a:lnTo>
                    <a:pt x="2573473" y="1234845"/>
                  </a:lnTo>
                  <a:lnTo>
                    <a:pt x="2508516" y="1240012"/>
                  </a:lnTo>
                  <a:lnTo>
                    <a:pt x="2442740" y="1244529"/>
                  </a:lnTo>
                  <a:lnTo>
                    <a:pt x="2376184" y="1248382"/>
                  </a:lnTo>
                  <a:lnTo>
                    <a:pt x="2308884" y="1251561"/>
                  </a:lnTo>
                  <a:lnTo>
                    <a:pt x="2240880" y="1254054"/>
                  </a:lnTo>
                  <a:lnTo>
                    <a:pt x="2172209" y="1255849"/>
                  </a:lnTo>
                  <a:lnTo>
                    <a:pt x="2102908" y="1256935"/>
                  </a:lnTo>
                  <a:lnTo>
                    <a:pt x="2033016" y="1257300"/>
                  </a:lnTo>
                  <a:lnTo>
                    <a:pt x="1963123" y="1256935"/>
                  </a:lnTo>
                  <a:lnTo>
                    <a:pt x="1893822" y="1255849"/>
                  </a:lnTo>
                  <a:lnTo>
                    <a:pt x="1825151" y="1254054"/>
                  </a:lnTo>
                  <a:lnTo>
                    <a:pt x="1757147" y="1251561"/>
                  </a:lnTo>
                  <a:lnTo>
                    <a:pt x="1689847" y="1248382"/>
                  </a:lnTo>
                  <a:lnTo>
                    <a:pt x="1623291" y="1244529"/>
                  </a:lnTo>
                  <a:lnTo>
                    <a:pt x="1557515" y="1240012"/>
                  </a:lnTo>
                  <a:lnTo>
                    <a:pt x="1492558" y="1234845"/>
                  </a:lnTo>
                  <a:lnTo>
                    <a:pt x="1428458" y="1229039"/>
                  </a:lnTo>
                  <a:lnTo>
                    <a:pt x="1365251" y="1222605"/>
                  </a:lnTo>
                  <a:lnTo>
                    <a:pt x="1302977" y="1215555"/>
                  </a:lnTo>
                  <a:lnTo>
                    <a:pt x="1241673" y="1207900"/>
                  </a:lnTo>
                  <a:lnTo>
                    <a:pt x="1181376" y="1199654"/>
                  </a:lnTo>
                  <a:lnTo>
                    <a:pt x="1122125" y="1190826"/>
                  </a:lnTo>
                  <a:lnTo>
                    <a:pt x="1063958" y="1181430"/>
                  </a:lnTo>
                  <a:lnTo>
                    <a:pt x="1006912" y="1171476"/>
                  </a:lnTo>
                  <a:lnTo>
                    <a:pt x="951025" y="1160976"/>
                  </a:lnTo>
                  <a:lnTo>
                    <a:pt x="896335" y="1149942"/>
                  </a:lnTo>
                  <a:lnTo>
                    <a:pt x="842881" y="1138386"/>
                  </a:lnTo>
                  <a:lnTo>
                    <a:pt x="790699" y="1126320"/>
                  </a:lnTo>
                  <a:lnTo>
                    <a:pt x="739827" y="1113754"/>
                  </a:lnTo>
                  <a:lnTo>
                    <a:pt x="690304" y="1100701"/>
                  </a:lnTo>
                  <a:lnTo>
                    <a:pt x="642167" y="1087173"/>
                  </a:lnTo>
                  <a:lnTo>
                    <a:pt x="595455" y="1073181"/>
                  </a:lnTo>
                  <a:lnTo>
                    <a:pt x="550204" y="1058737"/>
                  </a:lnTo>
                  <a:lnTo>
                    <a:pt x="506454" y="1043853"/>
                  </a:lnTo>
                  <a:lnTo>
                    <a:pt x="464240" y="1028539"/>
                  </a:lnTo>
                  <a:lnTo>
                    <a:pt x="423603" y="1012809"/>
                  </a:lnTo>
                  <a:lnTo>
                    <a:pt x="384579" y="996673"/>
                  </a:lnTo>
                  <a:lnTo>
                    <a:pt x="347206" y="980144"/>
                  </a:lnTo>
                  <a:lnTo>
                    <a:pt x="311522" y="963233"/>
                  </a:lnTo>
                  <a:lnTo>
                    <a:pt x="277565" y="945952"/>
                  </a:lnTo>
                  <a:lnTo>
                    <a:pt x="214983" y="910326"/>
                  </a:lnTo>
                  <a:lnTo>
                    <a:pt x="159764" y="873359"/>
                  </a:lnTo>
                  <a:lnTo>
                    <a:pt x="112208" y="835145"/>
                  </a:lnTo>
                  <a:lnTo>
                    <a:pt x="72621" y="795778"/>
                  </a:lnTo>
                  <a:lnTo>
                    <a:pt x="41303" y="755351"/>
                  </a:lnTo>
                  <a:lnTo>
                    <a:pt x="18558" y="713959"/>
                  </a:lnTo>
                  <a:lnTo>
                    <a:pt x="4690" y="671694"/>
                  </a:lnTo>
                  <a:lnTo>
                    <a:pt x="0" y="628650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 txBox="1">
            <a:spLocks/>
          </p:cNvSpPr>
          <p:nvPr/>
        </p:nvSpPr>
        <p:spPr>
          <a:xfrm>
            <a:off x="7823453" y="1745258"/>
            <a:ext cx="228144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</a:t>
            </a:r>
            <a:r>
              <a:rPr lang="en-US" sz="4000" b="1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4000" b="1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TIMAL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8948928" y="2723285"/>
            <a:ext cx="76200" cy="1629410"/>
          </a:xfrm>
          <a:custGeom>
            <a:avLst/>
            <a:gdLst/>
            <a:ahLst/>
            <a:cxnLst/>
            <a:rect l="l" t="t" r="r" b="b"/>
            <a:pathLst>
              <a:path w="76200" h="1629410">
                <a:moveTo>
                  <a:pt x="31750" y="1553209"/>
                </a:moveTo>
                <a:lnTo>
                  <a:pt x="0" y="1553209"/>
                </a:lnTo>
                <a:lnTo>
                  <a:pt x="38100" y="1629409"/>
                </a:lnTo>
                <a:lnTo>
                  <a:pt x="69850" y="1565909"/>
                </a:lnTo>
                <a:lnTo>
                  <a:pt x="31750" y="1565909"/>
                </a:lnTo>
                <a:lnTo>
                  <a:pt x="31750" y="1553209"/>
                </a:lnTo>
                <a:close/>
              </a:path>
              <a:path w="76200" h="1629410">
                <a:moveTo>
                  <a:pt x="44450" y="0"/>
                </a:moveTo>
                <a:lnTo>
                  <a:pt x="31750" y="0"/>
                </a:lnTo>
                <a:lnTo>
                  <a:pt x="31750" y="1565909"/>
                </a:lnTo>
                <a:lnTo>
                  <a:pt x="44450" y="1565909"/>
                </a:lnTo>
                <a:lnTo>
                  <a:pt x="44450" y="0"/>
                </a:lnTo>
                <a:close/>
              </a:path>
              <a:path w="76200" h="1629410">
                <a:moveTo>
                  <a:pt x="76200" y="1553209"/>
                </a:moveTo>
                <a:lnTo>
                  <a:pt x="44450" y="1553209"/>
                </a:lnTo>
                <a:lnTo>
                  <a:pt x="44450" y="1565909"/>
                </a:lnTo>
                <a:lnTo>
                  <a:pt x="69850" y="1565909"/>
                </a:lnTo>
                <a:lnTo>
                  <a:pt x="76200" y="1553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6981570" y="4395241"/>
            <a:ext cx="374904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	is sure to give </a:t>
            </a:r>
            <a:r>
              <a:rPr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32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320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sz="3200" spc="-8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2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1270888" y="1462811"/>
            <a:ext cx="4072890" cy="1400810"/>
            <a:chOff x="1270888" y="1089533"/>
            <a:chExt cx="4072890" cy="1400810"/>
          </a:xfrm>
          <a:solidFill>
            <a:schemeClr val="tx2">
              <a:lumMod val="10000"/>
              <a:lumOff val="90000"/>
            </a:schemeClr>
          </a:solidFill>
        </p:grpSpPr>
        <p:pic>
          <p:nvPicPr>
            <p:cNvPr id="11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063" y="1092708"/>
              <a:ext cx="4066032" cy="1394459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pic>
        <p:sp>
          <p:nvSpPr>
            <p:cNvPr id="12" name="object 10"/>
            <p:cNvSpPr/>
            <p:nvPr/>
          </p:nvSpPr>
          <p:spPr>
            <a:xfrm>
              <a:off x="1274063" y="1092708"/>
              <a:ext cx="4066540" cy="1394460"/>
            </a:xfrm>
            <a:custGeom>
              <a:avLst/>
              <a:gdLst/>
              <a:ahLst/>
              <a:cxnLst/>
              <a:rect l="l" t="t" r="r" b="b"/>
              <a:pathLst>
                <a:path w="4066540" h="1394460">
                  <a:moveTo>
                    <a:pt x="0" y="697229"/>
                  </a:moveTo>
                  <a:lnTo>
                    <a:pt x="4501" y="650459"/>
                  </a:lnTo>
                  <a:lnTo>
                    <a:pt x="17817" y="604516"/>
                  </a:lnTo>
                  <a:lnTo>
                    <a:pt x="39661" y="559496"/>
                  </a:lnTo>
                  <a:lnTo>
                    <a:pt x="69750" y="515497"/>
                  </a:lnTo>
                  <a:lnTo>
                    <a:pt x="107799" y="472618"/>
                  </a:lnTo>
                  <a:lnTo>
                    <a:pt x="153523" y="430956"/>
                  </a:lnTo>
                  <a:lnTo>
                    <a:pt x="206637" y="390608"/>
                  </a:lnTo>
                  <a:lnTo>
                    <a:pt x="266857" y="351672"/>
                  </a:lnTo>
                  <a:lnTo>
                    <a:pt x="333899" y="314245"/>
                  </a:lnTo>
                  <a:lnTo>
                    <a:pt x="369889" y="296129"/>
                  </a:lnTo>
                  <a:lnTo>
                    <a:pt x="407478" y="278426"/>
                  </a:lnTo>
                  <a:lnTo>
                    <a:pt x="446629" y="261150"/>
                  </a:lnTo>
                  <a:lnTo>
                    <a:pt x="487308" y="244312"/>
                  </a:lnTo>
                  <a:lnTo>
                    <a:pt x="529479" y="227925"/>
                  </a:lnTo>
                  <a:lnTo>
                    <a:pt x="573106" y="212000"/>
                  </a:lnTo>
                  <a:lnTo>
                    <a:pt x="618154" y="196551"/>
                  </a:lnTo>
                  <a:lnTo>
                    <a:pt x="664587" y="181589"/>
                  </a:lnTo>
                  <a:lnTo>
                    <a:pt x="712370" y="167126"/>
                  </a:lnTo>
                  <a:lnTo>
                    <a:pt x="761466" y="153175"/>
                  </a:lnTo>
                  <a:lnTo>
                    <a:pt x="811841" y="139748"/>
                  </a:lnTo>
                  <a:lnTo>
                    <a:pt x="863459" y="126856"/>
                  </a:lnTo>
                  <a:lnTo>
                    <a:pt x="916284" y="114513"/>
                  </a:lnTo>
                  <a:lnTo>
                    <a:pt x="970281" y="102731"/>
                  </a:lnTo>
                  <a:lnTo>
                    <a:pt x="1025414" y="91521"/>
                  </a:lnTo>
                  <a:lnTo>
                    <a:pt x="1081647" y="80896"/>
                  </a:lnTo>
                  <a:lnTo>
                    <a:pt x="1138945" y="70868"/>
                  </a:lnTo>
                  <a:lnTo>
                    <a:pt x="1197273" y="61449"/>
                  </a:lnTo>
                  <a:lnTo>
                    <a:pt x="1256594" y="52652"/>
                  </a:lnTo>
                  <a:lnTo>
                    <a:pt x="1316874" y="44488"/>
                  </a:lnTo>
                  <a:lnTo>
                    <a:pt x="1378076" y="36970"/>
                  </a:lnTo>
                  <a:lnTo>
                    <a:pt x="1440165" y="30111"/>
                  </a:lnTo>
                  <a:lnTo>
                    <a:pt x="1503106" y="23921"/>
                  </a:lnTo>
                  <a:lnTo>
                    <a:pt x="1566863" y="18414"/>
                  </a:lnTo>
                  <a:lnTo>
                    <a:pt x="1631400" y="13602"/>
                  </a:lnTo>
                  <a:lnTo>
                    <a:pt x="1696681" y="9496"/>
                  </a:lnTo>
                  <a:lnTo>
                    <a:pt x="1762672" y="6110"/>
                  </a:lnTo>
                  <a:lnTo>
                    <a:pt x="1829336" y="3455"/>
                  </a:lnTo>
                  <a:lnTo>
                    <a:pt x="1896639" y="1543"/>
                  </a:lnTo>
                  <a:lnTo>
                    <a:pt x="1964544" y="388"/>
                  </a:lnTo>
                  <a:lnTo>
                    <a:pt x="2033015" y="0"/>
                  </a:lnTo>
                  <a:lnTo>
                    <a:pt x="2101487" y="388"/>
                  </a:lnTo>
                  <a:lnTo>
                    <a:pt x="2169392" y="1543"/>
                  </a:lnTo>
                  <a:lnTo>
                    <a:pt x="2236695" y="3455"/>
                  </a:lnTo>
                  <a:lnTo>
                    <a:pt x="2303359" y="6110"/>
                  </a:lnTo>
                  <a:lnTo>
                    <a:pt x="2369350" y="9496"/>
                  </a:lnTo>
                  <a:lnTo>
                    <a:pt x="2434631" y="13602"/>
                  </a:lnTo>
                  <a:lnTo>
                    <a:pt x="2499168" y="18414"/>
                  </a:lnTo>
                  <a:lnTo>
                    <a:pt x="2562925" y="23921"/>
                  </a:lnTo>
                  <a:lnTo>
                    <a:pt x="2625866" y="30111"/>
                  </a:lnTo>
                  <a:lnTo>
                    <a:pt x="2687955" y="36970"/>
                  </a:lnTo>
                  <a:lnTo>
                    <a:pt x="2749157" y="44488"/>
                  </a:lnTo>
                  <a:lnTo>
                    <a:pt x="2809437" y="52652"/>
                  </a:lnTo>
                  <a:lnTo>
                    <a:pt x="2868758" y="61449"/>
                  </a:lnTo>
                  <a:lnTo>
                    <a:pt x="2927086" y="70868"/>
                  </a:lnTo>
                  <a:lnTo>
                    <a:pt x="2984384" y="80896"/>
                  </a:lnTo>
                  <a:lnTo>
                    <a:pt x="3040617" y="91521"/>
                  </a:lnTo>
                  <a:lnTo>
                    <a:pt x="3095750" y="102731"/>
                  </a:lnTo>
                  <a:lnTo>
                    <a:pt x="3149747" y="114513"/>
                  </a:lnTo>
                  <a:lnTo>
                    <a:pt x="3202572" y="126856"/>
                  </a:lnTo>
                  <a:lnTo>
                    <a:pt x="3254190" y="139748"/>
                  </a:lnTo>
                  <a:lnTo>
                    <a:pt x="3304565" y="153175"/>
                  </a:lnTo>
                  <a:lnTo>
                    <a:pt x="3353661" y="167126"/>
                  </a:lnTo>
                  <a:lnTo>
                    <a:pt x="3401444" y="181589"/>
                  </a:lnTo>
                  <a:lnTo>
                    <a:pt x="3447877" y="196551"/>
                  </a:lnTo>
                  <a:lnTo>
                    <a:pt x="3492925" y="212000"/>
                  </a:lnTo>
                  <a:lnTo>
                    <a:pt x="3536552" y="227925"/>
                  </a:lnTo>
                  <a:lnTo>
                    <a:pt x="3578723" y="244312"/>
                  </a:lnTo>
                  <a:lnTo>
                    <a:pt x="3619402" y="261150"/>
                  </a:lnTo>
                  <a:lnTo>
                    <a:pt x="3658553" y="278426"/>
                  </a:lnTo>
                  <a:lnTo>
                    <a:pt x="3696142" y="296129"/>
                  </a:lnTo>
                  <a:lnTo>
                    <a:pt x="3732132" y="314245"/>
                  </a:lnTo>
                  <a:lnTo>
                    <a:pt x="3766488" y="332764"/>
                  </a:lnTo>
                  <a:lnTo>
                    <a:pt x="3830154" y="370957"/>
                  </a:lnTo>
                  <a:lnTo>
                    <a:pt x="3886857" y="410611"/>
                  </a:lnTo>
                  <a:lnTo>
                    <a:pt x="3936312" y="451629"/>
                  </a:lnTo>
                  <a:lnTo>
                    <a:pt x="3978234" y="493912"/>
                  </a:lnTo>
                  <a:lnTo>
                    <a:pt x="4012338" y="537363"/>
                  </a:lnTo>
                  <a:lnTo>
                    <a:pt x="4038341" y="581884"/>
                  </a:lnTo>
                  <a:lnTo>
                    <a:pt x="4055956" y="627378"/>
                  </a:lnTo>
                  <a:lnTo>
                    <a:pt x="4064900" y="673747"/>
                  </a:lnTo>
                  <a:lnTo>
                    <a:pt x="4066032" y="697229"/>
                  </a:lnTo>
                  <a:lnTo>
                    <a:pt x="4064900" y="720712"/>
                  </a:lnTo>
                  <a:lnTo>
                    <a:pt x="4055956" y="767081"/>
                  </a:lnTo>
                  <a:lnTo>
                    <a:pt x="4038341" y="812575"/>
                  </a:lnTo>
                  <a:lnTo>
                    <a:pt x="4012338" y="857096"/>
                  </a:lnTo>
                  <a:lnTo>
                    <a:pt x="3978234" y="900547"/>
                  </a:lnTo>
                  <a:lnTo>
                    <a:pt x="3936312" y="942830"/>
                  </a:lnTo>
                  <a:lnTo>
                    <a:pt x="3886857" y="983848"/>
                  </a:lnTo>
                  <a:lnTo>
                    <a:pt x="3830154" y="1023502"/>
                  </a:lnTo>
                  <a:lnTo>
                    <a:pt x="3766488" y="1061695"/>
                  </a:lnTo>
                  <a:lnTo>
                    <a:pt x="3732132" y="1080214"/>
                  </a:lnTo>
                  <a:lnTo>
                    <a:pt x="3696142" y="1098330"/>
                  </a:lnTo>
                  <a:lnTo>
                    <a:pt x="3658553" y="1116033"/>
                  </a:lnTo>
                  <a:lnTo>
                    <a:pt x="3619402" y="1133309"/>
                  </a:lnTo>
                  <a:lnTo>
                    <a:pt x="3578723" y="1150147"/>
                  </a:lnTo>
                  <a:lnTo>
                    <a:pt x="3536552" y="1166534"/>
                  </a:lnTo>
                  <a:lnTo>
                    <a:pt x="3492925" y="1182459"/>
                  </a:lnTo>
                  <a:lnTo>
                    <a:pt x="3447877" y="1197908"/>
                  </a:lnTo>
                  <a:lnTo>
                    <a:pt x="3401444" y="1212870"/>
                  </a:lnTo>
                  <a:lnTo>
                    <a:pt x="3353661" y="1227333"/>
                  </a:lnTo>
                  <a:lnTo>
                    <a:pt x="3304565" y="1241284"/>
                  </a:lnTo>
                  <a:lnTo>
                    <a:pt x="3254190" y="1254711"/>
                  </a:lnTo>
                  <a:lnTo>
                    <a:pt x="3202572" y="1267603"/>
                  </a:lnTo>
                  <a:lnTo>
                    <a:pt x="3149747" y="1279946"/>
                  </a:lnTo>
                  <a:lnTo>
                    <a:pt x="3095750" y="1291728"/>
                  </a:lnTo>
                  <a:lnTo>
                    <a:pt x="3040617" y="1302938"/>
                  </a:lnTo>
                  <a:lnTo>
                    <a:pt x="2984384" y="1313563"/>
                  </a:lnTo>
                  <a:lnTo>
                    <a:pt x="2927086" y="1323591"/>
                  </a:lnTo>
                  <a:lnTo>
                    <a:pt x="2868758" y="1333010"/>
                  </a:lnTo>
                  <a:lnTo>
                    <a:pt x="2809437" y="1341807"/>
                  </a:lnTo>
                  <a:lnTo>
                    <a:pt x="2749157" y="1349971"/>
                  </a:lnTo>
                  <a:lnTo>
                    <a:pt x="2687955" y="1357489"/>
                  </a:lnTo>
                  <a:lnTo>
                    <a:pt x="2625866" y="1364348"/>
                  </a:lnTo>
                  <a:lnTo>
                    <a:pt x="2562925" y="1370538"/>
                  </a:lnTo>
                  <a:lnTo>
                    <a:pt x="2499168" y="1376045"/>
                  </a:lnTo>
                  <a:lnTo>
                    <a:pt x="2434631" y="1380857"/>
                  </a:lnTo>
                  <a:lnTo>
                    <a:pt x="2369350" y="1384963"/>
                  </a:lnTo>
                  <a:lnTo>
                    <a:pt x="2303359" y="1388349"/>
                  </a:lnTo>
                  <a:lnTo>
                    <a:pt x="2236695" y="1391004"/>
                  </a:lnTo>
                  <a:lnTo>
                    <a:pt x="2169392" y="1392916"/>
                  </a:lnTo>
                  <a:lnTo>
                    <a:pt x="2101487" y="1394071"/>
                  </a:lnTo>
                  <a:lnTo>
                    <a:pt x="2033015" y="1394459"/>
                  </a:lnTo>
                  <a:lnTo>
                    <a:pt x="1964544" y="1394071"/>
                  </a:lnTo>
                  <a:lnTo>
                    <a:pt x="1896639" y="1392916"/>
                  </a:lnTo>
                  <a:lnTo>
                    <a:pt x="1829336" y="1391004"/>
                  </a:lnTo>
                  <a:lnTo>
                    <a:pt x="1762672" y="1388349"/>
                  </a:lnTo>
                  <a:lnTo>
                    <a:pt x="1696681" y="1384963"/>
                  </a:lnTo>
                  <a:lnTo>
                    <a:pt x="1631400" y="1380857"/>
                  </a:lnTo>
                  <a:lnTo>
                    <a:pt x="1566863" y="1376045"/>
                  </a:lnTo>
                  <a:lnTo>
                    <a:pt x="1503106" y="1370538"/>
                  </a:lnTo>
                  <a:lnTo>
                    <a:pt x="1440165" y="1364348"/>
                  </a:lnTo>
                  <a:lnTo>
                    <a:pt x="1378076" y="1357489"/>
                  </a:lnTo>
                  <a:lnTo>
                    <a:pt x="1316874" y="1349971"/>
                  </a:lnTo>
                  <a:lnTo>
                    <a:pt x="1256594" y="1341807"/>
                  </a:lnTo>
                  <a:lnTo>
                    <a:pt x="1197273" y="1333010"/>
                  </a:lnTo>
                  <a:lnTo>
                    <a:pt x="1138945" y="1323591"/>
                  </a:lnTo>
                  <a:lnTo>
                    <a:pt x="1081647" y="1313563"/>
                  </a:lnTo>
                  <a:lnTo>
                    <a:pt x="1025414" y="1302938"/>
                  </a:lnTo>
                  <a:lnTo>
                    <a:pt x="970281" y="1291728"/>
                  </a:lnTo>
                  <a:lnTo>
                    <a:pt x="916284" y="1279946"/>
                  </a:lnTo>
                  <a:lnTo>
                    <a:pt x="863459" y="1267603"/>
                  </a:lnTo>
                  <a:lnTo>
                    <a:pt x="811841" y="1254711"/>
                  </a:lnTo>
                  <a:lnTo>
                    <a:pt x="761466" y="1241284"/>
                  </a:lnTo>
                  <a:lnTo>
                    <a:pt x="712370" y="1227333"/>
                  </a:lnTo>
                  <a:lnTo>
                    <a:pt x="664587" y="1212870"/>
                  </a:lnTo>
                  <a:lnTo>
                    <a:pt x="618154" y="1197908"/>
                  </a:lnTo>
                  <a:lnTo>
                    <a:pt x="573106" y="1182459"/>
                  </a:lnTo>
                  <a:lnTo>
                    <a:pt x="529479" y="1166534"/>
                  </a:lnTo>
                  <a:lnTo>
                    <a:pt x="487308" y="1150147"/>
                  </a:lnTo>
                  <a:lnTo>
                    <a:pt x="446629" y="1133309"/>
                  </a:lnTo>
                  <a:lnTo>
                    <a:pt x="407478" y="1116033"/>
                  </a:lnTo>
                  <a:lnTo>
                    <a:pt x="369889" y="1098330"/>
                  </a:lnTo>
                  <a:lnTo>
                    <a:pt x="333899" y="1080214"/>
                  </a:lnTo>
                  <a:lnTo>
                    <a:pt x="299543" y="1061695"/>
                  </a:lnTo>
                  <a:lnTo>
                    <a:pt x="235877" y="1023502"/>
                  </a:lnTo>
                  <a:lnTo>
                    <a:pt x="179174" y="983848"/>
                  </a:lnTo>
                  <a:lnTo>
                    <a:pt x="129719" y="942830"/>
                  </a:lnTo>
                  <a:lnTo>
                    <a:pt x="87797" y="900547"/>
                  </a:lnTo>
                  <a:lnTo>
                    <a:pt x="53693" y="857096"/>
                  </a:lnTo>
                  <a:lnTo>
                    <a:pt x="27690" y="812575"/>
                  </a:lnTo>
                  <a:lnTo>
                    <a:pt x="10075" y="767081"/>
                  </a:lnTo>
                  <a:lnTo>
                    <a:pt x="1131" y="720712"/>
                  </a:lnTo>
                  <a:lnTo>
                    <a:pt x="0" y="697229"/>
                  </a:ln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/>
          <p:cNvSpPr txBox="1"/>
          <p:nvPr/>
        </p:nvSpPr>
        <p:spPr>
          <a:xfrm>
            <a:off x="2153539" y="1813839"/>
            <a:ext cx="23082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COMPLETE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3268979" y="2860445"/>
            <a:ext cx="76200" cy="1490345"/>
          </a:xfrm>
          <a:custGeom>
            <a:avLst/>
            <a:gdLst/>
            <a:ahLst/>
            <a:cxnLst/>
            <a:rect l="l" t="t" r="r" b="b"/>
            <a:pathLst>
              <a:path w="76200" h="1490345">
                <a:moveTo>
                  <a:pt x="31750" y="1413764"/>
                </a:moveTo>
                <a:lnTo>
                  <a:pt x="0" y="1413764"/>
                </a:lnTo>
                <a:lnTo>
                  <a:pt x="38100" y="1489964"/>
                </a:lnTo>
                <a:lnTo>
                  <a:pt x="69850" y="1426464"/>
                </a:lnTo>
                <a:lnTo>
                  <a:pt x="31750" y="1426464"/>
                </a:lnTo>
                <a:lnTo>
                  <a:pt x="31750" y="1413764"/>
                </a:lnTo>
                <a:close/>
              </a:path>
              <a:path w="76200" h="1490345">
                <a:moveTo>
                  <a:pt x="44450" y="0"/>
                </a:moveTo>
                <a:lnTo>
                  <a:pt x="31750" y="0"/>
                </a:lnTo>
                <a:lnTo>
                  <a:pt x="31750" y="1426464"/>
                </a:lnTo>
                <a:lnTo>
                  <a:pt x="44450" y="1426464"/>
                </a:lnTo>
                <a:lnTo>
                  <a:pt x="44450" y="0"/>
                </a:lnTo>
                <a:close/>
              </a:path>
              <a:path w="76200" h="1490345">
                <a:moveTo>
                  <a:pt x="76200" y="1413764"/>
                </a:moveTo>
                <a:lnTo>
                  <a:pt x="44450" y="1413764"/>
                </a:lnTo>
                <a:lnTo>
                  <a:pt x="44450" y="1426464"/>
                </a:lnTo>
                <a:lnTo>
                  <a:pt x="69850" y="1426464"/>
                </a:lnTo>
                <a:lnTo>
                  <a:pt x="76200" y="1413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1896236" y="4371695"/>
            <a:ext cx="3278504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sz="32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8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</a:t>
            </a:r>
            <a:r>
              <a:rPr sz="3200" spc="-8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exists for the </a:t>
            </a:r>
            <a:r>
              <a:rPr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6652"/>
            <a:ext cx="13111040" cy="5451475"/>
          </a:xfrm>
          <a:custGeom>
            <a:avLst/>
            <a:gdLst/>
            <a:ahLst/>
            <a:cxnLst/>
            <a:rect l="l" t="t" r="r" b="b"/>
            <a:pathLst>
              <a:path w="12192000" h="5451475">
                <a:moveTo>
                  <a:pt x="0" y="5451347"/>
                </a:moveTo>
                <a:lnTo>
                  <a:pt x="12192000" y="5451347"/>
                </a:lnTo>
                <a:lnTo>
                  <a:pt x="12192000" y="0"/>
                </a:lnTo>
                <a:lnTo>
                  <a:pt x="0" y="0"/>
                </a:lnTo>
                <a:lnTo>
                  <a:pt x="0" y="5451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111040" cy="1407160"/>
          </a:xfrm>
          <a:custGeom>
            <a:avLst/>
            <a:gdLst/>
            <a:ahLst/>
            <a:cxnLst/>
            <a:rect l="l" t="t" r="r" b="b"/>
            <a:pathLst>
              <a:path w="12192000" h="1407160">
                <a:moveTo>
                  <a:pt x="12192000" y="0"/>
                </a:moveTo>
                <a:lnTo>
                  <a:pt x="0" y="0"/>
                </a:lnTo>
                <a:lnTo>
                  <a:pt x="0" y="1406652"/>
                </a:lnTo>
                <a:lnTo>
                  <a:pt x="12192000" y="14066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3950970" y="285369"/>
            <a:ext cx="5332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7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Why</a:t>
            </a:r>
            <a:r>
              <a:rPr lang="en-US" sz="4800" b="1" spc="-11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800" b="1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A*</a:t>
            </a:r>
            <a:r>
              <a:rPr lang="en-US" sz="4800" b="1" spc="-1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800" b="1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Algorithm?</a:t>
            </a:r>
            <a:endParaRPr lang="en-US" sz="4800" b="1" spc="-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695" y="1621536"/>
            <a:ext cx="2392765" cy="2203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946" y="1621536"/>
            <a:ext cx="2392765" cy="22037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543" y="4426661"/>
            <a:ext cx="439970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Dijkstra </a:t>
            </a:r>
            <a:r>
              <a:rPr sz="2400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does not know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sz="2400" spc="-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path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tends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compute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inefficiently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031" y="4426661"/>
            <a:ext cx="452399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possible </a:t>
            </a:r>
            <a:r>
              <a:rPr sz="2400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stops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 </a:t>
            </a:r>
            <a:r>
              <a:rPr sz="2400" spc="-5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found. </a:t>
            </a:r>
            <a:r>
              <a:rPr sz="2400" spc="-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 efficient </a:t>
            </a:r>
            <a:r>
              <a:rPr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950582" y="1249496"/>
            <a:ext cx="61136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" dirty="0" smtClean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5400" spc="-30" dirty="0" smtClean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en-US" sz="5400" spc="-35" dirty="0" smtClean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5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5" dirty="0" smtClean="0">
                <a:solidFill>
                  <a:srgbClr val="3856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8374" y="2098916"/>
            <a:ext cx="972208" cy="1210230"/>
          </a:xfrm>
          <a:custGeom>
            <a:avLst/>
            <a:gdLst/>
            <a:ahLst/>
            <a:cxnLst/>
            <a:rect l="l" t="t" r="r" b="b"/>
            <a:pathLst>
              <a:path w="854710" h="800735">
                <a:moveTo>
                  <a:pt x="29591" y="720598"/>
                </a:moveTo>
                <a:lnTo>
                  <a:pt x="0" y="800481"/>
                </a:lnTo>
                <a:lnTo>
                  <a:pt x="81661" y="776224"/>
                </a:lnTo>
                <a:lnTo>
                  <a:pt x="68108" y="761746"/>
                </a:lnTo>
                <a:lnTo>
                  <a:pt x="50673" y="761746"/>
                </a:lnTo>
                <a:lnTo>
                  <a:pt x="42037" y="752475"/>
                </a:lnTo>
                <a:lnTo>
                  <a:pt x="51308" y="743798"/>
                </a:lnTo>
                <a:lnTo>
                  <a:pt x="29591" y="720598"/>
                </a:lnTo>
                <a:close/>
              </a:path>
              <a:path w="854710" h="800735">
                <a:moveTo>
                  <a:pt x="51308" y="743798"/>
                </a:moveTo>
                <a:lnTo>
                  <a:pt x="42037" y="752475"/>
                </a:lnTo>
                <a:lnTo>
                  <a:pt x="50673" y="761746"/>
                </a:lnTo>
                <a:lnTo>
                  <a:pt x="59967" y="753049"/>
                </a:lnTo>
                <a:lnTo>
                  <a:pt x="51308" y="743798"/>
                </a:lnTo>
                <a:close/>
              </a:path>
              <a:path w="854710" h="800735">
                <a:moveTo>
                  <a:pt x="59967" y="753049"/>
                </a:moveTo>
                <a:lnTo>
                  <a:pt x="50673" y="761746"/>
                </a:lnTo>
                <a:lnTo>
                  <a:pt x="68108" y="761746"/>
                </a:lnTo>
                <a:lnTo>
                  <a:pt x="59967" y="753049"/>
                </a:lnTo>
                <a:close/>
              </a:path>
              <a:path w="854710" h="800735">
                <a:moveTo>
                  <a:pt x="846074" y="0"/>
                </a:moveTo>
                <a:lnTo>
                  <a:pt x="51308" y="743798"/>
                </a:lnTo>
                <a:lnTo>
                  <a:pt x="59967" y="753049"/>
                </a:lnTo>
                <a:lnTo>
                  <a:pt x="854710" y="9398"/>
                </a:lnTo>
                <a:lnTo>
                  <a:pt x="846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5334" y="2075786"/>
            <a:ext cx="1272066" cy="1233360"/>
          </a:xfrm>
          <a:custGeom>
            <a:avLst/>
            <a:gdLst/>
            <a:ahLst/>
            <a:cxnLst/>
            <a:rect l="l" t="t" r="r" b="b"/>
            <a:pathLst>
              <a:path w="1338579" h="801370">
                <a:moveTo>
                  <a:pt x="1269593" y="767666"/>
                </a:moveTo>
                <a:lnTo>
                  <a:pt x="1253363" y="794893"/>
                </a:lnTo>
                <a:lnTo>
                  <a:pt x="1338326" y="801243"/>
                </a:lnTo>
                <a:lnTo>
                  <a:pt x="1320994" y="774192"/>
                </a:lnTo>
                <a:lnTo>
                  <a:pt x="1280541" y="774192"/>
                </a:lnTo>
                <a:lnTo>
                  <a:pt x="1269593" y="767666"/>
                </a:lnTo>
                <a:close/>
              </a:path>
              <a:path w="1338579" h="801370">
                <a:moveTo>
                  <a:pt x="1276095" y="756758"/>
                </a:moveTo>
                <a:lnTo>
                  <a:pt x="1269593" y="767666"/>
                </a:lnTo>
                <a:lnTo>
                  <a:pt x="1280541" y="774192"/>
                </a:lnTo>
                <a:lnTo>
                  <a:pt x="1287018" y="763270"/>
                </a:lnTo>
                <a:lnTo>
                  <a:pt x="1276095" y="756758"/>
                </a:lnTo>
                <a:close/>
              </a:path>
              <a:path w="1338579" h="801370">
                <a:moveTo>
                  <a:pt x="1292352" y="729488"/>
                </a:moveTo>
                <a:lnTo>
                  <a:pt x="1276095" y="756758"/>
                </a:lnTo>
                <a:lnTo>
                  <a:pt x="1287018" y="763270"/>
                </a:lnTo>
                <a:lnTo>
                  <a:pt x="1280541" y="774192"/>
                </a:lnTo>
                <a:lnTo>
                  <a:pt x="1320994" y="774192"/>
                </a:lnTo>
                <a:lnTo>
                  <a:pt x="1292352" y="729488"/>
                </a:lnTo>
                <a:close/>
              </a:path>
              <a:path w="1338579" h="801370">
                <a:moveTo>
                  <a:pt x="6603" y="0"/>
                </a:moveTo>
                <a:lnTo>
                  <a:pt x="0" y="10922"/>
                </a:lnTo>
                <a:lnTo>
                  <a:pt x="1269593" y="767666"/>
                </a:lnTo>
                <a:lnTo>
                  <a:pt x="1276095" y="756758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438" y="3309146"/>
            <a:ext cx="2530339" cy="1996058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567055">
              <a:lnSpc>
                <a:spcPct val="100000"/>
              </a:lnSpc>
              <a:spcBef>
                <a:spcPts val="204"/>
              </a:spcBef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cheapest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7167" y="3309146"/>
            <a:ext cx="3074013" cy="1503616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480059">
              <a:lnSpc>
                <a:spcPct val="100000"/>
              </a:lnSpc>
              <a:spcBef>
                <a:spcPts val="204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</a:t>
            </a:r>
            <a:r>
              <a:rPr sz="3200" b="1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3388" y="3309146"/>
            <a:ext cx="3057351" cy="1503616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328930" indent="68580" algn="just">
              <a:lnSpc>
                <a:spcPct val="100000"/>
              </a:lnSpc>
              <a:spcBef>
                <a:spcPts val="204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3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</a:t>
            </a:r>
            <a:r>
              <a:rPr sz="3200" b="1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37329" y="2075786"/>
            <a:ext cx="0" cy="12333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604" y="1790449"/>
            <a:ext cx="97962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 search optimal if </a:t>
            </a:r>
            <a:endParaRPr lang="en-US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h(n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admissible (never 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overestimates the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cost), and </a:t>
            </a:r>
            <a:endParaRPr lang="en-US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h(n)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consistent (for every node 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successor 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n'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step cost 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h(n) ≤ h(n') + c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973" y="309965"/>
            <a:ext cx="9286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ptimalism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measured in A* Search ?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70860" y="5654543"/>
            <a:ext cx="1033737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154983"/>
            <a:ext cx="3961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 - Code :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8212" y="487025"/>
            <a:ext cx="10161564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= queue containing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 = empty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lowest rank in OPEN is not the GOAL: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 = remove lowest rank item from OPEN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add current to CLOSED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for neighbors of current: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cost) = g(current) + h(current, neighbor)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neighbor in OPEN and cost less than g(neighbor):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remove neighbor from OPEN, because new path is better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neighbor in CLOSED and cost less than g(neighbor): ⁽²⁾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remove neighbor from CLOSED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neighbor not in OPEN and neighbor not in CLOSED: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set g(neighbor) to cost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add neighbor to OPEN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set priority queue rank to g(neighbor) + h(neighbor)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set neighbor's parent to current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841" y="2402237"/>
            <a:ext cx="889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an example of it!!</a:t>
            </a:r>
            <a:endParaRPr 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86739" y="519588"/>
            <a:ext cx="9469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problem can come in lots of different types of formats, like a chess game, a 15 puzzle problem, finding a way to go from point A from B in a maze, even a simpler problem like tic-tac-toe.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" y="225949"/>
            <a:ext cx="2111712" cy="259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2819400"/>
            <a:ext cx="2859438" cy="2859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81" y="2772744"/>
            <a:ext cx="3388802" cy="29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8936" y="2433233"/>
            <a:ext cx="11288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https://filebin.net/joxs1pvj0c4c7evk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936" y="201478"/>
            <a:ext cx="569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385" y="991892"/>
            <a:ext cx="10306373" cy="482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 search algorithm is the best path finding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optimal and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 to solve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20040" marR="100965" indent="-228600">
              <a:lnSpc>
                <a:spcPts val="2700"/>
              </a:lnSpc>
              <a:spcBef>
                <a:spcPts val="994"/>
              </a:spcBef>
              <a:buChar char="•"/>
              <a:tabLst>
                <a:tab pos="320675" algn="l"/>
              </a:tabLst>
            </a:pP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spc="-1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A* is</a:t>
            </a:r>
            <a:r>
              <a:rPr lang="en-US"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3200" spc="-6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3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 it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keeps all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32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2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lang="en-US" sz="3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lang="en-US" sz="3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practical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large-</a:t>
            </a:r>
            <a:r>
              <a:rPr lang="en-US" sz="32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32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36" y="1101275"/>
            <a:ext cx="4238555" cy="406908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5545" y="4474706"/>
            <a:ext cx="10549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regular see similar problems like that every day, and also see some intelligent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maps solve this problem, by finding the best possible route on that instance (depending on traffic jam and other factors) from a place say,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Mohakhali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to a place, say Uttara-11.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86" y="278969"/>
            <a:ext cx="8400082" cy="41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5526" y="2533383"/>
            <a:ext cx="8730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to 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 how AI solves them optimally, and our main topic, A* search, we need to get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acquainted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some terminologies.</a:t>
            </a:r>
          </a:p>
        </p:txBody>
      </p:sp>
    </p:spTree>
    <p:extLst>
      <p:ext uri="{BB962C8B-B14F-4D97-AF65-F5344CB8AC3E}">
        <p14:creationId xmlns:p14="http://schemas.microsoft.com/office/powerpoint/2010/main" val="38456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409" y="0"/>
            <a:ext cx="110296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agent is an entity, of course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entity, which tries to make sense of its environment as much as possible, and act upon the environment. Like in a road, an agent can be a self-driven AI-powered car, which takes decisions based on its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map-provided environment and takes its routes.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35" y="3260333"/>
            <a:ext cx="73637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12" y="0"/>
            <a:ext cx="8141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is some kind of configuration of an agent itself and the environment it is working on. In a 15 puzzle program, a state can be any one of these.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69" y="2858552"/>
            <a:ext cx="8428494" cy="3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08411"/>
            <a:ext cx="8963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 and Goal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is just the state in which an agent begins. And goal state is the state that the AI agent will try to reach. In case of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map, it's the destination, in case of tic-tac-toe, it is the winning state.</a:t>
            </a:r>
          </a:p>
        </p:txBody>
      </p:sp>
    </p:spTree>
    <p:extLst>
      <p:ext uri="{BB962C8B-B14F-4D97-AF65-F5344CB8AC3E}">
        <p14:creationId xmlns:p14="http://schemas.microsoft.com/office/powerpoint/2010/main" val="41664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802" y="0"/>
            <a:ext cx="11918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Actions and Transition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 the choices that will make the agent to move from one state to another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. And Transition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is a description of what state we get after performing any applicable action in any state. Mathematically,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Result(s , 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returns the resulting from performing action a in state 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25" y="3555086"/>
            <a:ext cx="3502617" cy="2386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5" y="2860728"/>
            <a:ext cx="5331417" cy="37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CAFEBD96D14CBF37908D03051F71" ma:contentTypeVersion="2" ma:contentTypeDescription="Create a new document." ma:contentTypeScope="" ma:versionID="dd2291e4bef748d201a8a157e5cafcb8">
  <xsd:schema xmlns:xsd="http://www.w3.org/2001/XMLSchema" xmlns:xs="http://www.w3.org/2001/XMLSchema" xmlns:p="http://schemas.microsoft.com/office/2006/metadata/properties" xmlns:ns3="36c52ffe-028f-4ecb-a62e-d6aa2b0c71de" targetNamespace="http://schemas.microsoft.com/office/2006/metadata/properties" ma:root="true" ma:fieldsID="d8ae7cb13b9c4ff8cc54f9343b88c5b0" ns3:_="">
    <xsd:import namespace="36c52ffe-028f-4ecb-a62e-d6aa2b0c7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52ffe-028f-4ecb-a62e-d6aa2b0c71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8B4DE5-5A59-493F-9FD2-815E58F1B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52ffe-028f-4ecb-a62e-d6aa2b0c7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terms/"/>
    <ds:schemaRef ds:uri="36c52ffe-028f-4ecb-a62e-d6aa2b0c71de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{722C4E1D-492C-4A85-8AFF-5BD5B61EDD04}tf78504181_win32</Template>
  <TotalTime>1727</TotalTime>
  <Words>1195</Words>
  <Application>Microsoft Office PowerPoint</Application>
  <PresentationFormat>Widescreen</PresentationFormat>
  <Paragraphs>118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Times New Roman</vt:lpstr>
      <vt:lpstr>Tw Cen MT</vt:lpstr>
      <vt:lpstr>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Mak Raiaan</dc:creator>
  <cp:lastModifiedBy>HP</cp:lastModifiedBy>
  <cp:revision>161</cp:revision>
  <dcterms:created xsi:type="dcterms:W3CDTF">2022-03-21T15:56:46Z</dcterms:created>
  <dcterms:modified xsi:type="dcterms:W3CDTF">2022-05-14T02:35:40Z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0x0101008B09CAFEBD96D14CBF37908D03051F71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2022-03-21T15:56:47Z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d9bcba95-918d-42f3-8362-af6f904d9353</vt:lpwstr>
  </property>
  <property fmtid="{D5CDD505-2E9C-101B-9397-08002B2CF9AE}" pid="8" name="MSIP_Label_defa4170-0d19-0005-0004-bc88714345d2_ActionId">
    <vt:lpwstr>6ab2af5c-c67c-4c8c-b206-0cbfb4325d4d</vt:lpwstr>
  </property>
  <property fmtid="{D5CDD505-2E9C-101B-9397-08002B2CF9AE}" pid="9" name="MSIP_Label_defa4170-0d19-0005-0004-bc88714345d2_ContentBits">
    <vt:lpwstr>0</vt:lpwstr>
  </property>
</Properties>
</file>