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585" r:id="rId2"/>
    <p:sldId id="457" r:id="rId3"/>
    <p:sldId id="458" r:id="rId4"/>
    <p:sldId id="459" r:id="rId5"/>
    <p:sldId id="460" r:id="rId6"/>
    <p:sldId id="461" r:id="rId7"/>
    <p:sldId id="462" r:id="rId8"/>
    <p:sldId id="463" r:id="rId9"/>
    <p:sldId id="464" r:id="rId10"/>
    <p:sldId id="465" r:id="rId11"/>
    <p:sldId id="466" r:id="rId12"/>
    <p:sldId id="467" r:id="rId13"/>
    <p:sldId id="468" r:id="rId14"/>
    <p:sldId id="469" r:id="rId15"/>
    <p:sldId id="470" r:id="rId16"/>
    <p:sldId id="471" r:id="rId17"/>
    <p:sldId id="472" r:id="rId18"/>
    <p:sldId id="473" r:id="rId19"/>
    <p:sldId id="474" r:id="rId20"/>
    <p:sldId id="475" r:id="rId21"/>
    <p:sldId id="476" r:id="rId22"/>
    <p:sldId id="477" r:id="rId23"/>
    <p:sldId id="478" r:id="rId24"/>
    <p:sldId id="479" r:id="rId25"/>
    <p:sldId id="480" r:id="rId26"/>
    <p:sldId id="481" r:id="rId27"/>
    <p:sldId id="482" r:id="rId28"/>
    <p:sldId id="483" r:id="rId29"/>
    <p:sldId id="484" r:id="rId30"/>
    <p:sldId id="485" r:id="rId31"/>
    <p:sldId id="486" r:id="rId32"/>
    <p:sldId id="584" r:id="rId33"/>
    <p:sldId id="583" r:id="rId34"/>
    <p:sldId id="582" r:id="rId35"/>
    <p:sldId id="581" r:id="rId36"/>
    <p:sldId id="580" r:id="rId37"/>
    <p:sldId id="579" r:id="rId38"/>
    <p:sldId id="578" r:id="rId39"/>
    <p:sldId id="577" r:id="rId40"/>
    <p:sldId id="576" r:id="rId41"/>
    <p:sldId id="575" r:id="rId42"/>
    <p:sldId id="574" r:id="rId43"/>
    <p:sldId id="573" r:id="rId44"/>
    <p:sldId id="572" r:id="rId45"/>
    <p:sldId id="571" r:id="rId46"/>
    <p:sldId id="570" r:id="rId47"/>
    <p:sldId id="569" r:id="rId48"/>
    <p:sldId id="568" r:id="rId49"/>
    <p:sldId id="567" r:id="rId50"/>
    <p:sldId id="566" r:id="rId51"/>
    <p:sldId id="565" r:id="rId52"/>
    <p:sldId id="564" r:id="rId53"/>
    <p:sldId id="562" r:id="rId54"/>
    <p:sldId id="561" r:id="rId55"/>
    <p:sldId id="560" r:id="rId56"/>
    <p:sldId id="559" r:id="rId57"/>
    <p:sldId id="558" r:id="rId58"/>
    <p:sldId id="557" r:id="rId59"/>
    <p:sldId id="556" r:id="rId60"/>
    <p:sldId id="555" r:id="rId61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C37F7D-CB73-4D14-9D1B-703DDC777067}" v="301" dt="2022-05-12T17:42:57.972"/>
    <p1510:client id="{64086DE2-23CC-449D-8B87-8351A29D74E9}" v="3" dt="2022-05-12T18:21:19.039"/>
    <p1510:client id="{CF371BD8-FADA-41C0-BDB7-BB488E6235FB}" v="17" dt="2022-05-12T23:02:46.48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69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64581" y="3976707"/>
            <a:ext cx="15574936" cy="2287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8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411218" y="8395420"/>
            <a:ext cx="9281662" cy="1715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03410" y="4133770"/>
            <a:ext cx="12303125" cy="2301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7821" y="3233274"/>
            <a:ext cx="16548457" cy="6295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89450" y="4130675"/>
            <a:ext cx="1117305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Greedy Best First Search</a:t>
            </a:r>
            <a:endParaRPr lang="en-US" sz="8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691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156911" y="2382126"/>
          <a:ext cx="13860778" cy="8045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50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50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5506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114931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4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23495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49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149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4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22860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16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7325" y="783086"/>
            <a:ext cx="7381875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00" spc="229" dirty="0"/>
              <a:t>Greedy </a:t>
            </a:r>
            <a:r>
              <a:rPr sz="4700" spc="240" dirty="0"/>
              <a:t>Best-First</a:t>
            </a:r>
            <a:r>
              <a:rPr sz="4700" spc="-95" dirty="0"/>
              <a:t> </a:t>
            </a:r>
            <a:r>
              <a:rPr sz="4700" spc="145" dirty="0"/>
              <a:t>Search</a:t>
            </a:r>
            <a:endParaRPr sz="47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156911" y="2382126"/>
          <a:ext cx="13860778" cy="8045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50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50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5506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114931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4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23495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49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149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4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22860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16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7325" y="783086"/>
            <a:ext cx="7381875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00" spc="229" dirty="0"/>
              <a:t>Greedy </a:t>
            </a:r>
            <a:r>
              <a:rPr sz="4700" spc="240" dirty="0"/>
              <a:t>Best-First</a:t>
            </a:r>
            <a:r>
              <a:rPr sz="4700" spc="-95" dirty="0"/>
              <a:t> </a:t>
            </a:r>
            <a:r>
              <a:rPr sz="4700" spc="145" dirty="0"/>
              <a:t>Search</a:t>
            </a:r>
            <a:endParaRPr sz="47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156911" y="2382126"/>
          <a:ext cx="13860778" cy="8045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50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50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5506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114931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4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23495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49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149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4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22860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16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7325" y="783086"/>
            <a:ext cx="7381875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00" spc="229" dirty="0"/>
              <a:t>Greedy </a:t>
            </a:r>
            <a:r>
              <a:rPr sz="4700" spc="240" dirty="0"/>
              <a:t>Best-First</a:t>
            </a:r>
            <a:r>
              <a:rPr sz="4700" spc="-95" dirty="0"/>
              <a:t> </a:t>
            </a:r>
            <a:r>
              <a:rPr sz="4700" spc="145" dirty="0"/>
              <a:t>Search</a:t>
            </a:r>
            <a:endParaRPr sz="47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156911" y="2382126"/>
          <a:ext cx="13860778" cy="8045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50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50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5506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114931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4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23495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49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149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4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22860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16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7325" y="783086"/>
            <a:ext cx="7381875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00" spc="229" dirty="0"/>
              <a:t>Greedy </a:t>
            </a:r>
            <a:r>
              <a:rPr sz="4700" spc="240" dirty="0"/>
              <a:t>Best-First</a:t>
            </a:r>
            <a:r>
              <a:rPr sz="4700" spc="-95" dirty="0"/>
              <a:t> </a:t>
            </a:r>
            <a:r>
              <a:rPr sz="4700" spc="145" dirty="0"/>
              <a:t>Search</a:t>
            </a:r>
            <a:endParaRPr sz="47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156911" y="2382126"/>
          <a:ext cx="13860778" cy="8045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50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50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5506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114931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4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23495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49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149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4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22860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16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7325" y="783086"/>
            <a:ext cx="7381875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00" spc="229" dirty="0"/>
              <a:t>Greedy </a:t>
            </a:r>
            <a:r>
              <a:rPr sz="4700" spc="240" dirty="0"/>
              <a:t>Best-First</a:t>
            </a:r>
            <a:r>
              <a:rPr sz="4700" spc="-95" dirty="0"/>
              <a:t> </a:t>
            </a:r>
            <a:r>
              <a:rPr sz="4700" spc="145" dirty="0"/>
              <a:t>Search</a:t>
            </a:r>
            <a:endParaRPr sz="47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156911" y="2382126"/>
          <a:ext cx="13860778" cy="8045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50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50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5506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114931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4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23495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49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149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4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22860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16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7325" y="783086"/>
            <a:ext cx="7381875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00" spc="229" dirty="0"/>
              <a:t>Greedy </a:t>
            </a:r>
            <a:r>
              <a:rPr sz="4700" spc="240" dirty="0"/>
              <a:t>Best-First</a:t>
            </a:r>
            <a:r>
              <a:rPr sz="4700" spc="-95" dirty="0"/>
              <a:t> </a:t>
            </a:r>
            <a:r>
              <a:rPr sz="4700" spc="145" dirty="0"/>
              <a:t>Search</a:t>
            </a:r>
            <a:endParaRPr sz="47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156911" y="2382126"/>
          <a:ext cx="13860778" cy="8045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50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50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5506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114931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4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23495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49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149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4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22860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16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7325" y="783086"/>
            <a:ext cx="7381875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00" spc="229" dirty="0"/>
              <a:t>Greedy </a:t>
            </a:r>
            <a:r>
              <a:rPr sz="4700" spc="240" dirty="0"/>
              <a:t>Best-First</a:t>
            </a:r>
            <a:r>
              <a:rPr sz="4700" spc="-95" dirty="0"/>
              <a:t> </a:t>
            </a:r>
            <a:r>
              <a:rPr sz="4700" spc="145" dirty="0"/>
              <a:t>Search</a:t>
            </a:r>
            <a:endParaRPr sz="47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156911" y="2382126"/>
          <a:ext cx="13860778" cy="8045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50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50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5506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114931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4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23495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49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149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4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22860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16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7325" y="783086"/>
            <a:ext cx="7381875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00" spc="229" dirty="0"/>
              <a:t>Greedy </a:t>
            </a:r>
            <a:r>
              <a:rPr sz="4700" spc="240" dirty="0"/>
              <a:t>Best-First</a:t>
            </a:r>
            <a:r>
              <a:rPr sz="4700" spc="-95" dirty="0"/>
              <a:t> </a:t>
            </a:r>
            <a:r>
              <a:rPr sz="4700" spc="145" dirty="0"/>
              <a:t>Search</a:t>
            </a:r>
            <a:endParaRPr sz="47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156911" y="2382126"/>
          <a:ext cx="13860778" cy="8045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50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50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5506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114931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4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23495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49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149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4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22860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16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7325" y="783086"/>
            <a:ext cx="7381875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00" spc="229" dirty="0"/>
              <a:t>Greedy </a:t>
            </a:r>
            <a:r>
              <a:rPr sz="4700" spc="240" dirty="0"/>
              <a:t>Best-First</a:t>
            </a:r>
            <a:r>
              <a:rPr sz="4700" spc="-95" dirty="0"/>
              <a:t> </a:t>
            </a:r>
            <a:r>
              <a:rPr sz="4700" spc="145" dirty="0"/>
              <a:t>Search</a:t>
            </a:r>
            <a:endParaRPr sz="47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156911" y="2382126"/>
          <a:ext cx="13860778" cy="8045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50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50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5506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114931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4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23495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49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149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4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22860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16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7325" y="783086"/>
            <a:ext cx="7381875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00" spc="229" dirty="0"/>
              <a:t>Greedy </a:t>
            </a:r>
            <a:r>
              <a:rPr sz="4700" spc="240" dirty="0"/>
              <a:t>Best-First</a:t>
            </a:r>
            <a:r>
              <a:rPr sz="4700" spc="-95" dirty="0"/>
              <a:t> </a:t>
            </a:r>
            <a:r>
              <a:rPr sz="4700" spc="145" dirty="0"/>
              <a:t>Search</a:t>
            </a:r>
            <a:endParaRPr sz="47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011450"/>
              </p:ext>
            </p:extLst>
          </p:nvPr>
        </p:nvGraphicFramePr>
        <p:xfrm>
          <a:off x="5225448" y="2382126"/>
          <a:ext cx="13860778" cy="8045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50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50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5506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114931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4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23495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49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149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4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22860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7325" y="783086"/>
            <a:ext cx="7381875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00" spc="229" dirty="0"/>
              <a:t>Greedy </a:t>
            </a:r>
            <a:r>
              <a:rPr sz="4700" spc="240" dirty="0"/>
              <a:t>Best-First</a:t>
            </a:r>
            <a:r>
              <a:rPr sz="4700" spc="-95" dirty="0"/>
              <a:t> </a:t>
            </a:r>
            <a:r>
              <a:rPr sz="4700" spc="145" dirty="0"/>
              <a:t>Search</a:t>
            </a:r>
            <a:endParaRPr sz="47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156911" y="2382126"/>
          <a:ext cx="13860778" cy="8045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50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50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5506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114931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4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23495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49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149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4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22860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16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7325" y="783086"/>
            <a:ext cx="7381875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00" spc="229" dirty="0"/>
              <a:t>Greedy </a:t>
            </a:r>
            <a:r>
              <a:rPr sz="4700" spc="240" dirty="0"/>
              <a:t>Best-First</a:t>
            </a:r>
            <a:r>
              <a:rPr sz="4700" spc="-95" dirty="0"/>
              <a:t> </a:t>
            </a:r>
            <a:r>
              <a:rPr sz="4700" spc="145" dirty="0"/>
              <a:t>Search</a:t>
            </a:r>
            <a:endParaRPr sz="47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156911" y="2382126"/>
          <a:ext cx="13860778" cy="8045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50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50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5506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114931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4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23495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49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149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4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22860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16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7325" y="783086"/>
            <a:ext cx="7381875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00" spc="229" dirty="0"/>
              <a:t>Greedy </a:t>
            </a:r>
            <a:r>
              <a:rPr sz="4700" spc="240" dirty="0"/>
              <a:t>Best-First</a:t>
            </a:r>
            <a:r>
              <a:rPr sz="4700" spc="-95" dirty="0"/>
              <a:t> </a:t>
            </a:r>
            <a:r>
              <a:rPr sz="4700" spc="145" dirty="0"/>
              <a:t>Search</a:t>
            </a:r>
            <a:endParaRPr sz="47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156911" y="2382126"/>
          <a:ext cx="13860778" cy="8045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50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50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5506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114931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4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23495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49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149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4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22860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16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7325" y="783086"/>
            <a:ext cx="7381875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00" spc="229" dirty="0"/>
              <a:t>Greedy </a:t>
            </a:r>
            <a:r>
              <a:rPr sz="4700" spc="240" dirty="0"/>
              <a:t>Best-First</a:t>
            </a:r>
            <a:r>
              <a:rPr sz="4700" spc="-95" dirty="0"/>
              <a:t> </a:t>
            </a:r>
            <a:r>
              <a:rPr sz="4700" spc="145" dirty="0"/>
              <a:t>Search</a:t>
            </a:r>
            <a:endParaRPr sz="47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156911" y="2382126"/>
          <a:ext cx="13860778" cy="8045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50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50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5506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114931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4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23495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49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149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4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22860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16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7325" y="783086"/>
            <a:ext cx="7381875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00" spc="229" dirty="0"/>
              <a:t>Greedy </a:t>
            </a:r>
            <a:r>
              <a:rPr sz="4700" spc="240" dirty="0"/>
              <a:t>Best-First</a:t>
            </a:r>
            <a:r>
              <a:rPr sz="4700" spc="-95" dirty="0"/>
              <a:t> </a:t>
            </a:r>
            <a:r>
              <a:rPr sz="4700" spc="145" dirty="0"/>
              <a:t>Search</a:t>
            </a:r>
            <a:endParaRPr sz="47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156911" y="2382126"/>
          <a:ext cx="13860778" cy="8045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50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50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5506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114931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4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23495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49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149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4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22860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16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7325" y="783086"/>
            <a:ext cx="7381875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00" spc="229" dirty="0"/>
              <a:t>Greedy </a:t>
            </a:r>
            <a:r>
              <a:rPr sz="4700" spc="240" dirty="0"/>
              <a:t>Best-First</a:t>
            </a:r>
            <a:r>
              <a:rPr sz="4700" spc="-95" dirty="0"/>
              <a:t> </a:t>
            </a:r>
            <a:r>
              <a:rPr sz="4700" spc="145" dirty="0"/>
              <a:t>Search</a:t>
            </a:r>
            <a:endParaRPr sz="47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156911" y="2382126"/>
          <a:ext cx="13860778" cy="8045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50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50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5506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114931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4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23495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49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149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4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22860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16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7325" y="783086"/>
            <a:ext cx="7381875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00" spc="229" dirty="0"/>
              <a:t>Greedy </a:t>
            </a:r>
            <a:r>
              <a:rPr sz="4700" spc="240" dirty="0"/>
              <a:t>Best-First</a:t>
            </a:r>
            <a:r>
              <a:rPr sz="4700" spc="-95" dirty="0"/>
              <a:t> </a:t>
            </a:r>
            <a:r>
              <a:rPr sz="4700" spc="145" dirty="0"/>
              <a:t>Search</a:t>
            </a:r>
            <a:endParaRPr sz="47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156911" y="2382126"/>
          <a:ext cx="13860778" cy="8045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50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50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5506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114931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4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23495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49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149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4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22860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16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7325" y="783086"/>
            <a:ext cx="7381875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00" spc="229" dirty="0"/>
              <a:t>Greedy </a:t>
            </a:r>
            <a:r>
              <a:rPr sz="4700" spc="240" dirty="0"/>
              <a:t>Best-First</a:t>
            </a:r>
            <a:r>
              <a:rPr sz="4700" spc="-95" dirty="0"/>
              <a:t> </a:t>
            </a:r>
            <a:r>
              <a:rPr sz="4700" spc="145" dirty="0"/>
              <a:t>Search</a:t>
            </a:r>
            <a:endParaRPr sz="47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156911" y="2382126"/>
          <a:ext cx="13860778" cy="8045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50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50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5506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114931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4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23495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49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149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4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22860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16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7325" y="783086"/>
            <a:ext cx="7381875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00" spc="229" dirty="0"/>
              <a:t>Greedy </a:t>
            </a:r>
            <a:r>
              <a:rPr sz="4700" spc="240" dirty="0"/>
              <a:t>Best-First</a:t>
            </a:r>
            <a:r>
              <a:rPr sz="4700" spc="-95" dirty="0"/>
              <a:t> </a:t>
            </a:r>
            <a:r>
              <a:rPr sz="4700" spc="145" dirty="0"/>
              <a:t>Search</a:t>
            </a:r>
            <a:endParaRPr sz="47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156911" y="2382126"/>
          <a:ext cx="13860778" cy="8045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50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50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5506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114931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4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23495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49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149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4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22860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16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7325" y="783086"/>
            <a:ext cx="7381875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00" spc="229" dirty="0"/>
              <a:t>Greedy </a:t>
            </a:r>
            <a:r>
              <a:rPr sz="4700" spc="240" dirty="0"/>
              <a:t>Best-First</a:t>
            </a:r>
            <a:r>
              <a:rPr sz="4700" spc="-95" dirty="0"/>
              <a:t> </a:t>
            </a:r>
            <a:r>
              <a:rPr sz="4700" spc="145" dirty="0"/>
              <a:t>Search</a:t>
            </a:r>
            <a:endParaRPr sz="47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156911" y="2382126"/>
          <a:ext cx="13860778" cy="8045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50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50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5506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1149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4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23495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49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149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4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22860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7325" y="783086"/>
            <a:ext cx="7381875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00" spc="229" dirty="0"/>
              <a:t>Greedy </a:t>
            </a:r>
            <a:r>
              <a:rPr sz="4700" spc="240" dirty="0"/>
              <a:t>Best-First</a:t>
            </a:r>
            <a:r>
              <a:rPr sz="4700" spc="-95" dirty="0"/>
              <a:t> </a:t>
            </a:r>
            <a:r>
              <a:rPr sz="4700" spc="145" dirty="0"/>
              <a:t>Search</a:t>
            </a:r>
            <a:endParaRPr sz="47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156911" y="2382126"/>
          <a:ext cx="13860778" cy="8045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50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50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5506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114931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4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23495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49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149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4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22860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16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7325" y="783086"/>
            <a:ext cx="7381875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00" spc="229" dirty="0"/>
              <a:t>Greedy </a:t>
            </a:r>
            <a:r>
              <a:rPr sz="4700" spc="240" dirty="0"/>
              <a:t>Best-First</a:t>
            </a:r>
            <a:r>
              <a:rPr sz="4700" spc="-95" dirty="0"/>
              <a:t> </a:t>
            </a:r>
            <a:r>
              <a:rPr sz="4700" spc="145" dirty="0"/>
              <a:t>Search</a:t>
            </a:r>
            <a:endParaRPr sz="47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156911" y="2382126"/>
          <a:ext cx="13860778" cy="8045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50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50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5506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1149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4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23495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49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149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4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22860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16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7325" y="783086"/>
            <a:ext cx="7381875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00" spc="229" dirty="0"/>
              <a:t>Greedy </a:t>
            </a:r>
            <a:r>
              <a:rPr sz="4700" spc="240" dirty="0"/>
              <a:t>Best-First</a:t>
            </a:r>
            <a:r>
              <a:rPr sz="4700" spc="-95" dirty="0"/>
              <a:t> </a:t>
            </a:r>
            <a:r>
              <a:rPr sz="4700" spc="145" dirty="0"/>
              <a:t>Search</a:t>
            </a:r>
            <a:endParaRPr sz="47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156911" y="2382126"/>
          <a:ext cx="13860778" cy="8045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50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50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5506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1149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4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23495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49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14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149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4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22860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16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7325" y="783086"/>
            <a:ext cx="7381875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00" spc="229" dirty="0"/>
              <a:t>Greedy </a:t>
            </a:r>
            <a:r>
              <a:rPr sz="4700" spc="240" dirty="0"/>
              <a:t>Best-First</a:t>
            </a:r>
            <a:r>
              <a:rPr sz="4700" spc="-95" dirty="0"/>
              <a:t> </a:t>
            </a:r>
            <a:r>
              <a:rPr sz="4700" spc="145" dirty="0"/>
              <a:t>Search</a:t>
            </a:r>
            <a:endParaRPr sz="47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156911" y="2382126"/>
          <a:ext cx="13860778" cy="8045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50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50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5506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114931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4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23495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49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149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4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22860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7325" y="783086"/>
            <a:ext cx="7381875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00" spc="229" dirty="0"/>
              <a:t>Greedy </a:t>
            </a:r>
            <a:r>
              <a:rPr sz="4700" spc="240" dirty="0"/>
              <a:t>Best-First</a:t>
            </a:r>
            <a:r>
              <a:rPr sz="4700" spc="-95" dirty="0"/>
              <a:t> </a:t>
            </a:r>
            <a:r>
              <a:rPr sz="4700" spc="145" dirty="0"/>
              <a:t>Search</a:t>
            </a:r>
            <a:endParaRPr sz="4700"/>
          </a:p>
        </p:txBody>
      </p:sp>
    </p:spTree>
    <p:extLst>
      <p:ext uri="{BB962C8B-B14F-4D97-AF65-F5344CB8AC3E}">
        <p14:creationId xmlns:p14="http://schemas.microsoft.com/office/powerpoint/2010/main" val="337241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156911" y="2382126"/>
          <a:ext cx="13860778" cy="8045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50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50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5506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114931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4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23495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49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149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4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22860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16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7325" y="783086"/>
            <a:ext cx="7381875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00" spc="229" dirty="0"/>
              <a:t>Greedy </a:t>
            </a:r>
            <a:r>
              <a:rPr sz="4700" spc="240" dirty="0"/>
              <a:t>Best-First</a:t>
            </a:r>
            <a:r>
              <a:rPr sz="4700" spc="-95" dirty="0"/>
              <a:t> </a:t>
            </a:r>
            <a:r>
              <a:rPr sz="4700" spc="145" dirty="0"/>
              <a:t>Search</a:t>
            </a:r>
            <a:endParaRPr sz="4700"/>
          </a:p>
        </p:txBody>
      </p:sp>
    </p:spTree>
    <p:extLst>
      <p:ext uri="{BB962C8B-B14F-4D97-AF65-F5344CB8AC3E}">
        <p14:creationId xmlns:p14="http://schemas.microsoft.com/office/powerpoint/2010/main" val="38428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156911" y="2382126"/>
          <a:ext cx="13860778" cy="8045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50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50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5506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114931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4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23495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49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149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4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22860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16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7325" y="783086"/>
            <a:ext cx="7381875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00" spc="229" dirty="0"/>
              <a:t>Greedy </a:t>
            </a:r>
            <a:r>
              <a:rPr sz="4700" spc="240" dirty="0"/>
              <a:t>Best-First</a:t>
            </a:r>
            <a:r>
              <a:rPr sz="4700" spc="-95" dirty="0"/>
              <a:t> </a:t>
            </a:r>
            <a:r>
              <a:rPr sz="4700" spc="145" dirty="0"/>
              <a:t>Search</a:t>
            </a:r>
            <a:endParaRPr sz="4700"/>
          </a:p>
        </p:txBody>
      </p:sp>
    </p:spTree>
    <p:extLst>
      <p:ext uri="{BB962C8B-B14F-4D97-AF65-F5344CB8AC3E}">
        <p14:creationId xmlns:p14="http://schemas.microsoft.com/office/powerpoint/2010/main" val="235003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156911" y="2382126"/>
          <a:ext cx="13860778" cy="8045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50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50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5506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114931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4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23495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49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149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4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22860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16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7325" y="783086"/>
            <a:ext cx="7381875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00" spc="229" dirty="0"/>
              <a:t>Greedy </a:t>
            </a:r>
            <a:r>
              <a:rPr sz="4700" spc="240" dirty="0"/>
              <a:t>Best-First</a:t>
            </a:r>
            <a:r>
              <a:rPr sz="4700" spc="-95" dirty="0"/>
              <a:t> </a:t>
            </a:r>
            <a:r>
              <a:rPr sz="4700" spc="145" dirty="0"/>
              <a:t>Search</a:t>
            </a:r>
            <a:endParaRPr sz="4700"/>
          </a:p>
        </p:txBody>
      </p:sp>
    </p:spTree>
    <p:extLst>
      <p:ext uri="{BB962C8B-B14F-4D97-AF65-F5344CB8AC3E}">
        <p14:creationId xmlns:p14="http://schemas.microsoft.com/office/powerpoint/2010/main" val="123121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156911" y="2382126"/>
          <a:ext cx="13860778" cy="8045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50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50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5506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114931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4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23495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49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149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4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22860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16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7325" y="783086"/>
            <a:ext cx="7381875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00" spc="229" dirty="0"/>
              <a:t>Greedy </a:t>
            </a:r>
            <a:r>
              <a:rPr sz="4700" spc="240" dirty="0"/>
              <a:t>Best-First</a:t>
            </a:r>
            <a:r>
              <a:rPr sz="4700" spc="-95" dirty="0"/>
              <a:t> </a:t>
            </a:r>
            <a:r>
              <a:rPr sz="4700" spc="145" dirty="0"/>
              <a:t>Search</a:t>
            </a:r>
            <a:endParaRPr sz="4700"/>
          </a:p>
        </p:txBody>
      </p:sp>
    </p:spTree>
    <p:extLst>
      <p:ext uri="{BB962C8B-B14F-4D97-AF65-F5344CB8AC3E}">
        <p14:creationId xmlns:p14="http://schemas.microsoft.com/office/powerpoint/2010/main" val="292936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156911" y="2382126"/>
          <a:ext cx="13860778" cy="8045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50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50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5506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114931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4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23495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49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149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4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22860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16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7325" y="783086"/>
            <a:ext cx="7381875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00" spc="229" dirty="0"/>
              <a:t>Greedy </a:t>
            </a:r>
            <a:r>
              <a:rPr sz="4700" spc="240" dirty="0"/>
              <a:t>Best-First</a:t>
            </a:r>
            <a:r>
              <a:rPr sz="4700" spc="-95" dirty="0"/>
              <a:t> </a:t>
            </a:r>
            <a:r>
              <a:rPr sz="4700" spc="145" dirty="0"/>
              <a:t>Search</a:t>
            </a:r>
            <a:endParaRPr sz="4700"/>
          </a:p>
        </p:txBody>
      </p:sp>
    </p:spTree>
    <p:extLst>
      <p:ext uri="{BB962C8B-B14F-4D97-AF65-F5344CB8AC3E}">
        <p14:creationId xmlns:p14="http://schemas.microsoft.com/office/powerpoint/2010/main" val="76925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156911" y="2382126"/>
          <a:ext cx="13860778" cy="8045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50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50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5506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114931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4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23495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49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149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4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22860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16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7325" y="783086"/>
            <a:ext cx="7381875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00" spc="229" dirty="0"/>
              <a:t>Greedy </a:t>
            </a:r>
            <a:r>
              <a:rPr sz="4700" spc="240" dirty="0"/>
              <a:t>Best-First</a:t>
            </a:r>
            <a:r>
              <a:rPr sz="4700" spc="-95" dirty="0"/>
              <a:t> </a:t>
            </a:r>
            <a:r>
              <a:rPr sz="4700" spc="145" dirty="0"/>
              <a:t>Search</a:t>
            </a:r>
            <a:endParaRPr sz="4700"/>
          </a:p>
        </p:txBody>
      </p:sp>
    </p:spTree>
    <p:extLst>
      <p:ext uri="{BB962C8B-B14F-4D97-AF65-F5344CB8AC3E}">
        <p14:creationId xmlns:p14="http://schemas.microsoft.com/office/powerpoint/2010/main" val="49066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156911" y="2382126"/>
          <a:ext cx="13860778" cy="8045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50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50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5506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114931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4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23495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49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149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4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22860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16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7325" y="783086"/>
            <a:ext cx="7381875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00" spc="229" dirty="0"/>
              <a:t>Greedy </a:t>
            </a:r>
            <a:r>
              <a:rPr sz="4700" spc="240" dirty="0"/>
              <a:t>Best-First</a:t>
            </a:r>
            <a:r>
              <a:rPr sz="4700" spc="-95" dirty="0"/>
              <a:t> </a:t>
            </a:r>
            <a:r>
              <a:rPr sz="4700" spc="145" dirty="0"/>
              <a:t>Search</a:t>
            </a:r>
            <a:endParaRPr sz="4700"/>
          </a:p>
        </p:txBody>
      </p:sp>
    </p:spTree>
    <p:extLst>
      <p:ext uri="{BB962C8B-B14F-4D97-AF65-F5344CB8AC3E}">
        <p14:creationId xmlns:p14="http://schemas.microsoft.com/office/powerpoint/2010/main" val="95738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156911" y="2382126"/>
          <a:ext cx="13860778" cy="8045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50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50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5506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114931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4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23495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49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149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4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22860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16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7325" y="783086"/>
            <a:ext cx="7381875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00" spc="229" dirty="0"/>
              <a:t>Greedy </a:t>
            </a:r>
            <a:r>
              <a:rPr sz="4700" spc="240" dirty="0"/>
              <a:t>Best-First</a:t>
            </a:r>
            <a:r>
              <a:rPr sz="4700" spc="-95" dirty="0"/>
              <a:t> </a:t>
            </a:r>
            <a:r>
              <a:rPr sz="4700" spc="145" dirty="0"/>
              <a:t>Search</a:t>
            </a:r>
            <a:endParaRPr sz="47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156911" y="2382126"/>
          <a:ext cx="13860778" cy="8045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50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50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5506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114931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4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23495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49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149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4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22860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16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7325" y="783086"/>
            <a:ext cx="7381875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00" spc="229" dirty="0"/>
              <a:t>Greedy </a:t>
            </a:r>
            <a:r>
              <a:rPr sz="4700" spc="240" dirty="0"/>
              <a:t>Best-First</a:t>
            </a:r>
            <a:r>
              <a:rPr sz="4700" spc="-95" dirty="0"/>
              <a:t> </a:t>
            </a:r>
            <a:r>
              <a:rPr sz="4700" spc="145" dirty="0"/>
              <a:t>Search</a:t>
            </a:r>
            <a:endParaRPr sz="4700"/>
          </a:p>
        </p:txBody>
      </p:sp>
    </p:spTree>
    <p:extLst>
      <p:ext uri="{BB962C8B-B14F-4D97-AF65-F5344CB8AC3E}">
        <p14:creationId xmlns:p14="http://schemas.microsoft.com/office/powerpoint/2010/main" val="59891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156911" y="2382126"/>
          <a:ext cx="13860778" cy="8045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50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50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5506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114931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4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23495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49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149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4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22860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16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7325" y="783086"/>
            <a:ext cx="7381875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00" spc="229" dirty="0"/>
              <a:t>Greedy </a:t>
            </a:r>
            <a:r>
              <a:rPr sz="4700" spc="240" dirty="0"/>
              <a:t>Best-First</a:t>
            </a:r>
            <a:r>
              <a:rPr sz="4700" spc="-95" dirty="0"/>
              <a:t> </a:t>
            </a:r>
            <a:r>
              <a:rPr sz="4700" spc="145" dirty="0"/>
              <a:t>Search</a:t>
            </a:r>
            <a:endParaRPr sz="4700"/>
          </a:p>
        </p:txBody>
      </p:sp>
    </p:spTree>
    <p:extLst>
      <p:ext uri="{BB962C8B-B14F-4D97-AF65-F5344CB8AC3E}">
        <p14:creationId xmlns:p14="http://schemas.microsoft.com/office/powerpoint/2010/main" val="298563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156911" y="2382126"/>
          <a:ext cx="13860778" cy="8045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50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50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5506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114931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4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23495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49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149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4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22860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16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7325" y="783086"/>
            <a:ext cx="7381875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00" spc="229" dirty="0"/>
              <a:t>Greedy </a:t>
            </a:r>
            <a:r>
              <a:rPr sz="4700" spc="240" dirty="0"/>
              <a:t>Best-First</a:t>
            </a:r>
            <a:r>
              <a:rPr sz="4700" spc="-95" dirty="0"/>
              <a:t> </a:t>
            </a:r>
            <a:r>
              <a:rPr sz="4700" spc="145" dirty="0"/>
              <a:t>Search</a:t>
            </a:r>
            <a:endParaRPr sz="4700"/>
          </a:p>
        </p:txBody>
      </p:sp>
    </p:spTree>
    <p:extLst>
      <p:ext uri="{BB962C8B-B14F-4D97-AF65-F5344CB8AC3E}">
        <p14:creationId xmlns:p14="http://schemas.microsoft.com/office/powerpoint/2010/main" val="205380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156911" y="2382126"/>
          <a:ext cx="13860778" cy="8045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50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50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5506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114931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4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23495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49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149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4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22860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16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7325" y="783086"/>
            <a:ext cx="7381875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00" spc="229" dirty="0"/>
              <a:t>Greedy </a:t>
            </a:r>
            <a:r>
              <a:rPr sz="4700" spc="240" dirty="0"/>
              <a:t>Best-First</a:t>
            </a:r>
            <a:r>
              <a:rPr sz="4700" spc="-95" dirty="0"/>
              <a:t> </a:t>
            </a:r>
            <a:r>
              <a:rPr sz="4700" spc="145" dirty="0"/>
              <a:t>Search</a:t>
            </a:r>
            <a:endParaRPr sz="4700"/>
          </a:p>
        </p:txBody>
      </p:sp>
    </p:spTree>
    <p:extLst>
      <p:ext uri="{BB962C8B-B14F-4D97-AF65-F5344CB8AC3E}">
        <p14:creationId xmlns:p14="http://schemas.microsoft.com/office/powerpoint/2010/main" val="174240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156911" y="2382126"/>
          <a:ext cx="13860778" cy="8045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50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50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5506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114931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4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23495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49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149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4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22860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16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7325" y="783086"/>
            <a:ext cx="7381875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00" spc="229" dirty="0"/>
              <a:t>Greedy </a:t>
            </a:r>
            <a:r>
              <a:rPr sz="4700" spc="240" dirty="0"/>
              <a:t>Best-First</a:t>
            </a:r>
            <a:r>
              <a:rPr sz="4700" spc="-95" dirty="0"/>
              <a:t> </a:t>
            </a:r>
            <a:r>
              <a:rPr sz="4700" spc="145" dirty="0"/>
              <a:t>Search</a:t>
            </a:r>
            <a:endParaRPr sz="4700"/>
          </a:p>
        </p:txBody>
      </p:sp>
    </p:spTree>
    <p:extLst>
      <p:ext uri="{BB962C8B-B14F-4D97-AF65-F5344CB8AC3E}">
        <p14:creationId xmlns:p14="http://schemas.microsoft.com/office/powerpoint/2010/main" val="268210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156911" y="2382126"/>
          <a:ext cx="13860778" cy="8045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50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50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5506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114931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4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23495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49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149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4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22860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16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7325" y="783086"/>
            <a:ext cx="7381875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00" spc="229" dirty="0"/>
              <a:t>Greedy </a:t>
            </a:r>
            <a:r>
              <a:rPr sz="4700" spc="240" dirty="0"/>
              <a:t>Best-First</a:t>
            </a:r>
            <a:r>
              <a:rPr sz="4700" spc="-95" dirty="0"/>
              <a:t> </a:t>
            </a:r>
            <a:r>
              <a:rPr sz="4700" spc="145" dirty="0"/>
              <a:t>Search</a:t>
            </a:r>
            <a:endParaRPr sz="4700"/>
          </a:p>
        </p:txBody>
      </p:sp>
    </p:spTree>
    <p:extLst>
      <p:ext uri="{BB962C8B-B14F-4D97-AF65-F5344CB8AC3E}">
        <p14:creationId xmlns:p14="http://schemas.microsoft.com/office/powerpoint/2010/main" val="339092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156911" y="2382126"/>
          <a:ext cx="13860778" cy="8045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50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50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5506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114931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4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23495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49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149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4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22860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16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7325" y="783086"/>
            <a:ext cx="7381875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00" spc="229" dirty="0"/>
              <a:t>Greedy </a:t>
            </a:r>
            <a:r>
              <a:rPr sz="4700" spc="240" dirty="0"/>
              <a:t>Best-First</a:t>
            </a:r>
            <a:r>
              <a:rPr sz="4700" spc="-95" dirty="0"/>
              <a:t> </a:t>
            </a:r>
            <a:r>
              <a:rPr sz="4700" spc="145" dirty="0"/>
              <a:t>Search</a:t>
            </a:r>
            <a:endParaRPr sz="4700"/>
          </a:p>
        </p:txBody>
      </p:sp>
    </p:spTree>
    <p:extLst>
      <p:ext uri="{BB962C8B-B14F-4D97-AF65-F5344CB8AC3E}">
        <p14:creationId xmlns:p14="http://schemas.microsoft.com/office/powerpoint/2010/main" val="168308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156911" y="2382126"/>
          <a:ext cx="13860778" cy="8045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50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50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5506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114931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4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23495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49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149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4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22860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16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7325" y="783086"/>
            <a:ext cx="7381875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00" spc="229" dirty="0"/>
              <a:t>Greedy </a:t>
            </a:r>
            <a:r>
              <a:rPr sz="4700" spc="240" dirty="0"/>
              <a:t>Best-First</a:t>
            </a:r>
            <a:r>
              <a:rPr sz="4700" spc="-95" dirty="0"/>
              <a:t> </a:t>
            </a:r>
            <a:r>
              <a:rPr sz="4700" spc="145" dirty="0"/>
              <a:t>Search</a:t>
            </a:r>
            <a:endParaRPr sz="4700"/>
          </a:p>
        </p:txBody>
      </p:sp>
    </p:spTree>
    <p:extLst>
      <p:ext uri="{BB962C8B-B14F-4D97-AF65-F5344CB8AC3E}">
        <p14:creationId xmlns:p14="http://schemas.microsoft.com/office/powerpoint/2010/main" val="205865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156911" y="2382126"/>
          <a:ext cx="13860778" cy="8045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50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50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5506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114931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4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23495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49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149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4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22860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16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7325" y="783086"/>
            <a:ext cx="7381875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00" spc="229" dirty="0"/>
              <a:t>Greedy </a:t>
            </a:r>
            <a:r>
              <a:rPr sz="4700" spc="240" dirty="0"/>
              <a:t>Best-First</a:t>
            </a:r>
            <a:r>
              <a:rPr sz="4700" spc="-95" dirty="0"/>
              <a:t> </a:t>
            </a:r>
            <a:r>
              <a:rPr sz="4700" spc="145" dirty="0"/>
              <a:t>Search</a:t>
            </a:r>
            <a:endParaRPr sz="4700"/>
          </a:p>
        </p:txBody>
      </p:sp>
    </p:spTree>
    <p:extLst>
      <p:ext uri="{BB962C8B-B14F-4D97-AF65-F5344CB8AC3E}">
        <p14:creationId xmlns:p14="http://schemas.microsoft.com/office/powerpoint/2010/main" val="69406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156911" y="2382126"/>
          <a:ext cx="13860778" cy="8045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50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50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5506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114931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4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23495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49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149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4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22860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16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7325" y="783086"/>
            <a:ext cx="7381875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00" spc="229" dirty="0"/>
              <a:t>Greedy </a:t>
            </a:r>
            <a:r>
              <a:rPr sz="4700" spc="240" dirty="0"/>
              <a:t>Best-First</a:t>
            </a:r>
            <a:r>
              <a:rPr sz="4700" spc="-95" dirty="0"/>
              <a:t> </a:t>
            </a:r>
            <a:r>
              <a:rPr sz="4700" spc="145" dirty="0"/>
              <a:t>Search</a:t>
            </a:r>
            <a:endParaRPr sz="4700"/>
          </a:p>
        </p:txBody>
      </p:sp>
    </p:spTree>
    <p:extLst>
      <p:ext uri="{BB962C8B-B14F-4D97-AF65-F5344CB8AC3E}">
        <p14:creationId xmlns:p14="http://schemas.microsoft.com/office/powerpoint/2010/main" val="327056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156911" y="2382126"/>
          <a:ext cx="13860778" cy="8045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50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50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5506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114931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4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23495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49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149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4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22860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16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7325" y="783086"/>
            <a:ext cx="7381875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00" spc="229" dirty="0"/>
              <a:t>Greedy </a:t>
            </a:r>
            <a:r>
              <a:rPr sz="4700" spc="240" dirty="0"/>
              <a:t>Best-First</a:t>
            </a:r>
            <a:r>
              <a:rPr sz="4700" spc="-95" dirty="0"/>
              <a:t> </a:t>
            </a:r>
            <a:r>
              <a:rPr sz="4700" spc="145" dirty="0"/>
              <a:t>Search</a:t>
            </a:r>
            <a:endParaRPr sz="47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156911" y="2382126"/>
          <a:ext cx="13860778" cy="8045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50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50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5506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114931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4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23495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49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149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4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22860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16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7325" y="783086"/>
            <a:ext cx="7381875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00" spc="229" dirty="0"/>
              <a:t>Greedy </a:t>
            </a:r>
            <a:r>
              <a:rPr sz="4700" spc="240" dirty="0"/>
              <a:t>Best-First</a:t>
            </a:r>
            <a:r>
              <a:rPr sz="4700" spc="-95" dirty="0"/>
              <a:t> </a:t>
            </a:r>
            <a:r>
              <a:rPr sz="4700" spc="145" dirty="0"/>
              <a:t>Search</a:t>
            </a:r>
            <a:endParaRPr sz="4700"/>
          </a:p>
        </p:txBody>
      </p:sp>
    </p:spTree>
    <p:extLst>
      <p:ext uri="{BB962C8B-B14F-4D97-AF65-F5344CB8AC3E}">
        <p14:creationId xmlns:p14="http://schemas.microsoft.com/office/powerpoint/2010/main" val="228663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156911" y="2382126"/>
          <a:ext cx="13860778" cy="8045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50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50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5506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114931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4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23495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49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149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4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22860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16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7325" y="783086"/>
            <a:ext cx="7381875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00" spc="229" dirty="0"/>
              <a:t>Greedy </a:t>
            </a:r>
            <a:r>
              <a:rPr sz="4700" spc="240" dirty="0"/>
              <a:t>Best-First</a:t>
            </a:r>
            <a:r>
              <a:rPr sz="4700" spc="-95" dirty="0"/>
              <a:t> </a:t>
            </a:r>
            <a:r>
              <a:rPr sz="4700" spc="145" dirty="0"/>
              <a:t>Search</a:t>
            </a:r>
            <a:endParaRPr sz="4700"/>
          </a:p>
        </p:txBody>
      </p:sp>
    </p:spTree>
    <p:extLst>
      <p:ext uri="{BB962C8B-B14F-4D97-AF65-F5344CB8AC3E}">
        <p14:creationId xmlns:p14="http://schemas.microsoft.com/office/powerpoint/2010/main" val="124632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156911" y="2382126"/>
          <a:ext cx="13860778" cy="8045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50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50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5506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114931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4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23495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49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149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4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22860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16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7325" y="783086"/>
            <a:ext cx="7381875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00" spc="229" dirty="0"/>
              <a:t>Greedy </a:t>
            </a:r>
            <a:r>
              <a:rPr sz="4700" spc="240" dirty="0"/>
              <a:t>Best-First</a:t>
            </a:r>
            <a:r>
              <a:rPr sz="4700" spc="-95" dirty="0"/>
              <a:t> </a:t>
            </a:r>
            <a:r>
              <a:rPr sz="4700" spc="145" dirty="0"/>
              <a:t>Search</a:t>
            </a:r>
            <a:endParaRPr sz="4700"/>
          </a:p>
        </p:txBody>
      </p:sp>
    </p:spTree>
    <p:extLst>
      <p:ext uri="{BB962C8B-B14F-4D97-AF65-F5344CB8AC3E}">
        <p14:creationId xmlns:p14="http://schemas.microsoft.com/office/powerpoint/2010/main" val="138979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156911" y="2382126"/>
          <a:ext cx="13860778" cy="8045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50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50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5506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114931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4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23495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49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149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4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22860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16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7325" y="783086"/>
            <a:ext cx="7381875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00" spc="229" dirty="0"/>
              <a:t>Greedy </a:t>
            </a:r>
            <a:r>
              <a:rPr sz="4700" spc="240" dirty="0"/>
              <a:t>Best-First</a:t>
            </a:r>
            <a:r>
              <a:rPr sz="4700" spc="-95" dirty="0"/>
              <a:t> </a:t>
            </a:r>
            <a:r>
              <a:rPr sz="4700" spc="145" dirty="0"/>
              <a:t>Search</a:t>
            </a:r>
            <a:endParaRPr sz="4700"/>
          </a:p>
        </p:txBody>
      </p:sp>
    </p:spTree>
    <p:extLst>
      <p:ext uri="{BB962C8B-B14F-4D97-AF65-F5344CB8AC3E}">
        <p14:creationId xmlns:p14="http://schemas.microsoft.com/office/powerpoint/2010/main" val="151279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156911" y="2382126"/>
          <a:ext cx="13860778" cy="8045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50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50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5506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114931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4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23495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49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149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4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22860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16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7325" y="783086"/>
            <a:ext cx="7381875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00" spc="229" dirty="0"/>
              <a:t>Greedy </a:t>
            </a:r>
            <a:r>
              <a:rPr sz="4700" spc="240" dirty="0"/>
              <a:t>Best-First</a:t>
            </a:r>
            <a:r>
              <a:rPr sz="4700" spc="-95" dirty="0"/>
              <a:t> </a:t>
            </a:r>
            <a:r>
              <a:rPr sz="4700" spc="145" dirty="0"/>
              <a:t>Search</a:t>
            </a:r>
            <a:endParaRPr sz="4700"/>
          </a:p>
        </p:txBody>
      </p:sp>
    </p:spTree>
    <p:extLst>
      <p:ext uri="{BB962C8B-B14F-4D97-AF65-F5344CB8AC3E}">
        <p14:creationId xmlns:p14="http://schemas.microsoft.com/office/powerpoint/2010/main" val="426924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156911" y="2382126"/>
          <a:ext cx="13860778" cy="8045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50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50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5506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114931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4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23495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49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149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4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22860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16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7325" y="783086"/>
            <a:ext cx="7381875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00" spc="229" dirty="0"/>
              <a:t>Greedy </a:t>
            </a:r>
            <a:r>
              <a:rPr sz="4700" spc="240" dirty="0"/>
              <a:t>Best-First</a:t>
            </a:r>
            <a:r>
              <a:rPr sz="4700" spc="-95" dirty="0"/>
              <a:t> </a:t>
            </a:r>
            <a:r>
              <a:rPr sz="4700" spc="145" dirty="0"/>
              <a:t>Search</a:t>
            </a:r>
            <a:endParaRPr sz="4700"/>
          </a:p>
        </p:txBody>
      </p:sp>
    </p:spTree>
    <p:extLst>
      <p:ext uri="{BB962C8B-B14F-4D97-AF65-F5344CB8AC3E}">
        <p14:creationId xmlns:p14="http://schemas.microsoft.com/office/powerpoint/2010/main" val="170265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156911" y="2382126"/>
          <a:ext cx="13860778" cy="8045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50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50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5506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114931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4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23495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49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149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4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22860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16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7325" y="783086"/>
            <a:ext cx="7381875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00" spc="229" dirty="0"/>
              <a:t>Greedy </a:t>
            </a:r>
            <a:r>
              <a:rPr sz="4700" spc="240" dirty="0"/>
              <a:t>Best-First</a:t>
            </a:r>
            <a:r>
              <a:rPr sz="4700" spc="-95" dirty="0"/>
              <a:t> </a:t>
            </a:r>
            <a:r>
              <a:rPr sz="4700" spc="145" dirty="0"/>
              <a:t>Search</a:t>
            </a:r>
            <a:endParaRPr sz="4700"/>
          </a:p>
        </p:txBody>
      </p:sp>
    </p:spTree>
    <p:extLst>
      <p:ext uri="{BB962C8B-B14F-4D97-AF65-F5344CB8AC3E}">
        <p14:creationId xmlns:p14="http://schemas.microsoft.com/office/powerpoint/2010/main" val="315276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156911" y="2382126"/>
          <a:ext cx="13860778" cy="8045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50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50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5506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114931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4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23495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49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149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4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22860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16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7325" y="783086"/>
            <a:ext cx="7381875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00" spc="229" dirty="0"/>
              <a:t>Greedy </a:t>
            </a:r>
            <a:r>
              <a:rPr sz="4700" spc="240" dirty="0"/>
              <a:t>Best-First</a:t>
            </a:r>
            <a:r>
              <a:rPr sz="4700" spc="-95" dirty="0"/>
              <a:t> </a:t>
            </a:r>
            <a:r>
              <a:rPr sz="4700" spc="145" dirty="0"/>
              <a:t>Search</a:t>
            </a:r>
            <a:endParaRPr sz="4700"/>
          </a:p>
        </p:txBody>
      </p:sp>
    </p:spTree>
    <p:extLst>
      <p:ext uri="{BB962C8B-B14F-4D97-AF65-F5344CB8AC3E}">
        <p14:creationId xmlns:p14="http://schemas.microsoft.com/office/powerpoint/2010/main" val="356418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156911" y="2382126"/>
          <a:ext cx="13860778" cy="8045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50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50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5506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1149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4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23495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49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149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4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22860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7325" y="783086"/>
            <a:ext cx="7381875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00" spc="229" dirty="0"/>
              <a:t>Greedy </a:t>
            </a:r>
            <a:r>
              <a:rPr sz="4700" spc="240" dirty="0"/>
              <a:t>Best-First</a:t>
            </a:r>
            <a:r>
              <a:rPr sz="4700" spc="-95" dirty="0"/>
              <a:t> </a:t>
            </a:r>
            <a:r>
              <a:rPr sz="4700" spc="145" dirty="0"/>
              <a:t>Search</a:t>
            </a:r>
            <a:endParaRPr sz="4700"/>
          </a:p>
        </p:txBody>
      </p:sp>
    </p:spTree>
    <p:extLst>
      <p:ext uri="{BB962C8B-B14F-4D97-AF65-F5344CB8AC3E}">
        <p14:creationId xmlns:p14="http://schemas.microsoft.com/office/powerpoint/2010/main" val="156582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156911" y="2382126"/>
          <a:ext cx="13860778" cy="8045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50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50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5506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1149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4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23495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49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149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4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22860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16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7325" y="783086"/>
            <a:ext cx="7381875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00" spc="229" dirty="0"/>
              <a:t>Greedy </a:t>
            </a:r>
            <a:r>
              <a:rPr sz="4700" spc="240" dirty="0"/>
              <a:t>Best-First</a:t>
            </a:r>
            <a:r>
              <a:rPr sz="4700" spc="-95" dirty="0"/>
              <a:t> </a:t>
            </a:r>
            <a:r>
              <a:rPr sz="4700" spc="145" dirty="0"/>
              <a:t>Search</a:t>
            </a:r>
            <a:endParaRPr sz="4700"/>
          </a:p>
        </p:txBody>
      </p:sp>
    </p:spTree>
    <p:extLst>
      <p:ext uri="{BB962C8B-B14F-4D97-AF65-F5344CB8AC3E}">
        <p14:creationId xmlns:p14="http://schemas.microsoft.com/office/powerpoint/2010/main" val="180952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156911" y="2382126"/>
          <a:ext cx="13860778" cy="8045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50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50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5506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114931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4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23495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49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149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4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22860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16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7325" y="783086"/>
            <a:ext cx="7381875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00" spc="229" dirty="0"/>
              <a:t>Greedy </a:t>
            </a:r>
            <a:r>
              <a:rPr sz="4700" spc="240" dirty="0"/>
              <a:t>Best-First</a:t>
            </a:r>
            <a:r>
              <a:rPr sz="4700" spc="-95" dirty="0"/>
              <a:t> </a:t>
            </a:r>
            <a:r>
              <a:rPr sz="4700" spc="145" dirty="0"/>
              <a:t>Search</a:t>
            </a:r>
            <a:endParaRPr sz="47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156911" y="2382126"/>
          <a:ext cx="13860778" cy="8045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50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50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5506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1149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4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23495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49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14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149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4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22860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16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7325" y="783086"/>
            <a:ext cx="7381875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00" spc="229" dirty="0"/>
              <a:t>Greedy </a:t>
            </a:r>
            <a:r>
              <a:rPr sz="4700" spc="240" dirty="0"/>
              <a:t>Best-First</a:t>
            </a:r>
            <a:r>
              <a:rPr sz="4700" spc="-95" dirty="0"/>
              <a:t> </a:t>
            </a:r>
            <a:r>
              <a:rPr sz="4700" spc="145" dirty="0"/>
              <a:t>Search</a:t>
            </a:r>
            <a:endParaRPr sz="4700"/>
          </a:p>
        </p:txBody>
      </p:sp>
    </p:spTree>
    <p:extLst>
      <p:ext uri="{BB962C8B-B14F-4D97-AF65-F5344CB8AC3E}">
        <p14:creationId xmlns:p14="http://schemas.microsoft.com/office/powerpoint/2010/main" val="323303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156911" y="2382126"/>
          <a:ext cx="13860778" cy="8045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50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50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5506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114931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4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23495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49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149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4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22860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16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7325" y="783086"/>
            <a:ext cx="7381875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00" spc="229" dirty="0"/>
              <a:t>Greedy </a:t>
            </a:r>
            <a:r>
              <a:rPr sz="4700" spc="240" dirty="0"/>
              <a:t>Best-First</a:t>
            </a:r>
            <a:r>
              <a:rPr sz="4700" spc="-95" dirty="0"/>
              <a:t> </a:t>
            </a:r>
            <a:r>
              <a:rPr sz="4700" spc="145" dirty="0"/>
              <a:t>Search</a:t>
            </a:r>
            <a:endParaRPr sz="47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156911" y="2382126"/>
          <a:ext cx="13860778" cy="8045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50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50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5506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114931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4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23495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49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149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4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22860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16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7325" y="783086"/>
            <a:ext cx="7381875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00" spc="229" dirty="0"/>
              <a:t>Greedy </a:t>
            </a:r>
            <a:r>
              <a:rPr sz="4700" spc="240" dirty="0"/>
              <a:t>Best-First</a:t>
            </a:r>
            <a:r>
              <a:rPr sz="4700" spc="-95" dirty="0"/>
              <a:t> </a:t>
            </a:r>
            <a:r>
              <a:rPr sz="4700" spc="145" dirty="0"/>
              <a:t>Search</a:t>
            </a:r>
            <a:endParaRPr sz="47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156911" y="2382126"/>
          <a:ext cx="13860778" cy="8045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50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50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5506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114931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4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23495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49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149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149305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4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22860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latin typeface="Arial"/>
                          <a:cs typeface="Arial"/>
                        </a:rPr>
                        <a:t>16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latin typeface="Arial"/>
                          <a:cs typeface="Arial"/>
                        </a:rPr>
                        <a:t>14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21640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4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7325" y="783086"/>
            <a:ext cx="7381875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00" spc="229" dirty="0"/>
              <a:t>Greedy </a:t>
            </a:r>
            <a:r>
              <a:rPr sz="4700" spc="240" dirty="0"/>
              <a:t>Best-First</a:t>
            </a:r>
            <a:r>
              <a:rPr sz="4700" spc="-95" dirty="0"/>
              <a:t> </a:t>
            </a:r>
            <a:r>
              <a:rPr sz="4700" spc="145" dirty="0"/>
              <a:t>Search</a:t>
            </a:r>
            <a:endParaRPr sz="47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2966</Words>
  <Application>Microsoft Office PowerPoint</Application>
  <PresentationFormat>Custom</PresentationFormat>
  <Paragraphs>2845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4" baseType="lpstr">
      <vt:lpstr>Arial</vt:lpstr>
      <vt:lpstr>Calibri</vt:lpstr>
      <vt:lpstr>Times New Roman</vt:lpstr>
      <vt:lpstr>Office Theme</vt:lpstr>
      <vt:lpstr>PowerPoint Presentation</vt:lpstr>
      <vt:lpstr>Greedy Best-First Search</vt:lpstr>
      <vt:lpstr>Greedy Best-First Search</vt:lpstr>
      <vt:lpstr>Greedy Best-First Search</vt:lpstr>
      <vt:lpstr>Greedy Best-First Search</vt:lpstr>
      <vt:lpstr>Greedy Best-First Search</vt:lpstr>
      <vt:lpstr>Greedy Best-First Search</vt:lpstr>
      <vt:lpstr>Greedy Best-First Search</vt:lpstr>
      <vt:lpstr>Greedy Best-First Search</vt:lpstr>
      <vt:lpstr>Greedy Best-First Search</vt:lpstr>
      <vt:lpstr>Greedy Best-First Search</vt:lpstr>
      <vt:lpstr>Greedy Best-First Search</vt:lpstr>
      <vt:lpstr>Greedy Best-First Search</vt:lpstr>
      <vt:lpstr>Greedy Best-First Search</vt:lpstr>
      <vt:lpstr>Greedy Best-First Search</vt:lpstr>
      <vt:lpstr>Greedy Best-First Search</vt:lpstr>
      <vt:lpstr>Greedy Best-First Search</vt:lpstr>
      <vt:lpstr>Greedy Best-First Search</vt:lpstr>
      <vt:lpstr>Greedy Best-First Search</vt:lpstr>
      <vt:lpstr>Greedy Best-First Search</vt:lpstr>
      <vt:lpstr>Greedy Best-First Search</vt:lpstr>
      <vt:lpstr>Greedy Best-First Search</vt:lpstr>
      <vt:lpstr>Greedy Best-First Search</vt:lpstr>
      <vt:lpstr>Greedy Best-First Search</vt:lpstr>
      <vt:lpstr>Greedy Best-First Search</vt:lpstr>
      <vt:lpstr>Greedy Best-First Search</vt:lpstr>
      <vt:lpstr>Greedy Best-First Search</vt:lpstr>
      <vt:lpstr>Greedy Best-First Search</vt:lpstr>
      <vt:lpstr>Greedy Best-First Search</vt:lpstr>
      <vt:lpstr>Greedy Best-First Search</vt:lpstr>
      <vt:lpstr>Greedy Best-First Search</vt:lpstr>
      <vt:lpstr>Greedy Best-First Search</vt:lpstr>
      <vt:lpstr>Greedy Best-First Search</vt:lpstr>
      <vt:lpstr>Greedy Best-First Search</vt:lpstr>
      <vt:lpstr>Greedy Best-First Search</vt:lpstr>
      <vt:lpstr>Greedy Best-First Search</vt:lpstr>
      <vt:lpstr>Greedy Best-First Search</vt:lpstr>
      <vt:lpstr>Greedy Best-First Search</vt:lpstr>
      <vt:lpstr>Greedy Best-First Search</vt:lpstr>
      <vt:lpstr>Greedy Best-First Search</vt:lpstr>
      <vt:lpstr>Greedy Best-First Search</vt:lpstr>
      <vt:lpstr>Greedy Best-First Search</vt:lpstr>
      <vt:lpstr>Greedy Best-First Search</vt:lpstr>
      <vt:lpstr>Greedy Best-First Search</vt:lpstr>
      <vt:lpstr>Greedy Best-First Search</vt:lpstr>
      <vt:lpstr>Greedy Best-First Search</vt:lpstr>
      <vt:lpstr>Greedy Best-First Search</vt:lpstr>
      <vt:lpstr>Greedy Best-First Search</vt:lpstr>
      <vt:lpstr>Greedy Best-First Search</vt:lpstr>
      <vt:lpstr>Greedy Best-First Search</vt:lpstr>
      <vt:lpstr>Greedy Best-First Search</vt:lpstr>
      <vt:lpstr>Greedy Best-First Search</vt:lpstr>
      <vt:lpstr>Greedy Best-First Search</vt:lpstr>
      <vt:lpstr>Greedy Best-First Search</vt:lpstr>
      <vt:lpstr>Greedy Best-First Search</vt:lpstr>
      <vt:lpstr>Greedy Best-First Search</vt:lpstr>
      <vt:lpstr>Greedy Best-First Search</vt:lpstr>
      <vt:lpstr>Greedy Best-First Search</vt:lpstr>
      <vt:lpstr>Greedy Best-First Search</vt:lpstr>
      <vt:lpstr>Greedy Best-First Search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</dc:title>
  <cp:lastModifiedBy>HP</cp:lastModifiedBy>
  <cp:revision>26</cp:revision>
  <dcterms:created xsi:type="dcterms:W3CDTF">2022-05-12T16:32:47Z</dcterms:created>
  <dcterms:modified xsi:type="dcterms:W3CDTF">2022-05-13T06:29:42Z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2020-01-27T00:00:00Z</vt:filetime>
  </property>
  <property fmtid="{D5CDD505-2E9C-101B-9397-08002B2CF9AE}" pid="3" name="Creator">
    <vt:lpwstr>Keynote</vt:lpwstr>
  </property>
  <property fmtid="{D5CDD505-2E9C-101B-9397-08002B2CF9AE}" pid="4" name="LastSaved">
    <vt:filetime>2022-05-12T00:00:00Z</vt:filetime>
  </property>
</Properties>
</file>