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27eb6080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e27eb6080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b5e052e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b5e052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b5e052e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eb5e052e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b5e052e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b5e052e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b87da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b87da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27eb60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e27eb60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e27eb60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e27eb60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27eb6080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e27eb608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e27eb6080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e27eb6080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7000"/>
              <a:t>e-Doctor</a:t>
            </a:r>
            <a:endParaRPr sz="7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bn" sz="15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Analysis and Design Lab  </a:t>
            </a:r>
            <a:endParaRPr b="1" sz="153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7"/>
          </a:p>
        </p:txBody>
      </p:sp>
      <p:sp>
        <p:nvSpPr>
          <p:cNvPr id="136" name="Google Shape;136;p13"/>
          <p:cNvSpPr txBox="1"/>
          <p:nvPr/>
        </p:nvSpPr>
        <p:spPr>
          <a:xfrm>
            <a:off x="582525" y="2863000"/>
            <a:ext cx="3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Strategy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n"/>
              <a:t>Our system has  limitations. But with time we will improve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4000"/>
              <a:t>Presented by</a:t>
            </a:r>
            <a:endParaRPr sz="4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100"/>
              <a:t>Md. Al Gaddafy   -    011191212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100"/>
              <a:t>Md. Rashedul Islam Uzzal   -   011191217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100"/>
              <a:t>Abu Hasib Muhammad Nanzil  -   011192094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100"/>
              <a:t>Mst. Tanzina Hasan   -   011162015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500">
                <a:latin typeface="Arial"/>
                <a:ea typeface="Arial"/>
                <a:cs typeface="Arial"/>
                <a:sym typeface="Arial"/>
              </a:rPr>
              <a:t>Survey Response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50950" y="1028725"/>
            <a:ext cx="7362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535"/>
              <a:t>For our Project we put some question in a google form and </a:t>
            </a:r>
            <a:r>
              <a:rPr lang="bn" sz="1535"/>
              <a:t>circulates</a:t>
            </a:r>
            <a:r>
              <a:rPr lang="bn" sz="1535"/>
              <a:t> it through social media to get response. We </a:t>
            </a:r>
            <a:r>
              <a:rPr lang="bn" sz="1535"/>
              <a:t>get</a:t>
            </a:r>
            <a:r>
              <a:rPr lang="bn" sz="1535"/>
              <a:t> responses from people of different age and professions.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024"/>
              <a:t>Age :  </a:t>
            </a:r>
            <a:r>
              <a:rPr lang="bn" sz="2424"/>
              <a:t>  </a:t>
            </a:r>
            <a:r>
              <a:rPr lang="bn" sz="2316"/>
              <a:t> </a:t>
            </a:r>
            <a:endParaRPr sz="23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17"/>
              <a:t>7% responses  (Less than 18 years)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17"/>
              <a:t>70% response  (Between 18years -  40 years)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17"/>
              <a:t>23% response  (Over 40 years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500">
                <a:latin typeface="Arial"/>
                <a:ea typeface="Arial"/>
                <a:cs typeface="Arial"/>
                <a:sym typeface="Arial"/>
              </a:rPr>
              <a:t>Survey Response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50950" y="1028725"/>
            <a:ext cx="69855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000"/>
              <a:t>Occupation 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Student    response  -  70%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Job Holder  response - 20%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Businessman  response - 10%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158"/>
              <a:t>Gender :</a:t>
            </a:r>
            <a:endParaRPr sz="21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Male response - 55%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Female response - 45%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Result Of Survey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00" y="958450"/>
            <a:ext cx="6280050" cy="40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Result Of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25" y="1016300"/>
            <a:ext cx="6205700" cy="3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Features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14600" y="1152650"/>
            <a:ext cx="7721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b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Appointment booking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Patients will be able book appointment through online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b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Instant Prescription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Patients will be able to get prescribed from doctor at any-place.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b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Individual Profiles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Doctors and patients has their own profiles.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b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Guidance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Guidelines can suggest how we can take care of ourselves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in concert with our doctors.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b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Patient can give payment via online. Like – Bkash, Nagad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SWOT Analysis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03075" y="1028700"/>
            <a:ext cx="77214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1800"/>
              <a:t>Strengths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00"/>
              <a:t>Very Time saving </a:t>
            </a:r>
            <a:r>
              <a:rPr lang="bn" sz="1400"/>
              <a:t>process</a:t>
            </a:r>
            <a:r>
              <a:rPr lang="bn" sz="1400"/>
              <a:t>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00"/>
              <a:t>patient can get immediate medical information.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00"/>
              <a:t>In </a:t>
            </a:r>
            <a:r>
              <a:rPr lang="bn" sz="1400"/>
              <a:t>coronavirus pandemic it’s safe to avoid human </a:t>
            </a:r>
            <a:r>
              <a:rPr lang="bn" sz="1400"/>
              <a:t> contact and get medical </a:t>
            </a:r>
            <a:r>
              <a:rPr lang="bn" sz="1400"/>
              <a:t>consultancy</a:t>
            </a:r>
            <a:r>
              <a:rPr lang="b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400"/>
              <a:t>Payments are very reasonable than physical doctor visit.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900"/>
              <a:t>Weakness: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For some serious condition this service won’t be enough.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If there is no internet connectivity this service will be no use.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SWOT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 sz="2000"/>
              <a:t>Opportunities 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This type of </a:t>
            </a:r>
            <a:r>
              <a:rPr lang="bn" sz="1500"/>
              <a:t>service</a:t>
            </a:r>
            <a:r>
              <a:rPr lang="bn" sz="1500"/>
              <a:t> will help doctor to help more people 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500"/>
              <a:t>People will get more efficient help in time.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2100"/>
              <a:t>Threats: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 sz="1600"/>
              <a:t>If any patient misunderstood the doctor’s indication over online it could be very dangerous.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