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16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50611" y="3002533"/>
            <a:ext cx="7357109" cy="6282690"/>
          </a:xfrm>
          <a:custGeom>
            <a:avLst/>
            <a:gdLst/>
            <a:ahLst/>
            <a:cxnLst/>
            <a:rect l="l" t="t" r="r" b="b"/>
            <a:pathLst>
              <a:path w="7357109" h="6282690">
                <a:moveTo>
                  <a:pt x="3643312" y="0"/>
                </a:moveTo>
                <a:lnTo>
                  <a:pt x="0" y="0"/>
                </a:lnTo>
                <a:lnTo>
                  <a:pt x="0" y="77673"/>
                </a:lnTo>
                <a:lnTo>
                  <a:pt x="0" y="6282106"/>
                </a:lnTo>
                <a:lnTo>
                  <a:pt x="3643312" y="6282106"/>
                </a:lnTo>
                <a:lnTo>
                  <a:pt x="3643312" y="77673"/>
                </a:lnTo>
                <a:lnTo>
                  <a:pt x="3643312" y="0"/>
                </a:lnTo>
                <a:close/>
              </a:path>
              <a:path w="7357109" h="6282690">
                <a:moveTo>
                  <a:pt x="7356678" y="0"/>
                </a:moveTo>
                <a:lnTo>
                  <a:pt x="3743350" y="0"/>
                </a:lnTo>
                <a:lnTo>
                  <a:pt x="3743350" y="77673"/>
                </a:lnTo>
                <a:lnTo>
                  <a:pt x="3743350" y="6282106"/>
                </a:lnTo>
                <a:lnTo>
                  <a:pt x="7356678" y="6282106"/>
                </a:lnTo>
                <a:lnTo>
                  <a:pt x="7356678" y="77673"/>
                </a:lnTo>
                <a:lnTo>
                  <a:pt x="7356678" y="0"/>
                </a:lnTo>
                <a:close/>
              </a:path>
            </a:pathLst>
          </a:custGeom>
          <a:solidFill>
            <a:srgbClr val="FBF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95214" y="2924872"/>
            <a:ext cx="7667625" cy="6515100"/>
          </a:xfrm>
          <a:custGeom>
            <a:avLst/>
            <a:gdLst/>
            <a:ahLst/>
            <a:cxnLst/>
            <a:rect l="l" t="t" r="r" b="b"/>
            <a:pathLst>
              <a:path w="7667625" h="6515100">
                <a:moveTo>
                  <a:pt x="3798709" y="0"/>
                </a:moveTo>
                <a:lnTo>
                  <a:pt x="155397" y="0"/>
                </a:lnTo>
                <a:lnTo>
                  <a:pt x="0" y="0"/>
                </a:lnTo>
                <a:lnTo>
                  <a:pt x="0" y="6515100"/>
                </a:lnTo>
                <a:lnTo>
                  <a:pt x="155397" y="6515100"/>
                </a:lnTo>
                <a:lnTo>
                  <a:pt x="3798709" y="6515100"/>
                </a:lnTo>
                <a:lnTo>
                  <a:pt x="3798709" y="6359766"/>
                </a:lnTo>
                <a:lnTo>
                  <a:pt x="155397" y="6359766"/>
                </a:lnTo>
                <a:lnTo>
                  <a:pt x="155397" y="155333"/>
                </a:lnTo>
                <a:lnTo>
                  <a:pt x="3798709" y="155333"/>
                </a:lnTo>
                <a:lnTo>
                  <a:pt x="3798709" y="0"/>
                </a:lnTo>
                <a:close/>
              </a:path>
              <a:path w="7667625" h="6515100">
                <a:moveTo>
                  <a:pt x="7667472" y="0"/>
                </a:moveTo>
                <a:lnTo>
                  <a:pt x="7512075" y="0"/>
                </a:lnTo>
                <a:lnTo>
                  <a:pt x="3898747" y="0"/>
                </a:lnTo>
                <a:lnTo>
                  <a:pt x="3898747" y="155333"/>
                </a:lnTo>
                <a:lnTo>
                  <a:pt x="7512075" y="155333"/>
                </a:lnTo>
                <a:lnTo>
                  <a:pt x="7512075" y="6359766"/>
                </a:lnTo>
                <a:lnTo>
                  <a:pt x="3898747" y="6359766"/>
                </a:lnTo>
                <a:lnTo>
                  <a:pt x="3898747" y="6515100"/>
                </a:lnTo>
                <a:lnTo>
                  <a:pt x="7512075" y="6515100"/>
                </a:lnTo>
                <a:lnTo>
                  <a:pt x="7667472" y="6515100"/>
                </a:lnTo>
                <a:lnTo>
                  <a:pt x="7667472" y="0"/>
                </a:lnTo>
                <a:close/>
              </a:path>
            </a:pathLst>
          </a:custGeom>
          <a:solidFill>
            <a:srgbClr val="DBB9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852727" y="1670108"/>
            <a:ext cx="12576175" cy="6997700"/>
          </a:xfrm>
          <a:custGeom>
            <a:avLst/>
            <a:gdLst/>
            <a:ahLst/>
            <a:cxnLst/>
            <a:rect l="l" t="t" r="r" b="b"/>
            <a:pathLst>
              <a:path w="12576175" h="6997700">
                <a:moveTo>
                  <a:pt x="12333690" y="6385592"/>
                </a:moveTo>
                <a:lnTo>
                  <a:pt x="577962" y="6997450"/>
                </a:lnTo>
                <a:lnTo>
                  <a:pt x="531467" y="6995644"/>
                </a:lnTo>
                <a:lnTo>
                  <a:pt x="487159" y="6985783"/>
                </a:lnTo>
                <a:lnTo>
                  <a:pt x="445838" y="6968585"/>
                </a:lnTo>
                <a:lnTo>
                  <a:pt x="408303" y="6944772"/>
                </a:lnTo>
                <a:lnTo>
                  <a:pt x="375352" y="6915063"/>
                </a:lnTo>
                <a:lnTo>
                  <a:pt x="347785" y="6880180"/>
                </a:lnTo>
                <a:lnTo>
                  <a:pt x="326401" y="6840843"/>
                </a:lnTo>
                <a:lnTo>
                  <a:pt x="311999" y="6797772"/>
                </a:lnTo>
                <a:lnTo>
                  <a:pt x="305378" y="6751687"/>
                </a:lnTo>
                <a:lnTo>
                  <a:pt x="0" y="884405"/>
                </a:lnTo>
                <a:lnTo>
                  <a:pt x="1801" y="837882"/>
                </a:lnTo>
                <a:lnTo>
                  <a:pt x="11654" y="793548"/>
                </a:lnTo>
                <a:lnTo>
                  <a:pt x="28839" y="752204"/>
                </a:lnTo>
                <a:lnTo>
                  <a:pt x="52635" y="714647"/>
                </a:lnTo>
                <a:lnTo>
                  <a:pt x="82324" y="681679"/>
                </a:lnTo>
                <a:lnTo>
                  <a:pt x="117184" y="654098"/>
                </a:lnTo>
                <a:lnTo>
                  <a:pt x="156496" y="632703"/>
                </a:lnTo>
                <a:lnTo>
                  <a:pt x="199541" y="618295"/>
                </a:lnTo>
                <a:lnTo>
                  <a:pt x="245597" y="611673"/>
                </a:lnTo>
                <a:lnTo>
                  <a:pt x="11997777" y="0"/>
                </a:lnTo>
                <a:lnTo>
                  <a:pt x="12044272" y="1805"/>
                </a:lnTo>
                <a:lnTo>
                  <a:pt x="12088579" y="11667"/>
                </a:lnTo>
                <a:lnTo>
                  <a:pt x="12129900" y="28864"/>
                </a:lnTo>
                <a:lnTo>
                  <a:pt x="12167436" y="52677"/>
                </a:lnTo>
                <a:lnTo>
                  <a:pt x="12200387" y="82386"/>
                </a:lnTo>
                <a:lnTo>
                  <a:pt x="12227954" y="117269"/>
                </a:lnTo>
                <a:lnTo>
                  <a:pt x="12249338" y="156606"/>
                </a:lnTo>
                <a:lnTo>
                  <a:pt x="12263740" y="199677"/>
                </a:lnTo>
                <a:lnTo>
                  <a:pt x="12270361" y="245762"/>
                </a:lnTo>
                <a:lnTo>
                  <a:pt x="12575555" y="6109493"/>
                </a:lnTo>
                <a:lnTo>
                  <a:pt x="12574865" y="6157018"/>
                </a:lnTo>
                <a:lnTo>
                  <a:pt x="12565877" y="6202132"/>
                </a:lnTo>
                <a:lnTo>
                  <a:pt x="12549343" y="6244063"/>
                </a:lnTo>
                <a:lnTo>
                  <a:pt x="12526012" y="6282040"/>
                </a:lnTo>
                <a:lnTo>
                  <a:pt x="12496636" y="6315290"/>
                </a:lnTo>
                <a:lnTo>
                  <a:pt x="12461965" y="6343042"/>
                </a:lnTo>
                <a:lnTo>
                  <a:pt x="12422750" y="6364524"/>
                </a:lnTo>
                <a:lnTo>
                  <a:pt x="12379742" y="6378965"/>
                </a:lnTo>
                <a:lnTo>
                  <a:pt x="12333690" y="6385592"/>
                </a:lnTo>
                <a:close/>
              </a:path>
            </a:pathLst>
          </a:custGeom>
          <a:solidFill>
            <a:srgbClr val="F5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63997" y="1581140"/>
            <a:ext cx="12757150" cy="7175500"/>
          </a:xfrm>
          <a:custGeom>
            <a:avLst/>
            <a:gdLst/>
            <a:ahLst/>
            <a:cxnLst/>
            <a:rect l="l" t="t" r="r" b="b"/>
            <a:pathLst>
              <a:path w="12757150" h="7175500">
                <a:moveTo>
                  <a:pt x="12427041" y="6563343"/>
                </a:moveTo>
                <a:lnTo>
                  <a:pt x="671313" y="7175201"/>
                </a:lnTo>
                <a:lnTo>
                  <a:pt x="624042" y="7174467"/>
                </a:lnTo>
                <a:lnTo>
                  <a:pt x="578352" y="7167543"/>
                </a:lnTo>
                <a:lnTo>
                  <a:pt x="534684" y="7154826"/>
                </a:lnTo>
                <a:lnTo>
                  <a:pt x="493478" y="7136714"/>
                </a:lnTo>
                <a:lnTo>
                  <a:pt x="455175" y="7113604"/>
                </a:lnTo>
                <a:lnTo>
                  <a:pt x="420217" y="7085893"/>
                </a:lnTo>
                <a:lnTo>
                  <a:pt x="389043" y="7053979"/>
                </a:lnTo>
                <a:lnTo>
                  <a:pt x="362095" y="7018259"/>
                </a:lnTo>
                <a:lnTo>
                  <a:pt x="339814" y="6979132"/>
                </a:lnTo>
                <a:lnTo>
                  <a:pt x="322640" y="6936993"/>
                </a:lnTo>
                <a:lnTo>
                  <a:pt x="311014" y="6892241"/>
                </a:lnTo>
                <a:lnTo>
                  <a:pt x="305378" y="6845278"/>
                </a:lnTo>
                <a:lnTo>
                  <a:pt x="0" y="977986"/>
                </a:lnTo>
                <a:lnTo>
                  <a:pt x="730" y="930692"/>
                </a:lnTo>
                <a:lnTo>
                  <a:pt x="7647" y="884975"/>
                </a:lnTo>
                <a:lnTo>
                  <a:pt x="20354" y="841282"/>
                </a:lnTo>
                <a:lnTo>
                  <a:pt x="38453" y="800052"/>
                </a:lnTo>
                <a:lnTo>
                  <a:pt x="61547" y="761728"/>
                </a:lnTo>
                <a:lnTo>
                  <a:pt x="89239" y="726750"/>
                </a:lnTo>
                <a:lnTo>
                  <a:pt x="121131" y="695560"/>
                </a:lnTo>
                <a:lnTo>
                  <a:pt x="156828" y="668598"/>
                </a:lnTo>
                <a:lnTo>
                  <a:pt x="195931" y="646306"/>
                </a:lnTo>
                <a:lnTo>
                  <a:pt x="238043" y="629124"/>
                </a:lnTo>
                <a:lnTo>
                  <a:pt x="282767" y="617494"/>
                </a:lnTo>
                <a:lnTo>
                  <a:pt x="329706" y="611857"/>
                </a:lnTo>
                <a:lnTo>
                  <a:pt x="12085435" y="0"/>
                </a:lnTo>
                <a:lnTo>
                  <a:pt x="12132706" y="733"/>
                </a:lnTo>
                <a:lnTo>
                  <a:pt x="12178396" y="7657"/>
                </a:lnTo>
                <a:lnTo>
                  <a:pt x="12222064" y="20374"/>
                </a:lnTo>
                <a:lnTo>
                  <a:pt x="12263270" y="38487"/>
                </a:lnTo>
                <a:lnTo>
                  <a:pt x="12301573" y="61597"/>
                </a:lnTo>
                <a:lnTo>
                  <a:pt x="12336531" y="89308"/>
                </a:lnTo>
                <a:lnTo>
                  <a:pt x="12367705" y="121222"/>
                </a:lnTo>
                <a:lnTo>
                  <a:pt x="12390536" y="151484"/>
                </a:lnTo>
                <a:lnTo>
                  <a:pt x="338394" y="778770"/>
                </a:lnTo>
                <a:lnTo>
                  <a:pt x="290818" y="787774"/>
                </a:lnTo>
                <a:lnTo>
                  <a:pt x="248591" y="808370"/>
                </a:lnTo>
                <a:lnTo>
                  <a:pt x="213395" y="838690"/>
                </a:lnTo>
                <a:lnTo>
                  <a:pt x="186912" y="876865"/>
                </a:lnTo>
                <a:lnTo>
                  <a:pt x="170823" y="921027"/>
                </a:lnTo>
                <a:lnTo>
                  <a:pt x="166812" y="969304"/>
                </a:lnTo>
                <a:lnTo>
                  <a:pt x="472190" y="6836596"/>
                </a:lnTo>
                <a:lnTo>
                  <a:pt x="481192" y="6884196"/>
                </a:lnTo>
                <a:lnTo>
                  <a:pt x="501778" y="6926449"/>
                </a:lnTo>
                <a:lnTo>
                  <a:pt x="532082" y="6961669"/>
                </a:lnTo>
                <a:lnTo>
                  <a:pt x="570235" y="6988170"/>
                </a:lnTo>
                <a:lnTo>
                  <a:pt x="614372" y="7004272"/>
                </a:lnTo>
                <a:lnTo>
                  <a:pt x="662625" y="7008288"/>
                </a:lnTo>
                <a:lnTo>
                  <a:pt x="12714768" y="6381003"/>
                </a:lnTo>
                <a:lnTo>
                  <a:pt x="12695201" y="6413473"/>
                </a:lnTo>
                <a:lnTo>
                  <a:pt x="12667509" y="6448450"/>
                </a:lnTo>
                <a:lnTo>
                  <a:pt x="12635617" y="6479640"/>
                </a:lnTo>
                <a:lnTo>
                  <a:pt x="12599920" y="6506602"/>
                </a:lnTo>
                <a:lnTo>
                  <a:pt x="12560817" y="6528894"/>
                </a:lnTo>
                <a:lnTo>
                  <a:pt x="12518705" y="6546076"/>
                </a:lnTo>
                <a:lnTo>
                  <a:pt x="12473980" y="6557706"/>
                </a:lnTo>
                <a:lnTo>
                  <a:pt x="12427041" y="6563343"/>
                </a:lnTo>
                <a:close/>
              </a:path>
              <a:path w="12757150" h="7175500">
                <a:moveTo>
                  <a:pt x="12714768" y="6381003"/>
                </a:moveTo>
                <a:lnTo>
                  <a:pt x="12418354" y="6396431"/>
                </a:lnTo>
                <a:lnTo>
                  <a:pt x="12465929" y="6387426"/>
                </a:lnTo>
                <a:lnTo>
                  <a:pt x="12508156" y="6366830"/>
                </a:lnTo>
                <a:lnTo>
                  <a:pt x="12543353" y="6336511"/>
                </a:lnTo>
                <a:lnTo>
                  <a:pt x="12569836" y="6298336"/>
                </a:lnTo>
                <a:lnTo>
                  <a:pt x="12585925" y="6254173"/>
                </a:lnTo>
                <a:lnTo>
                  <a:pt x="12589936" y="6205896"/>
                </a:lnTo>
                <a:lnTo>
                  <a:pt x="12284557" y="338604"/>
                </a:lnTo>
                <a:lnTo>
                  <a:pt x="12275556" y="291005"/>
                </a:lnTo>
                <a:lnTo>
                  <a:pt x="12254970" y="248751"/>
                </a:lnTo>
                <a:lnTo>
                  <a:pt x="12224666" y="213532"/>
                </a:lnTo>
                <a:lnTo>
                  <a:pt x="12186512" y="187030"/>
                </a:lnTo>
                <a:lnTo>
                  <a:pt x="12142375" y="170929"/>
                </a:lnTo>
                <a:lnTo>
                  <a:pt x="12094122" y="166912"/>
                </a:lnTo>
                <a:lnTo>
                  <a:pt x="12390536" y="151484"/>
                </a:lnTo>
                <a:lnTo>
                  <a:pt x="12416934" y="196069"/>
                </a:lnTo>
                <a:lnTo>
                  <a:pt x="12434108" y="238207"/>
                </a:lnTo>
                <a:lnTo>
                  <a:pt x="12445734" y="282959"/>
                </a:lnTo>
                <a:lnTo>
                  <a:pt x="12451370" y="329922"/>
                </a:lnTo>
                <a:lnTo>
                  <a:pt x="12756748" y="6197214"/>
                </a:lnTo>
                <a:lnTo>
                  <a:pt x="12756018" y="6244509"/>
                </a:lnTo>
                <a:lnTo>
                  <a:pt x="12749101" y="6290225"/>
                </a:lnTo>
                <a:lnTo>
                  <a:pt x="12736394" y="6333919"/>
                </a:lnTo>
                <a:lnTo>
                  <a:pt x="12718296" y="6375148"/>
                </a:lnTo>
                <a:lnTo>
                  <a:pt x="12714768" y="638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55808" y="491522"/>
            <a:ext cx="1183005" cy="2013585"/>
          </a:xfrm>
          <a:custGeom>
            <a:avLst/>
            <a:gdLst/>
            <a:ahLst/>
            <a:cxnLst/>
            <a:rect l="l" t="t" r="r" b="b"/>
            <a:pathLst>
              <a:path w="1183005" h="2013585">
                <a:moveTo>
                  <a:pt x="1134856" y="1870358"/>
                </a:moveTo>
                <a:lnTo>
                  <a:pt x="1156955" y="1830317"/>
                </a:lnTo>
                <a:lnTo>
                  <a:pt x="1172907" y="1787993"/>
                </a:lnTo>
                <a:lnTo>
                  <a:pt x="1181856" y="1744798"/>
                </a:lnTo>
                <a:lnTo>
                  <a:pt x="1182951" y="1702143"/>
                </a:lnTo>
                <a:lnTo>
                  <a:pt x="1175339" y="1661440"/>
                </a:lnTo>
                <a:lnTo>
                  <a:pt x="712736" y="179477"/>
                </a:lnTo>
                <a:lnTo>
                  <a:pt x="695436" y="141367"/>
                </a:lnTo>
                <a:lnTo>
                  <a:pt x="669199" y="106060"/>
                </a:lnTo>
                <a:lnTo>
                  <a:pt x="635720" y="74396"/>
                </a:lnTo>
                <a:lnTo>
                  <a:pt x="596698" y="47210"/>
                </a:lnTo>
                <a:lnTo>
                  <a:pt x="553828" y="25340"/>
                </a:lnTo>
                <a:lnTo>
                  <a:pt x="508807" y="9624"/>
                </a:lnTo>
                <a:lnTo>
                  <a:pt x="463333" y="898"/>
                </a:lnTo>
                <a:lnTo>
                  <a:pt x="419101" y="0"/>
                </a:lnTo>
                <a:lnTo>
                  <a:pt x="377809" y="7766"/>
                </a:lnTo>
                <a:lnTo>
                  <a:pt x="178212" y="70604"/>
                </a:lnTo>
                <a:lnTo>
                  <a:pt x="140151" y="87844"/>
                </a:lnTo>
                <a:lnTo>
                  <a:pt x="104985" y="113760"/>
                </a:lnTo>
                <a:lnTo>
                  <a:pt x="73521" y="146727"/>
                </a:lnTo>
                <a:lnTo>
                  <a:pt x="46567" y="185120"/>
                </a:lnTo>
                <a:lnTo>
                  <a:pt x="24931" y="227313"/>
                </a:lnTo>
                <a:lnTo>
                  <a:pt x="9419" y="271683"/>
                </a:lnTo>
                <a:lnTo>
                  <a:pt x="840" y="316603"/>
                </a:lnTo>
                <a:lnTo>
                  <a:pt x="0" y="360448"/>
                </a:lnTo>
                <a:lnTo>
                  <a:pt x="7705" y="401595"/>
                </a:lnTo>
                <a:lnTo>
                  <a:pt x="264058" y="1222736"/>
                </a:lnTo>
                <a:lnTo>
                  <a:pt x="264265" y="1223467"/>
                </a:lnTo>
                <a:lnTo>
                  <a:pt x="264554" y="1224335"/>
                </a:lnTo>
                <a:lnTo>
                  <a:pt x="272364" y="1238562"/>
                </a:lnTo>
                <a:lnTo>
                  <a:pt x="284625" y="1248335"/>
                </a:lnTo>
                <a:lnTo>
                  <a:pt x="299676" y="1252788"/>
                </a:lnTo>
                <a:lnTo>
                  <a:pt x="315855" y="1251051"/>
                </a:lnTo>
                <a:lnTo>
                  <a:pt x="330080" y="1243208"/>
                </a:lnTo>
                <a:lnTo>
                  <a:pt x="339870" y="1230929"/>
                </a:lnTo>
                <a:lnTo>
                  <a:pt x="344369" y="1215865"/>
                </a:lnTo>
                <a:lnTo>
                  <a:pt x="342724" y="1199671"/>
                </a:lnTo>
                <a:lnTo>
                  <a:pt x="342091" y="1198154"/>
                </a:lnTo>
                <a:lnTo>
                  <a:pt x="94473" y="404563"/>
                </a:lnTo>
                <a:lnTo>
                  <a:pt x="88767" y="364114"/>
                </a:lnTo>
                <a:lnTo>
                  <a:pt x="93980" y="319733"/>
                </a:lnTo>
                <a:lnTo>
                  <a:pt x="108550" y="274461"/>
                </a:lnTo>
                <a:lnTo>
                  <a:pt x="130917" y="231337"/>
                </a:lnTo>
                <a:lnTo>
                  <a:pt x="159519" y="193402"/>
                </a:lnTo>
                <a:lnTo>
                  <a:pt x="192796" y="163694"/>
                </a:lnTo>
                <a:lnTo>
                  <a:pt x="229188" y="145256"/>
                </a:lnTo>
                <a:lnTo>
                  <a:pt x="378388" y="98295"/>
                </a:lnTo>
                <a:lnTo>
                  <a:pt x="419020" y="92452"/>
                </a:lnTo>
                <a:lnTo>
                  <a:pt x="463913" y="97528"/>
                </a:lnTo>
                <a:lnTo>
                  <a:pt x="509891" y="111970"/>
                </a:lnTo>
                <a:lnTo>
                  <a:pt x="553779" y="134224"/>
                </a:lnTo>
                <a:lnTo>
                  <a:pt x="592400" y="162739"/>
                </a:lnTo>
                <a:lnTo>
                  <a:pt x="622578" y="195961"/>
                </a:lnTo>
                <a:lnTo>
                  <a:pt x="641138" y="232339"/>
                </a:lnTo>
                <a:lnTo>
                  <a:pt x="1086470" y="1659158"/>
                </a:lnTo>
                <a:lnTo>
                  <a:pt x="1092146" y="1698829"/>
                </a:lnTo>
                <a:lnTo>
                  <a:pt x="1086844" y="1741254"/>
                </a:lnTo>
                <a:lnTo>
                  <a:pt x="1072147" y="1783866"/>
                </a:lnTo>
                <a:lnTo>
                  <a:pt x="1049638" y="1824096"/>
                </a:lnTo>
                <a:lnTo>
                  <a:pt x="1020900" y="1859376"/>
                </a:lnTo>
                <a:lnTo>
                  <a:pt x="987516" y="1887138"/>
                </a:lnTo>
                <a:lnTo>
                  <a:pt x="951069" y="1904814"/>
                </a:lnTo>
                <a:lnTo>
                  <a:pt x="906934" y="1918777"/>
                </a:lnTo>
                <a:lnTo>
                  <a:pt x="905922" y="1918634"/>
                </a:lnTo>
                <a:lnTo>
                  <a:pt x="873306" y="1922429"/>
                </a:lnTo>
                <a:lnTo>
                  <a:pt x="832486" y="1916812"/>
                </a:lnTo>
                <a:lnTo>
                  <a:pt x="788530" y="1901540"/>
                </a:lnTo>
                <a:lnTo>
                  <a:pt x="746509" y="1876370"/>
                </a:lnTo>
                <a:lnTo>
                  <a:pt x="711492" y="1841062"/>
                </a:lnTo>
                <a:lnTo>
                  <a:pt x="688549" y="1795373"/>
                </a:lnTo>
                <a:lnTo>
                  <a:pt x="426158" y="954731"/>
                </a:lnTo>
                <a:lnTo>
                  <a:pt x="421964" y="914447"/>
                </a:lnTo>
                <a:lnTo>
                  <a:pt x="433161" y="876948"/>
                </a:lnTo>
                <a:lnTo>
                  <a:pt x="457586" y="846346"/>
                </a:lnTo>
                <a:lnTo>
                  <a:pt x="493071" y="826750"/>
                </a:lnTo>
                <a:lnTo>
                  <a:pt x="547389" y="809660"/>
                </a:lnTo>
                <a:lnTo>
                  <a:pt x="587624" y="805390"/>
                </a:lnTo>
                <a:lnTo>
                  <a:pt x="625058" y="816508"/>
                </a:lnTo>
                <a:lnTo>
                  <a:pt x="655579" y="840872"/>
                </a:lnTo>
                <a:lnTo>
                  <a:pt x="675075" y="876341"/>
                </a:lnTo>
                <a:lnTo>
                  <a:pt x="792662" y="1253133"/>
                </a:lnTo>
                <a:lnTo>
                  <a:pt x="792898" y="1253030"/>
                </a:lnTo>
                <a:lnTo>
                  <a:pt x="800996" y="1266331"/>
                </a:lnTo>
                <a:lnTo>
                  <a:pt x="813058" y="1275415"/>
                </a:lnTo>
                <a:lnTo>
                  <a:pt x="827617" y="1279484"/>
                </a:lnTo>
                <a:lnTo>
                  <a:pt x="843203" y="1277739"/>
                </a:lnTo>
                <a:lnTo>
                  <a:pt x="857000" y="1270236"/>
                </a:lnTo>
                <a:lnTo>
                  <a:pt x="866663" y="1258556"/>
                </a:lnTo>
                <a:lnTo>
                  <a:pt x="871435" y="1244191"/>
                </a:lnTo>
                <a:lnTo>
                  <a:pt x="870557" y="1228631"/>
                </a:lnTo>
                <a:lnTo>
                  <a:pt x="870794" y="1228529"/>
                </a:lnTo>
                <a:lnTo>
                  <a:pt x="739981" y="809521"/>
                </a:lnTo>
                <a:lnTo>
                  <a:pt x="719309" y="768096"/>
                </a:lnTo>
                <a:lnTo>
                  <a:pt x="687882" y="736372"/>
                </a:lnTo>
                <a:lnTo>
                  <a:pt x="648681" y="715901"/>
                </a:lnTo>
                <a:lnTo>
                  <a:pt x="604686" y="708234"/>
                </a:lnTo>
                <a:lnTo>
                  <a:pt x="558879" y="714926"/>
                </a:lnTo>
                <a:lnTo>
                  <a:pt x="432389" y="754766"/>
                </a:lnTo>
                <a:lnTo>
                  <a:pt x="390949" y="775561"/>
                </a:lnTo>
                <a:lnTo>
                  <a:pt x="359163" y="807105"/>
                </a:lnTo>
                <a:lnTo>
                  <a:pt x="338600" y="846409"/>
                </a:lnTo>
                <a:lnTo>
                  <a:pt x="330831" y="890486"/>
                </a:lnTo>
                <a:lnTo>
                  <a:pt x="337425" y="936347"/>
                </a:lnTo>
                <a:lnTo>
                  <a:pt x="624764" y="1856783"/>
                </a:lnTo>
                <a:lnTo>
                  <a:pt x="644793" y="1900141"/>
                </a:lnTo>
                <a:lnTo>
                  <a:pt x="673899" y="1936174"/>
                </a:lnTo>
                <a:lnTo>
                  <a:pt x="709694" y="1965077"/>
                </a:lnTo>
                <a:lnTo>
                  <a:pt x="749790" y="1987046"/>
                </a:lnTo>
                <a:lnTo>
                  <a:pt x="791800" y="2002277"/>
                </a:lnTo>
                <a:lnTo>
                  <a:pt x="833336" y="2010965"/>
                </a:lnTo>
                <a:lnTo>
                  <a:pt x="872010" y="2013306"/>
                </a:lnTo>
                <a:lnTo>
                  <a:pt x="905436" y="2009496"/>
                </a:lnTo>
                <a:lnTo>
                  <a:pt x="907217" y="2009370"/>
                </a:lnTo>
                <a:lnTo>
                  <a:pt x="1002040" y="1979460"/>
                </a:lnTo>
                <a:lnTo>
                  <a:pt x="1040200" y="1962668"/>
                </a:lnTo>
                <a:lnTo>
                  <a:pt x="1075625" y="1937945"/>
                </a:lnTo>
                <a:lnTo>
                  <a:pt x="1107461" y="1906705"/>
                </a:lnTo>
                <a:lnTo>
                  <a:pt x="1134856" y="1870358"/>
                </a:lnTo>
                <a:close/>
              </a:path>
            </a:pathLst>
          </a:custGeom>
          <a:solidFill>
            <a:srgbClr val="D17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36393" y="1523225"/>
            <a:ext cx="2415540" cy="941069"/>
          </a:xfrm>
          <a:custGeom>
            <a:avLst/>
            <a:gdLst/>
            <a:ahLst/>
            <a:cxnLst/>
            <a:rect l="l" t="t" r="r" b="b"/>
            <a:pathLst>
              <a:path w="2415540" h="941069">
                <a:moveTo>
                  <a:pt x="2268314" y="827446"/>
                </a:moveTo>
                <a:lnTo>
                  <a:pt x="191818" y="940614"/>
                </a:lnTo>
                <a:lnTo>
                  <a:pt x="142397" y="935314"/>
                </a:lnTo>
                <a:lnTo>
                  <a:pt x="98588" y="915461"/>
                </a:lnTo>
                <a:lnTo>
                  <a:pt x="63117" y="883508"/>
                </a:lnTo>
                <a:lnTo>
                  <a:pt x="38712" y="841913"/>
                </a:lnTo>
                <a:lnTo>
                  <a:pt x="28097" y="793131"/>
                </a:lnTo>
                <a:lnTo>
                  <a:pt x="0" y="277568"/>
                </a:lnTo>
                <a:lnTo>
                  <a:pt x="5250" y="227922"/>
                </a:lnTo>
                <a:lnTo>
                  <a:pt x="24990" y="183921"/>
                </a:lnTo>
                <a:lnTo>
                  <a:pt x="56779" y="148303"/>
                </a:lnTo>
                <a:lnTo>
                  <a:pt x="98171" y="123805"/>
                </a:lnTo>
                <a:lnTo>
                  <a:pt x="146723" y="113167"/>
                </a:lnTo>
                <a:lnTo>
                  <a:pt x="2223220" y="0"/>
                </a:lnTo>
                <a:lnTo>
                  <a:pt x="2272640" y="5299"/>
                </a:lnTo>
                <a:lnTo>
                  <a:pt x="2316450" y="25153"/>
                </a:lnTo>
                <a:lnTo>
                  <a:pt x="2351920" y="57105"/>
                </a:lnTo>
                <a:lnTo>
                  <a:pt x="2376326" y="98700"/>
                </a:lnTo>
                <a:lnTo>
                  <a:pt x="2386940" y="147482"/>
                </a:lnTo>
                <a:lnTo>
                  <a:pt x="2415038" y="663045"/>
                </a:lnTo>
                <a:lnTo>
                  <a:pt x="2409788" y="712691"/>
                </a:lnTo>
                <a:lnTo>
                  <a:pt x="2390047" y="756692"/>
                </a:lnTo>
                <a:lnTo>
                  <a:pt x="2358259" y="792310"/>
                </a:lnTo>
                <a:lnTo>
                  <a:pt x="2316867" y="816808"/>
                </a:lnTo>
                <a:lnTo>
                  <a:pt x="2268314" y="827446"/>
                </a:lnTo>
                <a:close/>
              </a:path>
            </a:pathLst>
          </a:custGeom>
          <a:solidFill>
            <a:srgbClr val="DF78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24772" y="1754562"/>
            <a:ext cx="1636395" cy="474345"/>
          </a:xfrm>
          <a:custGeom>
            <a:avLst/>
            <a:gdLst/>
            <a:ahLst/>
            <a:cxnLst/>
            <a:rect l="l" t="t" r="r" b="b"/>
            <a:pathLst>
              <a:path w="1636395" h="474344">
                <a:moveTo>
                  <a:pt x="215291" y="473832"/>
                </a:moveTo>
                <a:lnTo>
                  <a:pt x="168103" y="470912"/>
                </a:lnTo>
                <a:lnTo>
                  <a:pt x="124245" y="457807"/>
                </a:lnTo>
                <a:lnTo>
                  <a:pt x="85003" y="435678"/>
                </a:lnTo>
                <a:lnTo>
                  <a:pt x="51668" y="405686"/>
                </a:lnTo>
                <a:lnTo>
                  <a:pt x="25529" y="368991"/>
                </a:lnTo>
                <a:lnTo>
                  <a:pt x="7876" y="326754"/>
                </a:lnTo>
                <a:lnTo>
                  <a:pt x="0" y="280135"/>
                </a:lnTo>
                <a:lnTo>
                  <a:pt x="2919" y="232945"/>
                </a:lnTo>
                <a:lnTo>
                  <a:pt x="16023" y="189083"/>
                </a:lnTo>
                <a:lnTo>
                  <a:pt x="38149" y="149838"/>
                </a:lnTo>
                <a:lnTo>
                  <a:pt x="68138" y="116499"/>
                </a:lnTo>
                <a:lnTo>
                  <a:pt x="104829" y="90359"/>
                </a:lnTo>
                <a:lnTo>
                  <a:pt x="147063" y="72705"/>
                </a:lnTo>
                <a:lnTo>
                  <a:pt x="193677" y="64828"/>
                </a:lnTo>
                <a:lnTo>
                  <a:pt x="240863" y="67748"/>
                </a:lnTo>
                <a:lnTo>
                  <a:pt x="284721" y="80853"/>
                </a:lnTo>
                <a:lnTo>
                  <a:pt x="323963" y="102982"/>
                </a:lnTo>
                <a:lnTo>
                  <a:pt x="357298" y="132974"/>
                </a:lnTo>
                <a:lnTo>
                  <a:pt x="383437" y="169669"/>
                </a:lnTo>
                <a:lnTo>
                  <a:pt x="401090" y="211906"/>
                </a:lnTo>
                <a:lnTo>
                  <a:pt x="408967" y="258525"/>
                </a:lnTo>
                <a:lnTo>
                  <a:pt x="406047" y="305715"/>
                </a:lnTo>
                <a:lnTo>
                  <a:pt x="392944" y="349577"/>
                </a:lnTo>
                <a:lnTo>
                  <a:pt x="370817" y="388822"/>
                </a:lnTo>
                <a:lnTo>
                  <a:pt x="340828" y="422160"/>
                </a:lnTo>
                <a:lnTo>
                  <a:pt x="304137" y="448301"/>
                </a:lnTo>
                <a:lnTo>
                  <a:pt x="261904" y="465955"/>
                </a:lnTo>
                <a:lnTo>
                  <a:pt x="215291" y="473832"/>
                </a:lnTo>
                <a:close/>
              </a:path>
              <a:path w="1636395" h="474344">
                <a:moveTo>
                  <a:pt x="1442193" y="409003"/>
                </a:moveTo>
                <a:lnTo>
                  <a:pt x="1395005" y="406083"/>
                </a:lnTo>
                <a:lnTo>
                  <a:pt x="1351147" y="392978"/>
                </a:lnTo>
                <a:lnTo>
                  <a:pt x="1311905" y="370850"/>
                </a:lnTo>
                <a:lnTo>
                  <a:pt x="1278570" y="340858"/>
                </a:lnTo>
                <a:lnTo>
                  <a:pt x="1252431" y="304163"/>
                </a:lnTo>
                <a:lnTo>
                  <a:pt x="1234778" y="261925"/>
                </a:lnTo>
                <a:lnTo>
                  <a:pt x="1226901" y="215306"/>
                </a:lnTo>
                <a:lnTo>
                  <a:pt x="1229821" y="168117"/>
                </a:lnTo>
                <a:lnTo>
                  <a:pt x="1242924" y="124254"/>
                </a:lnTo>
                <a:lnTo>
                  <a:pt x="1265051" y="85009"/>
                </a:lnTo>
                <a:lnTo>
                  <a:pt x="1295040" y="51671"/>
                </a:lnTo>
                <a:lnTo>
                  <a:pt x="1331731" y="25530"/>
                </a:lnTo>
                <a:lnTo>
                  <a:pt x="1373964" y="7876"/>
                </a:lnTo>
                <a:lnTo>
                  <a:pt x="1420579" y="0"/>
                </a:lnTo>
                <a:lnTo>
                  <a:pt x="1467765" y="2920"/>
                </a:lnTo>
                <a:lnTo>
                  <a:pt x="1511623" y="16025"/>
                </a:lnTo>
                <a:lnTo>
                  <a:pt x="1550865" y="38154"/>
                </a:lnTo>
                <a:lnTo>
                  <a:pt x="1584200" y="68146"/>
                </a:lnTo>
                <a:lnTo>
                  <a:pt x="1610339" y="104841"/>
                </a:lnTo>
                <a:lnTo>
                  <a:pt x="1627992" y="147078"/>
                </a:lnTo>
                <a:lnTo>
                  <a:pt x="1635869" y="193697"/>
                </a:lnTo>
                <a:lnTo>
                  <a:pt x="1632949" y="240887"/>
                </a:lnTo>
                <a:lnTo>
                  <a:pt x="1619845" y="284749"/>
                </a:lnTo>
                <a:lnTo>
                  <a:pt x="1597719" y="323994"/>
                </a:lnTo>
                <a:lnTo>
                  <a:pt x="1567730" y="357332"/>
                </a:lnTo>
                <a:lnTo>
                  <a:pt x="1531039" y="383473"/>
                </a:lnTo>
                <a:lnTo>
                  <a:pt x="1488805" y="401127"/>
                </a:lnTo>
                <a:lnTo>
                  <a:pt x="1442193" y="409003"/>
                </a:lnTo>
                <a:close/>
              </a:path>
              <a:path w="1636395" h="474344">
                <a:moveTo>
                  <a:pt x="828742" y="441418"/>
                </a:moveTo>
                <a:lnTo>
                  <a:pt x="781554" y="438497"/>
                </a:lnTo>
                <a:lnTo>
                  <a:pt x="737696" y="425393"/>
                </a:lnTo>
                <a:lnTo>
                  <a:pt x="698454" y="403264"/>
                </a:lnTo>
                <a:lnTo>
                  <a:pt x="665119" y="373272"/>
                </a:lnTo>
                <a:lnTo>
                  <a:pt x="638980" y="336577"/>
                </a:lnTo>
                <a:lnTo>
                  <a:pt x="621327" y="294340"/>
                </a:lnTo>
                <a:lnTo>
                  <a:pt x="613450" y="247721"/>
                </a:lnTo>
                <a:lnTo>
                  <a:pt x="616370" y="200531"/>
                </a:lnTo>
                <a:lnTo>
                  <a:pt x="629474" y="156669"/>
                </a:lnTo>
                <a:lnTo>
                  <a:pt x="651600" y="117423"/>
                </a:lnTo>
                <a:lnTo>
                  <a:pt x="681589" y="84085"/>
                </a:lnTo>
                <a:lnTo>
                  <a:pt x="718280" y="57944"/>
                </a:lnTo>
                <a:lnTo>
                  <a:pt x="760514" y="40291"/>
                </a:lnTo>
                <a:lnTo>
                  <a:pt x="807128" y="32414"/>
                </a:lnTo>
                <a:lnTo>
                  <a:pt x="854314" y="35334"/>
                </a:lnTo>
                <a:lnTo>
                  <a:pt x="898172" y="48439"/>
                </a:lnTo>
                <a:lnTo>
                  <a:pt x="937414" y="70568"/>
                </a:lnTo>
                <a:lnTo>
                  <a:pt x="970749" y="100560"/>
                </a:lnTo>
                <a:lnTo>
                  <a:pt x="996888" y="137255"/>
                </a:lnTo>
                <a:lnTo>
                  <a:pt x="1014541" y="179492"/>
                </a:lnTo>
                <a:lnTo>
                  <a:pt x="1022418" y="226111"/>
                </a:lnTo>
                <a:lnTo>
                  <a:pt x="1019498" y="273301"/>
                </a:lnTo>
                <a:lnTo>
                  <a:pt x="1006395" y="317163"/>
                </a:lnTo>
                <a:lnTo>
                  <a:pt x="984268" y="356408"/>
                </a:lnTo>
                <a:lnTo>
                  <a:pt x="954279" y="389746"/>
                </a:lnTo>
                <a:lnTo>
                  <a:pt x="917588" y="415887"/>
                </a:lnTo>
                <a:lnTo>
                  <a:pt x="875355" y="433541"/>
                </a:lnTo>
                <a:lnTo>
                  <a:pt x="828742" y="44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3123" y="3647394"/>
            <a:ext cx="11701752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9117" y="3323870"/>
            <a:ext cx="7667625" cy="6513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24-Jul-22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480000">
            <a:off x="5934242" y="4441853"/>
            <a:ext cx="6428029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50"/>
              </a:lnSpc>
            </a:pPr>
            <a:r>
              <a:rPr sz="9650" spc="-185" dirty="0">
                <a:solidFill>
                  <a:srgbClr val="3B3C4F"/>
                </a:solidFill>
                <a:latin typeface="Verdana"/>
                <a:cs typeface="Verdana"/>
              </a:rPr>
              <a:t>WEL</a:t>
            </a:r>
            <a:r>
              <a:rPr sz="14475" spc="-277" baseline="1151" dirty="0">
                <a:solidFill>
                  <a:srgbClr val="3B3C4F"/>
                </a:solidFill>
                <a:latin typeface="Verdana"/>
                <a:cs typeface="Verdana"/>
              </a:rPr>
              <a:t>C</a:t>
            </a:r>
            <a:r>
              <a:rPr sz="14475" spc="-277" baseline="1727" dirty="0">
                <a:solidFill>
                  <a:srgbClr val="3B3C4F"/>
                </a:solidFill>
                <a:latin typeface="Verdana"/>
                <a:cs typeface="Verdana"/>
              </a:rPr>
              <a:t>O</a:t>
            </a:r>
            <a:r>
              <a:rPr sz="14475" spc="-277" baseline="2302" dirty="0">
                <a:solidFill>
                  <a:srgbClr val="3B3C4F"/>
                </a:solidFill>
                <a:latin typeface="Verdana"/>
                <a:cs typeface="Verdana"/>
              </a:rPr>
              <a:t>M</a:t>
            </a:r>
            <a:r>
              <a:rPr sz="14475" spc="-277" baseline="3166" dirty="0">
                <a:solidFill>
                  <a:srgbClr val="3B3C4F"/>
                </a:solidFill>
                <a:latin typeface="Verdana"/>
                <a:cs typeface="Verdana"/>
              </a:rPr>
              <a:t>E</a:t>
            </a:r>
            <a:endParaRPr sz="14475" baseline="3166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420000">
            <a:off x="6569981" y="6084113"/>
            <a:ext cx="5723726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0"/>
              </a:lnSpc>
            </a:pPr>
            <a:r>
              <a:rPr sz="6150" spc="-97" baseline="-1355" dirty="0">
                <a:solidFill>
                  <a:srgbClr val="3B3C4F"/>
                </a:solidFill>
                <a:latin typeface="Trebuchet MS"/>
                <a:cs typeface="Trebuchet MS"/>
              </a:rPr>
              <a:t>to</a:t>
            </a:r>
            <a:r>
              <a:rPr sz="6150" spc="-75" baseline="-135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6150" spc="-89" baseline="-1355" dirty="0">
                <a:solidFill>
                  <a:srgbClr val="3B3C4F"/>
                </a:solidFill>
                <a:latin typeface="Trebuchet MS"/>
                <a:cs typeface="Trebuchet MS"/>
              </a:rPr>
              <a:t>o</a:t>
            </a:r>
            <a:r>
              <a:rPr sz="4100" spc="-60" dirty="0">
                <a:solidFill>
                  <a:srgbClr val="3B3C4F"/>
                </a:solidFill>
                <a:latin typeface="Trebuchet MS"/>
                <a:cs typeface="Trebuchet MS"/>
              </a:rPr>
              <a:t>ur</a:t>
            </a:r>
            <a:r>
              <a:rPr sz="4100" spc="-50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100" spc="-170" dirty="0">
                <a:solidFill>
                  <a:srgbClr val="3B3C4F"/>
                </a:solidFill>
                <a:latin typeface="Trebuchet MS"/>
                <a:cs typeface="Trebuchet MS"/>
              </a:rPr>
              <a:t>presentatio</a:t>
            </a:r>
            <a:r>
              <a:rPr sz="6150" spc="-254" baseline="1355" dirty="0">
                <a:solidFill>
                  <a:srgbClr val="3B3C4F"/>
                </a:solidFill>
                <a:latin typeface="Trebuchet MS"/>
                <a:cs typeface="Trebuchet MS"/>
              </a:rPr>
              <a:t>n</a:t>
            </a:r>
            <a:r>
              <a:rPr sz="6150" spc="-75" baseline="135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6150" spc="-240" baseline="1355" dirty="0">
                <a:solidFill>
                  <a:srgbClr val="3B3C4F"/>
                </a:solidFill>
                <a:latin typeface="Trebuchet MS"/>
                <a:cs typeface="Trebuchet MS"/>
              </a:rPr>
              <a:t>ab</a:t>
            </a:r>
            <a:r>
              <a:rPr sz="6150" spc="-240" baseline="2032" dirty="0">
                <a:solidFill>
                  <a:srgbClr val="3B3C4F"/>
                </a:solidFill>
                <a:latin typeface="Trebuchet MS"/>
                <a:cs typeface="Trebuchet MS"/>
              </a:rPr>
              <a:t>out</a:t>
            </a:r>
            <a:endParaRPr sz="6150" baseline="203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 rot="21420000">
            <a:off x="7844112" y="6981713"/>
            <a:ext cx="376965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15"/>
              </a:lnSpc>
            </a:pPr>
            <a:r>
              <a:rPr sz="4100" spc="45" dirty="0">
                <a:solidFill>
                  <a:srgbClr val="3B3C4F"/>
                </a:solidFill>
                <a:latin typeface="Trebuchet MS"/>
                <a:cs typeface="Trebuchet MS"/>
              </a:rPr>
              <a:t>TUTION</a:t>
            </a:r>
            <a:r>
              <a:rPr sz="4100" spc="-9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6150" spc="104" baseline="1355" dirty="0">
                <a:solidFill>
                  <a:srgbClr val="3B3C4F"/>
                </a:solidFill>
                <a:latin typeface="Trebuchet MS"/>
                <a:cs typeface="Trebuchet MS"/>
              </a:rPr>
              <a:t>WO</a:t>
            </a:r>
            <a:r>
              <a:rPr sz="6150" spc="104" baseline="2032" dirty="0">
                <a:solidFill>
                  <a:srgbClr val="3B3C4F"/>
                </a:solidFill>
                <a:latin typeface="Trebuchet MS"/>
                <a:cs typeface="Trebuchet MS"/>
              </a:rPr>
              <a:t>RLD</a:t>
            </a:r>
            <a:endParaRPr sz="6150" baseline="2032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 rot="21420000">
            <a:off x="8778607" y="8440970"/>
            <a:ext cx="680195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65"/>
              </a:lnSpc>
            </a:pPr>
            <a:r>
              <a:rPr sz="6150" spc="-254" baseline="-2710" dirty="0">
                <a:solidFill>
                  <a:srgbClr val="3B3C4F"/>
                </a:solidFill>
                <a:latin typeface="Trebuchet MS"/>
                <a:cs typeface="Trebuchet MS"/>
              </a:rPr>
              <a:t>Unit</a:t>
            </a:r>
            <a:r>
              <a:rPr sz="6150" spc="-254" baseline="-2032" dirty="0">
                <a:solidFill>
                  <a:srgbClr val="3B3C4F"/>
                </a:solidFill>
                <a:latin typeface="Trebuchet MS"/>
                <a:cs typeface="Trebuchet MS"/>
              </a:rPr>
              <a:t>ed</a:t>
            </a:r>
            <a:r>
              <a:rPr sz="6150" spc="-67" baseline="-2032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6150" spc="-292" baseline="-2032" dirty="0">
                <a:solidFill>
                  <a:srgbClr val="3B3C4F"/>
                </a:solidFill>
                <a:latin typeface="Trebuchet MS"/>
                <a:cs typeface="Trebuchet MS"/>
              </a:rPr>
              <a:t>In</a:t>
            </a:r>
            <a:r>
              <a:rPr sz="6150" spc="-292" baseline="-1355" dirty="0">
                <a:solidFill>
                  <a:srgbClr val="3B3C4F"/>
                </a:solidFill>
                <a:latin typeface="Trebuchet MS"/>
                <a:cs typeface="Trebuchet MS"/>
              </a:rPr>
              <a:t>terna</a:t>
            </a:r>
            <a:r>
              <a:rPr sz="4100" spc="-195" dirty="0">
                <a:solidFill>
                  <a:srgbClr val="3B3C4F"/>
                </a:solidFill>
                <a:latin typeface="Trebuchet MS"/>
                <a:cs typeface="Trebuchet MS"/>
              </a:rPr>
              <a:t>tional</a:t>
            </a:r>
            <a:r>
              <a:rPr sz="4100" spc="-40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100" spc="-95" dirty="0">
                <a:solidFill>
                  <a:srgbClr val="3B3C4F"/>
                </a:solidFill>
                <a:latin typeface="Trebuchet MS"/>
                <a:cs typeface="Trebuchet MS"/>
              </a:rPr>
              <a:t>Univers</a:t>
            </a:r>
            <a:r>
              <a:rPr sz="6150" spc="-142" baseline="1355" dirty="0">
                <a:solidFill>
                  <a:srgbClr val="3B3C4F"/>
                </a:solidFill>
                <a:latin typeface="Trebuchet MS"/>
                <a:cs typeface="Trebuchet MS"/>
              </a:rPr>
              <a:t>ity</a:t>
            </a:r>
            <a:endParaRPr sz="6150" baseline="1355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948190" y="4554349"/>
              <a:ext cx="3790315" cy="1562100"/>
            </a:xfrm>
            <a:custGeom>
              <a:avLst/>
              <a:gdLst/>
              <a:ahLst/>
              <a:cxnLst/>
              <a:rect l="l" t="t" r="r" b="b"/>
              <a:pathLst>
                <a:path w="3790315" h="1562100">
                  <a:moveTo>
                    <a:pt x="3665621" y="1084672"/>
                  </a:moveTo>
                  <a:lnTo>
                    <a:pt x="277384" y="1561804"/>
                  </a:lnTo>
                  <a:lnTo>
                    <a:pt x="230588" y="1560864"/>
                  </a:lnTo>
                  <a:lnTo>
                    <a:pt x="187903" y="1545921"/>
                  </a:lnTo>
                  <a:lnTo>
                    <a:pt x="152082" y="1519041"/>
                  </a:lnTo>
                  <a:lnTo>
                    <a:pt x="125880" y="1482290"/>
                  </a:lnTo>
                  <a:lnTo>
                    <a:pt x="112050" y="1437735"/>
                  </a:lnTo>
                  <a:lnTo>
                    <a:pt x="0" y="642035"/>
                  </a:lnTo>
                  <a:lnTo>
                    <a:pt x="987" y="595393"/>
                  </a:lnTo>
                  <a:lnTo>
                    <a:pt x="16021" y="552836"/>
                  </a:lnTo>
                  <a:lnTo>
                    <a:pt x="43025" y="517109"/>
                  </a:lnTo>
                  <a:lnTo>
                    <a:pt x="79923" y="490958"/>
                  </a:lnTo>
                  <a:lnTo>
                    <a:pt x="124639" y="477132"/>
                  </a:lnTo>
                  <a:lnTo>
                    <a:pt x="3512879" y="0"/>
                  </a:lnTo>
                  <a:lnTo>
                    <a:pt x="3559674" y="940"/>
                  </a:lnTo>
                  <a:lnTo>
                    <a:pt x="3602359" y="15883"/>
                  </a:lnTo>
                  <a:lnTo>
                    <a:pt x="3638179" y="42763"/>
                  </a:lnTo>
                  <a:lnTo>
                    <a:pt x="3664381" y="79514"/>
                  </a:lnTo>
                  <a:lnTo>
                    <a:pt x="3678212" y="124069"/>
                  </a:lnTo>
                  <a:lnTo>
                    <a:pt x="3790262" y="919768"/>
                  </a:lnTo>
                  <a:lnTo>
                    <a:pt x="3789274" y="966411"/>
                  </a:lnTo>
                  <a:lnTo>
                    <a:pt x="3774240" y="1008968"/>
                  </a:lnTo>
                  <a:lnTo>
                    <a:pt x="3747236" y="1044695"/>
                  </a:lnTo>
                  <a:lnTo>
                    <a:pt x="3710338" y="1070845"/>
                  </a:lnTo>
                  <a:lnTo>
                    <a:pt x="3665621" y="1084672"/>
                  </a:lnTo>
                  <a:close/>
                </a:path>
              </a:pathLst>
            </a:custGeom>
            <a:solidFill>
              <a:srgbClr val="F0C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1161" y="6446355"/>
              <a:ext cx="3818890" cy="2002155"/>
            </a:xfrm>
            <a:custGeom>
              <a:avLst/>
              <a:gdLst/>
              <a:ahLst/>
              <a:cxnLst/>
              <a:rect l="l" t="t" r="r" b="b"/>
              <a:pathLst>
                <a:path w="3818890" h="2002154">
                  <a:moveTo>
                    <a:pt x="3628980" y="2001999"/>
                  </a:moveTo>
                  <a:lnTo>
                    <a:pt x="192205" y="2001999"/>
                  </a:lnTo>
                  <a:lnTo>
                    <a:pt x="148396" y="1996880"/>
                  </a:lnTo>
                  <a:lnTo>
                    <a:pt x="108042" y="1982324"/>
                  </a:lnTo>
                  <a:lnTo>
                    <a:pt x="72340" y="1959526"/>
                  </a:lnTo>
                  <a:lnTo>
                    <a:pt x="42487" y="1929683"/>
                  </a:lnTo>
                  <a:lnTo>
                    <a:pt x="19681" y="1893994"/>
                  </a:lnTo>
                  <a:lnTo>
                    <a:pt x="5120" y="1853654"/>
                  </a:lnTo>
                  <a:lnTo>
                    <a:pt x="0" y="1809862"/>
                  </a:lnTo>
                  <a:lnTo>
                    <a:pt x="0" y="192137"/>
                  </a:lnTo>
                  <a:lnTo>
                    <a:pt x="5120" y="148344"/>
                  </a:lnTo>
                  <a:lnTo>
                    <a:pt x="19681" y="108004"/>
                  </a:lnTo>
                  <a:lnTo>
                    <a:pt x="42487" y="72315"/>
                  </a:lnTo>
                  <a:lnTo>
                    <a:pt x="72340" y="42472"/>
                  </a:lnTo>
                  <a:lnTo>
                    <a:pt x="108042" y="19674"/>
                  </a:lnTo>
                  <a:lnTo>
                    <a:pt x="148396" y="5118"/>
                  </a:lnTo>
                  <a:lnTo>
                    <a:pt x="192205" y="0"/>
                  </a:lnTo>
                  <a:lnTo>
                    <a:pt x="3626347" y="0"/>
                  </a:lnTo>
                  <a:lnTo>
                    <a:pt x="3670156" y="5118"/>
                  </a:lnTo>
                  <a:lnTo>
                    <a:pt x="3710509" y="19674"/>
                  </a:lnTo>
                  <a:lnTo>
                    <a:pt x="3746212" y="42472"/>
                  </a:lnTo>
                  <a:lnTo>
                    <a:pt x="3776065" y="72315"/>
                  </a:lnTo>
                  <a:lnTo>
                    <a:pt x="3798871" y="108004"/>
                  </a:lnTo>
                  <a:lnTo>
                    <a:pt x="3813432" y="148344"/>
                  </a:lnTo>
                  <a:lnTo>
                    <a:pt x="3818552" y="192137"/>
                  </a:lnTo>
                  <a:lnTo>
                    <a:pt x="3818552" y="1807229"/>
                  </a:lnTo>
                  <a:lnTo>
                    <a:pt x="3814407" y="1851997"/>
                  </a:lnTo>
                  <a:lnTo>
                    <a:pt x="3800544" y="1893035"/>
                  </a:lnTo>
                  <a:lnTo>
                    <a:pt x="3778206" y="1929192"/>
                  </a:lnTo>
                  <a:lnTo>
                    <a:pt x="3748637" y="1959318"/>
                  </a:lnTo>
                  <a:lnTo>
                    <a:pt x="3713081" y="1982262"/>
                  </a:lnTo>
                  <a:lnTo>
                    <a:pt x="3672781" y="1996873"/>
                  </a:lnTo>
                  <a:lnTo>
                    <a:pt x="3628980" y="2001999"/>
                  </a:lnTo>
                  <a:close/>
                </a:path>
              </a:pathLst>
            </a:custGeom>
            <a:solidFill>
              <a:srgbClr val="F5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55338" y="6380555"/>
              <a:ext cx="3952875" cy="2133600"/>
            </a:xfrm>
            <a:custGeom>
              <a:avLst/>
              <a:gdLst/>
              <a:ahLst/>
              <a:cxnLst/>
              <a:rect l="l" t="t" r="r" b="b"/>
              <a:pathLst>
                <a:path w="3952875" h="2133600">
                  <a:moveTo>
                    <a:pt x="3694804" y="2133599"/>
                  </a:moveTo>
                  <a:lnTo>
                    <a:pt x="258028" y="2133599"/>
                  </a:lnTo>
                  <a:lnTo>
                    <a:pt x="211733" y="2129433"/>
                  </a:lnTo>
                  <a:lnTo>
                    <a:pt x="168125" y="2117424"/>
                  </a:lnTo>
                  <a:lnTo>
                    <a:pt x="127941" y="2098311"/>
                  </a:lnTo>
                  <a:lnTo>
                    <a:pt x="91918" y="2072828"/>
                  </a:lnTo>
                  <a:lnTo>
                    <a:pt x="60792" y="2041713"/>
                  </a:lnTo>
                  <a:lnTo>
                    <a:pt x="35300" y="2005703"/>
                  </a:lnTo>
                  <a:lnTo>
                    <a:pt x="16180" y="1965533"/>
                  </a:lnTo>
                  <a:lnTo>
                    <a:pt x="4167" y="1921941"/>
                  </a:lnTo>
                  <a:lnTo>
                    <a:pt x="0" y="1875662"/>
                  </a:lnTo>
                  <a:lnTo>
                    <a:pt x="0" y="257937"/>
                  </a:lnTo>
                  <a:lnTo>
                    <a:pt x="4167" y="211658"/>
                  </a:lnTo>
                  <a:lnTo>
                    <a:pt x="16180" y="168066"/>
                  </a:lnTo>
                  <a:lnTo>
                    <a:pt x="35300" y="127896"/>
                  </a:lnTo>
                  <a:lnTo>
                    <a:pt x="60792" y="91885"/>
                  </a:lnTo>
                  <a:lnTo>
                    <a:pt x="91918" y="60770"/>
                  </a:lnTo>
                  <a:lnTo>
                    <a:pt x="127941" y="35288"/>
                  </a:lnTo>
                  <a:lnTo>
                    <a:pt x="168125" y="16174"/>
                  </a:lnTo>
                  <a:lnTo>
                    <a:pt x="211733" y="4166"/>
                  </a:lnTo>
                  <a:lnTo>
                    <a:pt x="258028" y="0"/>
                  </a:lnTo>
                  <a:lnTo>
                    <a:pt x="3694804" y="0"/>
                  </a:lnTo>
                  <a:lnTo>
                    <a:pt x="3741099" y="4166"/>
                  </a:lnTo>
                  <a:lnTo>
                    <a:pt x="3784707" y="16174"/>
                  </a:lnTo>
                  <a:lnTo>
                    <a:pt x="3824891" y="35288"/>
                  </a:lnTo>
                  <a:lnTo>
                    <a:pt x="3860914" y="60770"/>
                  </a:lnTo>
                  <a:lnTo>
                    <a:pt x="3892040" y="91885"/>
                  </a:lnTo>
                  <a:lnTo>
                    <a:pt x="3914565" y="123704"/>
                  </a:lnTo>
                  <a:lnTo>
                    <a:pt x="258028" y="123704"/>
                  </a:lnTo>
                  <a:lnTo>
                    <a:pt x="215754" y="130589"/>
                  </a:lnTo>
                  <a:lnTo>
                    <a:pt x="178914" y="149729"/>
                  </a:lnTo>
                  <a:lnTo>
                    <a:pt x="149783" y="178850"/>
                  </a:lnTo>
                  <a:lnTo>
                    <a:pt x="130636" y="215677"/>
                  </a:lnTo>
                  <a:lnTo>
                    <a:pt x="123748" y="257937"/>
                  </a:lnTo>
                  <a:lnTo>
                    <a:pt x="123748" y="1875662"/>
                  </a:lnTo>
                  <a:lnTo>
                    <a:pt x="130636" y="1917921"/>
                  </a:lnTo>
                  <a:lnTo>
                    <a:pt x="149783" y="1954749"/>
                  </a:lnTo>
                  <a:lnTo>
                    <a:pt x="178914" y="1983869"/>
                  </a:lnTo>
                  <a:lnTo>
                    <a:pt x="215754" y="2003009"/>
                  </a:lnTo>
                  <a:lnTo>
                    <a:pt x="258028" y="2009895"/>
                  </a:lnTo>
                  <a:lnTo>
                    <a:pt x="3914565" y="2009895"/>
                  </a:lnTo>
                  <a:lnTo>
                    <a:pt x="3892040" y="2041713"/>
                  </a:lnTo>
                  <a:lnTo>
                    <a:pt x="3860914" y="2072828"/>
                  </a:lnTo>
                  <a:lnTo>
                    <a:pt x="3824891" y="2098311"/>
                  </a:lnTo>
                  <a:lnTo>
                    <a:pt x="3784707" y="2117424"/>
                  </a:lnTo>
                  <a:lnTo>
                    <a:pt x="3741099" y="2129433"/>
                  </a:lnTo>
                  <a:lnTo>
                    <a:pt x="3694804" y="2133599"/>
                  </a:lnTo>
                  <a:close/>
                </a:path>
                <a:path w="3952875" h="2133600">
                  <a:moveTo>
                    <a:pt x="3914565" y="2009895"/>
                  </a:moveTo>
                  <a:lnTo>
                    <a:pt x="3694804" y="2009895"/>
                  </a:lnTo>
                  <a:lnTo>
                    <a:pt x="3737079" y="2003009"/>
                  </a:lnTo>
                  <a:lnTo>
                    <a:pt x="3773919" y="1983869"/>
                  </a:lnTo>
                  <a:lnTo>
                    <a:pt x="3803050" y="1954749"/>
                  </a:lnTo>
                  <a:lnTo>
                    <a:pt x="3822197" y="1917921"/>
                  </a:lnTo>
                  <a:lnTo>
                    <a:pt x="3829085" y="1875662"/>
                  </a:lnTo>
                  <a:lnTo>
                    <a:pt x="3829085" y="257937"/>
                  </a:lnTo>
                  <a:lnTo>
                    <a:pt x="3822197" y="215677"/>
                  </a:lnTo>
                  <a:lnTo>
                    <a:pt x="3803050" y="178850"/>
                  </a:lnTo>
                  <a:lnTo>
                    <a:pt x="3773919" y="149729"/>
                  </a:lnTo>
                  <a:lnTo>
                    <a:pt x="3737079" y="130589"/>
                  </a:lnTo>
                  <a:lnTo>
                    <a:pt x="3694804" y="123704"/>
                  </a:lnTo>
                  <a:lnTo>
                    <a:pt x="3914565" y="123704"/>
                  </a:lnTo>
                  <a:lnTo>
                    <a:pt x="3917532" y="127896"/>
                  </a:lnTo>
                  <a:lnTo>
                    <a:pt x="3936652" y="168066"/>
                  </a:lnTo>
                  <a:lnTo>
                    <a:pt x="3948665" y="211658"/>
                  </a:lnTo>
                  <a:lnTo>
                    <a:pt x="3952833" y="257937"/>
                  </a:lnTo>
                  <a:lnTo>
                    <a:pt x="3952833" y="1875662"/>
                  </a:lnTo>
                  <a:lnTo>
                    <a:pt x="3948665" y="1921941"/>
                  </a:lnTo>
                  <a:lnTo>
                    <a:pt x="3936652" y="1965533"/>
                  </a:lnTo>
                  <a:lnTo>
                    <a:pt x="3917532" y="2005703"/>
                  </a:lnTo>
                  <a:lnTo>
                    <a:pt x="3914565" y="2009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 rot="21120000">
            <a:off x="10743024" y="5162262"/>
            <a:ext cx="2235581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</a:pPr>
            <a:r>
              <a:rPr sz="3050" spc="80" dirty="0">
                <a:solidFill>
                  <a:srgbClr val="3B3C4F"/>
                </a:solidFill>
                <a:latin typeface="Trebuchet MS"/>
                <a:cs typeface="Trebuchet MS"/>
              </a:rPr>
              <a:t>011</a:t>
            </a:r>
            <a:r>
              <a:rPr sz="3050" spc="-90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3050" spc="-10" dirty="0">
                <a:solidFill>
                  <a:srgbClr val="3B3C4F"/>
                </a:solidFill>
                <a:latin typeface="Trebuchet MS"/>
                <a:cs typeface="Trebuchet MS"/>
              </a:rPr>
              <a:t>1</a:t>
            </a:r>
            <a:r>
              <a:rPr sz="4575" spc="-15" baseline="1821" dirty="0">
                <a:solidFill>
                  <a:srgbClr val="3B3C4F"/>
                </a:solidFill>
                <a:latin typeface="Trebuchet MS"/>
                <a:cs typeface="Trebuchet MS"/>
              </a:rPr>
              <a:t>81</a:t>
            </a:r>
            <a:r>
              <a:rPr sz="4575" spc="-135" baseline="1821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575" spc="292" baseline="2732" dirty="0">
                <a:solidFill>
                  <a:srgbClr val="3B3C4F"/>
                </a:solidFill>
                <a:latin typeface="Trebuchet MS"/>
                <a:cs typeface="Trebuchet MS"/>
              </a:rPr>
              <a:t>01</a:t>
            </a:r>
            <a:r>
              <a:rPr sz="4575" spc="292" baseline="3642" dirty="0">
                <a:solidFill>
                  <a:srgbClr val="3B3C4F"/>
                </a:solidFill>
                <a:latin typeface="Trebuchet MS"/>
                <a:cs typeface="Trebuchet MS"/>
              </a:rPr>
              <a:t>4</a:t>
            </a:r>
            <a:endParaRPr sz="4575" baseline="3642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1405" y="7159342"/>
            <a:ext cx="354584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55" dirty="0">
                <a:solidFill>
                  <a:srgbClr val="3B3C4F"/>
                </a:solidFill>
                <a:latin typeface="Tahoma"/>
                <a:cs typeface="Tahoma"/>
              </a:rPr>
              <a:t>M</a:t>
            </a:r>
            <a:r>
              <a:rPr sz="3400" b="1" spc="90" dirty="0">
                <a:solidFill>
                  <a:srgbClr val="3B3C4F"/>
                </a:solidFill>
                <a:latin typeface="Tahoma"/>
                <a:cs typeface="Tahoma"/>
              </a:rPr>
              <a:t>d</a:t>
            </a:r>
            <a:r>
              <a:rPr sz="3400" b="1" spc="-195" dirty="0">
                <a:solidFill>
                  <a:srgbClr val="3B3C4F"/>
                </a:solidFill>
                <a:latin typeface="Tahoma"/>
                <a:cs typeface="Tahoma"/>
              </a:rPr>
              <a:t>.</a:t>
            </a:r>
            <a:r>
              <a:rPr sz="3400" b="1" spc="-204" dirty="0">
                <a:solidFill>
                  <a:srgbClr val="3B3C4F"/>
                </a:solidFill>
                <a:latin typeface="Tahoma"/>
                <a:cs typeface="Tahoma"/>
              </a:rPr>
              <a:t>R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90" dirty="0">
                <a:solidFill>
                  <a:srgbClr val="3B3C4F"/>
                </a:solidFill>
                <a:latin typeface="Tahoma"/>
                <a:cs typeface="Tahoma"/>
              </a:rPr>
              <a:t>g</a:t>
            </a:r>
            <a:r>
              <a:rPr sz="3400" b="1" spc="-95" dirty="0">
                <a:solidFill>
                  <a:srgbClr val="3B3C4F"/>
                </a:solidFill>
                <a:latin typeface="Tahoma"/>
                <a:cs typeface="Tahoma"/>
              </a:rPr>
              <a:t>i</a:t>
            </a:r>
            <a:r>
              <a:rPr sz="3400" b="1" spc="80" dirty="0">
                <a:solidFill>
                  <a:srgbClr val="3B3C4F"/>
                </a:solidFill>
                <a:latin typeface="Tahoma"/>
                <a:cs typeface="Tahoma"/>
              </a:rPr>
              <a:t>b</a:t>
            </a:r>
            <a:r>
              <a:rPr sz="3400" b="1" spc="-365" dirty="0">
                <a:solidFill>
                  <a:srgbClr val="3B3C4F"/>
                </a:solidFill>
                <a:latin typeface="Tahoma"/>
                <a:cs typeface="Tahoma"/>
              </a:rPr>
              <a:t> </a:t>
            </a:r>
            <a:r>
              <a:rPr sz="3400" b="1" spc="-95" dirty="0">
                <a:solidFill>
                  <a:srgbClr val="3B3C4F"/>
                </a:solidFill>
                <a:latin typeface="Tahoma"/>
                <a:cs typeface="Tahoma"/>
              </a:rPr>
              <a:t>Y</a:t>
            </a:r>
            <a:r>
              <a:rPr sz="3400" b="1" spc="-20" dirty="0">
                <a:solidFill>
                  <a:srgbClr val="3B3C4F"/>
                </a:solidFill>
                <a:latin typeface="Tahoma"/>
                <a:cs typeface="Tahoma"/>
              </a:rPr>
              <a:t>e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-15" dirty="0">
                <a:solidFill>
                  <a:srgbClr val="3B3C4F"/>
                </a:solidFill>
                <a:latin typeface="Tahoma"/>
                <a:cs typeface="Tahoma"/>
              </a:rPr>
              <a:t>s</a:t>
            </a:r>
            <a:r>
              <a:rPr sz="3400" b="1" spc="-20" dirty="0">
                <a:solidFill>
                  <a:srgbClr val="3B3C4F"/>
                </a:solidFill>
                <a:latin typeface="Tahoma"/>
                <a:cs typeface="Tahoma"/>
              </a:rPr>
              <a:t>e</a:t>
            </a:r>
            <a:r>
              <a:rPr sz="3400" b="1" spc="-120" dirty="0">
                <a:solidFill>
                  <a:srgbClr val="3B3C4F"/>
                </a:solidFill>
                <a:latin typeface="Tahoma"/>
                <a:cs typeface="Tahoma"/>
              </a:rPr>
              <a:t>r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27956" y="492173"/>
            <a:ext cx="4209415" cy="1052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700" b="0" spc="75" dirty="0">
                <a:latin typeface="Verdana"/>
                <a:cs typeface="Verdana"/>
              </a:rPr>
              <a:t>M</a:t>
            </a:r>
            <a:r>
              <a:rPr sz="6700" b="0" spc="-240" dirty="0">
                <a:latin typeface="Verdana"/>
                <a:cs typeface="Verdana"/>
              </a:rPr>
              <a:t>E</a:t>
            </a:r>
            <a:r>
              <a:rPr sz="6700" b="0" spc="75" dirty="0">
                <a:latin typeface="Verdana"/>
                <a:cs typeface="Verdana"/>
              </a:rPr>
              <a:t>M</a:t>
            </a:r>
            <a:r>
              <a:rPr sz="6700" b="0" spc="90" dirty="0">
                <a:latin typeface="Verdana"/>
                <a:cs typeface="Verdana"/>
              </a:rPr>
              <a:t>B</a:t>
            </a:r>
            <a:r>
              <a:rPr sz="6700" b="0" spc="-240" dirty="0">
                <a:latin typeface="Verdana"/>
                <a:cs typeface="Verdana"/>
              </a:rPr>
              <a:t>E</a:t>
            </a:r>
            <a:r>
              <a:rPr sz="6700" b="0" spc="-125" dirty="0">
                <a:latin typeface="Verdana"/>
                <a:cs typeface="Verdana"/>
              </a:rPr>
              <a:t>R</a:t>
            </a:r>
            <a:r>
              <a:rPr sz="6700" b="0" spc="-295" dirty="0">
                <a:latin typeface="Verdana"/>
                <a:cs typeface="Verdana"/>
              </a:rPr>
              <a:t>S</a:t>
            </a:r>
            <a:endParaRPr sz="67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2902" y="4546231"/>
            <a:ext cx="3952875" cy="3968115"/>
            <a:chOff x="252902" y="4546231"/>
            <a:chExt cx="3952875" cy="3968115"/>
          </a:xfrm>
        </p:grpSpPr>
        <p:sp>
          <p:nvSpPr>
            <p:cNvPr id="10" name="object 10"/>
            <p:cNvSpPr/>
            <p:nvPr/>
          </p:nvSpPr>
          <p:spPr>
            <a:xfrm>
              <a:off x="359941" y="4546231"/>
              <a:ext cx="3710940" cy="1571625"/>
            </a:xfrm>
            <a:custGeom>
              <a:avLst/>
              <a:gdLst/>
              <a:ahLst/>
              <a:cxnLst/>
              <a:rect l="l" t="t" r="r" b="b"/>
              <a:pathLst>
                <a:path w="3710940" h="1571625">
                  <a:moveTo>
                    <a:pt x="3593024" y="1103536"/>
                  </a:moveTo>
                  <a:lnTo>
                    <a:pt x="272705" y="1571104"/>
                  </a:lnTo>
                  <a:lnTo>
                    <a:pt x="228653" y="1570211"/>
                  </a:lnTo>
                  <a:lnTo>
                    <a:pt x="188470" y="1556123"/>
                  </a:lnTo>
                  <a:lnTo>
                    <a:pt x="154747" y="1530787"/>
                  </a:lnTo>
                  <a:lnTo>
                    <a:pt x="130077" y="1496151"/>
                  </a:lnTo>
                  <a:lnTo>
                    <a:pt x="117051" y="1454161"/>
                  </a:lnTo>
                  <a:lnTo>
                    <a:pt x="0" y="622948"/>
                  </a:lnTo>
                  <a:lnTo>
                    <a:pt x="923" y="578994"/>
                  </a:lnTo>
                  <a:lnTo>
                    <a:pt x="15068" y="538892"/>
                  </a:lnTo>
                  <a:lnTo>
                    <a:pt x="40483" y="505228"/>
                  </a:lnTo>
                  <a:lnTo>
                    <a:pt x="75213" y="480591"/>
                  </a:lnTo>
                  <a:lnTo>
                    <a:pt x="117305" y="467567"/>
                  </a:lnTo>
                  <a:lnTo>
                    <a:pt x="3437623" y="0"/>
                  </a:lnTo>
                  <a:lnTo>
                    <a:pt x="3481675" y="892"/>
                  </a:lnTo>
                  <a:lnTo>
                    <a:pt x="3521858" y="14980"/>
                  </a:lnTo>
                  <a:lnTo>
                    <a:pt x="3555581" y="40316"/>
                  </a:lnTo>
                  <a:lnTo>
                    <a:pt x="3580251" y="74953"/>
                  </a:lnTo>
                  <a:lnTo>
                    <a:pt x="3593277" y="116942"/>
                  </a:lnTo>
                  <a:lnTo>
                    <a:pt x="3710329" y="948155"/>
                  </a:lnTo>
                  <a:lnTo>
                    <a:pt x="3709406" y="992109"/>
                  </a:lnTo>
                  <a:lnTo>
                    <a:pt x="3695260" y="1032212"/>
                  </a:lnTo>
                  <a:lnTo>
                    <a:pt x="3669846" y="1065875"/>
                  </a:lnTo>
                  <a:lnTo>
                    <a:pt x="3635116" y="1090513"/>
                  </a:lnTo>
                  <a:lnTo>
                    <a:pt x="3593024" y="1103536"/>
                  </a:lnTo>
                  <a:close/>
                </a:path>
              </a:pathLst>
            </a:custGeom>
            <a:solidFill>
              <a:srgbClr val="F0C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25" y="6446356"/>
              <a:ext cx="3818890" cy="2002155"/>
            </a:xfrm>
            <a:custGeom>
              <a:avLst/>
              <a:gdLst/>
              <a:ahLst/>
              <a:cxnLst/>
              <a:rect l="l" t="t" r="r" b="b"/>
              <a:pathLst>
                <a:path w="3818890" h="2002154">
                  <a:moveTo>
                    <a:pt x="3628980" y="2001999"/>
                  </a:moveTo>
                  <a:lnTo>
                    <a:pt x="192205" y="2001999"/>
                  </a:lnTo>
                  <a:lnTo>
                    <a:pt x="148396" y="1996880"/>
                  </a:lnTo>
                  <a:lnTo>
                    <a:pt x="108042" y="1982324"/>
                  </a:lnTo>
                  <a:lnTo>
                    <a:pt x="72340" y="1959526"/>
                  </a:lnTo>
                  <a:lnTo>
                    <a:pt x="42487" y="1929683"/>
                  </a:lnTo>
                  <a:lnTo>
                    <a:pt x="19681" y="1893994"/>
                  </a:lnTo>
                  <a:lnTo>
                    <a:pt x="5120" y="1853654"/>
                  </a:lnTo>
                  <a:lnTo>
                    <a:pt x="0" y="1809862"/>
                  </a:lnTo>
                  <a:lnTo>
                    <a:pt x="0" y="192137"/>
                  </a:lnTo>
                  <a:lnTo>
                    <a:pt x="5120" y="148344"/>
                  </a:lnTo>
                  <a:lnTo>
                    <a:pt x="19681" y="108004"/>
                  </a:lnTo>
                  <a:lnTo>
                    <a:pt x="42487" y="72315"/>
                  </a:lnTo>
                  <a:lnTo>
                    <a:pt x="72340" y="42472"/>
                  </a:lnTo>
                  <a:lnTo>
                    <a:pt x="108042" y="19674"/>
                  </a:lnTo>
                  <a:lnTo>
                    <a:pt x="148396" y="5118"/>
                  </a:lnTo>
                  <a:lnTo>
                    <a:pt x="192205" y="0"/>
                  </a:lnTo>
                  <a:lnTo>
                    <a:pt x="3626347" y="0"/>
                  </a:lnTo>
                  <a:lnTo>
                    <a:pt x="3670156" y="5118"/>
                  </a:lnTo>
                  <a:lnTo>
                    <a:pt x="3710509" y="19674"/>
                  </a:lnTo>
                  <a:lnTo>
                    <a:pt x="3746212" y="42472"/>
                  </a:lnTo>
                  <a:lnTo>
                    <a:pt x="3776065" y="72315"/>
                  </a:lnTo>
                  <a:lnTo>
                    <a:pt x="3798871" y="108004"/>
                  </a:lnTo>
                  <a:lnTo>
                    <a:pt x="3813432" y="148344"/>
                  </a:lnTo>
                  <a:lnTo>
                    <a:pt x="3818552" y="192137"/>
                  </a:lnTo>
                  <a:lnTo>
                    <a:pt x="3818552" y="1807229"/>
                  </a:lnTo>
                  <a:lnTo>
                    <a:pt x="3814407" y="1851997"/>
                  </a:lnTo>
                  <a:lnTo>
                    <a:pt x="3800544" y="1893035"/>
                  </a:lnTo>
                  <a:lnTo>
                    <a:pt x="3778206" y="1929192"/>
                  </a:lnTo>
                  <a:lnTo>
                    <a:pt x="3748637" y="1959318"/>
                  </a:lnTo>
                  <a:lnTo>
                    <a:pt x="3713081" y="1982262"/>
                  </a:lnTo>
                  <a:lnTo>
                    <a:pt x="3672781" y="1996873"/>
                  </a:lnTo>
                  <a:lnTo>
                    <a:pt x="3628980" y="2001999"/>
                  </a:lnTo>
                  <a:close/>
                </a:path>
              </a:pathLst>
            </a:custGeom>
            <a:solidFill>
              <a:srgbClr val="F5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902" y="6380555"/>
              <a:ext cx="3952875" cy="2133600"/>
            </a:xfrm>
            <a:custGeom>
              <a:avLst/>
              <a:gdLst/>
              <a:ahLst/>
              <a:cxnLst/>
              <a:rect l="l" t="t" r="r" b="b"/>
              <a:pathLst>
                <a:path w="3952875" h="2133600">
                  <a:moveTo>
                    <a:pt x="3694804" y="2133599"/>
                  </a:moveTo>
                  <a:lnTo>
                    <a:pt x="258028" y="2133599"/>
                  </a:lnTo>
                  <a:lnTo>
                    <a:pt x="211733" y="2129433"/>
                  </a:lnTo>
                  <a:lnTo>
                    <a:pt x="168125" y="2117424"/>
                  </a:lnTo>
                  <a:lnTo>
                    <a:pt x="127941" y="2098311"/>
                  </a:lnTo>
                  <a:lnTo>
                    <a:pt x="91918" y="2072828"/>
                  </a:lnTo>
                  <a:lnTo>
                    <a:pt x="60792" y="2041713"/>
                  </a:lnTo>
                  <a:lnTo>
                    <a:pt x="35300" y="2005703"/>
                  </a:lnTo>
                  <a:lnTo>
                    <a:pt x="16180" y="1965533"/>
                  </a:lnTo>
                  <a:lnTo>
                    <a:pt x="4167" y="1921941"/>
                  </a:lnTo>
                  <a:lnTo>
                    <a:pt x="0" y="1875662"/>
                  </a:lnTo>
                  <a:lnTo>
                    <a:pt x="0" y="257937"/>
                  </a:lnTo>
                  <a:lnTo>
                    <a:pt x="4167" y="211658"/>
                  </a:lnTo>
                  <a:lnTo>
                    <a:pt x="16180" y="168066"/>
                  </a:lnTo>
                  <a:lnTo>
                    <a:pt x="35300" y="127896"/>
                  </a:lnTo>
                  <a:lnTo>
                    <a:pt x="60792" y="91885"/>
                  </a:lnTo>
                  <a:lnTo>
                    <a:pt x="91918" y="60770"/>
                  </a:lnTo>
                  <a:lnTo>
                    <a:pt x="127941" y="35288"/>
                  </a:lnTo>
                  <a:lnTo>
                    <a:pt x="168125" y="16174"/>
                  </a:lnTo>
                  <a:lnTo>
                    <a:pt x="211733" y="4166"/>
                  </a:lnTo>
                  <a:lnTo>
                    <a:pt x="258028" y="0"/>
                  </a:lnTo>
                  <a:lnTo>
                    <a:pt x="3694804" y="0"/>
                  </a:lnTo>
                  <a:lnTo>
                    <a:pt x="3741099" y="4166"/>
                  </a:lnTo>
                  <a:lnTo>
                    <a:pt x="3784707" y="16174"/>
                  </a:lnTo>
                  <a:lnTo>
                    <a:pt x="3824891" y="35288"/>
                  </a:lnTo>
                  <a:lnTo>
                    <a:pt x="3860914" y="60770"/>
                  </a:lnTo>
                  <a:lnTo>
                    <a:pt x="3892040" y="91885"/>
                  </a:lnTo>
                  <a:lnTo>
                    <a:pt x="3914565" y="123704"/>
                  </a:lnTo>
                  <a:lnTo>
                    <a:pt x="258028" y="123704"/>
                  </a:lnTo>
                  <a:lnTo>
                    <a:pt x="215754" y="130589"/>
                  </a:lnTo>
                  <a:lnTo>
                    <a:pt x="178914" y="149729"/>
                  </a:lnTo>
                  <a:lnTo>
                    <a:pt x="149783" y="178850"/>
                  </a:lnTo>
                  <a:lnTo>
                    <a:pt x="130636" y="215677"/>
                  </a:lnTo>
                  <a:lnTo>
                    <a:pt x="123748" y="257937"/>
                  </a:lnTo>
                  <a:lnTo>
                    <a:pt x="123748" y="1875662"/>
                  </a:lnTo>
                  <a:lnTo>
                    <a:pt x="130636" y="1917921"/>
                  </a:lnTo>
                  <a:lnTo>
                    <a:pt x="149783" y="1954749"/>
                  </a:lnTo>
                  <a:lnTo>
                    <a:pt x="178914" y="1983869"/>
                  </a:lnTo>
                  <a:lnTo>
                    <a:pt x="215754" y="2003009"/>
                  </a:lnTo>
                  <a:lnTo>
                    <a:pt x="258028" y="2009895"/>
                  </a:lnTo>
                  <a:lnTo>
                    <a:pt x="3914565" y="2009895"/>
                  </a:lnTo>
                  <a:lnTo>
                    <a:pt x="3892040" y="2041713"/>
                  </a:lnTo>
                  <a:lnTo>
                    <a:pt x="3860914" y="2072828"/>
                  </a:lnTo>
                  <a:lnTo>
                    <a:pt x="3824891" y="2098311"/>
                  </a:lnTo>
                  <a:lnTo>
                    <a:pt x="3784707" y="2117424"/>
                  </a:lnTo>
                  <a:lnTo>
                    <a:pt x="3741099" y="2129433"/>
                  </a:lnTo>
                  <a:lnTo>
                    <a:pt x="3694804" y="2133599"/>
                  </a:lnTo>
                  <a:close/>
                </a:path>
                <a:path w="3952875" h="2133600">
                  <a:moveTo>
                    <a:pt x="3914565" y="2009895"/>
                  </a:moveTo>
                  <a:lnTo>
                    <a:pt x="3694804" y="2009895"/>
                  </a:lnTo>
                  <a:lnTo>
                    <a:pt x="3737079" y="2003009"/>
                  </a:lnTo>
                  <a:lnTo>
                    <a:pt x="3773919" y="1983869"/>
                  </a:lnTo>
                  <a:lnTo>
                    <a:pt x="3803050" y="1954749"/>
                  </a:lnTo>
                  <a:lnTo>
                    <a:pt x="3822197" y="1917921"/>
                  </a:lnTo>
                  <a:lnTo>
                    <a:pt x="3829085" y="1875662"/>
                  </a:lnTo>
                  <a:lnTo>
                    <a:pt x="3829085" y="257937"/>
                  </a:lnTo>
                  <a:lnTo>
                    <a:pt x="3822197" y="215677"/>
                  </a:lnTo>
                  <a:lnTo>
                    <a:pt x="3803050" y="178850"/>
                  </a:lnTo>
                  <a:lnTo>
                    <a:pt x="3773919" y="149729"/>
                  </a:lnTo>
                  <a:lnTo>
                    <a:pt x="3737079" y="130589"/>
                  </a:lnTo>
                  <a:lnTo>
                    <a:pt x="3694804" y="123704"/>
                  </a:lnTo>
                  <a:lnTo>
                    <a:pt x="3914565" y="123704"/>
                  </a:lnTo>
                  <a:lnTo>
                    <a:pt x="3917532" y="127896"/>
                  </a:lnTo>
                  <a:lnTo>
                    <a:pt x="3936652" y="168066"/>
                  </a:lnTo>
                  <a:lnTo>
                    <a:pt x="3948665" y="211658"/>
                  </a:lnTo>
                  <a:lnTo>
                    <a:pt x="3952833" y="257937"/>
                  </a:lnTo>
                  <a:lnTo>
                    <a:pt x="3952833" y="1875662"/>
                  </a:lnTo>
                  <a:lnTo>
                    <a:pt x="3948665" y="1921941"/>
                  </a:lnTo>
                  <a:lnTo>
                    <a:pt x="3936652" y="1965533"/>
                  </a:lnTo>
                  <a:lnTo>
                    <a:pt x="3917532" y="2005703"/>
                  </a:lnTo>
                  <a:lnTo>
                    <a:pt x="3914565" y="2009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 rot="21120000">
            <a:off x="1122683" y="5153302"/>
            <a:ext cx="215683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</a:pPr>
            <a:r>
              <a:rPr sz="3050" spc="80" dirty="0">
                <a:solidFill>
                  <a:srgbClr val="3B3C4F"/>
                </a:solidFill>
                <a:latin typeface="Trebuchet MS"/>
                <a:cs typeface="Trebuchet MS"/>
              </a:rPr>
              <a:t>011</a:t>
            </a:r>
            <a:r>
              <a:rPr sz="3050" spc="-8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3050" spc="50" dirty="0">
                <a:solidFill>
                  <a:srgbClr val="3B3C4F"/>
                </a:solidFill>
                <a:latin typeface="Trebuchet MS"/>
                <a:cs typeface="Trebuchet MS"/>
              </a:rPr>
              <a:t>1</a:t>
            </a:r>
            <a:r>
              <a:rPr sz="4575" spc="75" baseline="1821" dirty="0">
                <a:solidFill>
                  <a:srgbClr val="3B3C4F"/>
                </a:solidFill>
                <a:latin typeface="Trebuchet MS"/>
                <a:cs typeface="Trebuchet MS"/>
              </a:rPr>
              <a:t>93</a:t>
            </a:r>
            <a:r>
              <a:rPr sz="4575" spc="-127" baseline="1821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575" spc="-120" baseline="2732" dirty="0">
                <a:solidFill>
                  <a:srgbClr val="3B3C4F"/>
                </a:solidFill>
                <a:latin typeface="Trebuchet MS"/>
                <a:cs typeface="Trebuchet MS"/>
              </a:rPr>
              <a:t>135</a:t>
            </a:r>
            <a:endParaRPr sz="4575" baseline="2732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75" y="6778609"/>
            <a:ext cx="3645535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205" marR="5080" indent="-866140">
              <a:lnSpc>
                <a:spcPct val="115799"/>
              </a:lnSpc>
              <a:spcBef>
                <a:spcPts val="95"/>
              </a:spcBef>
            </a:pPr>
            <a:r>
              <a:rPr sz="3400" b="1" spc="55" dirty="0">
                <a:solidFill>
                  <a:srgbClr val="3B3C4F"/>
                </a:solidFill>
                <a:latin typeface="Tahoma"/>
                <a:cs typeface="Tahoma"/>
              </a:rPr>
              <a:t>M</a:t>
            </a:r>
            <a:r>
              <a:rPr sz="3400" b="1" spc="-15" dirty="0">
                <a:solidFill>
                  <a:srgbClr val="3B3C4F"/>
                </a:solidFill>
                <a:latin typeface="Tahoma"/>
                <a:cs typeface="Tahoma"/>
              </a:rPr>
              <a:t>o</a:t>
            </a:r>
            <a:r>
              <a:rPr sz="3400" b="1" spc="-35" dirty="0">
                <a:solidFill>
                  <a:srgbClr val="3B3C4F"/>
                </a:solidFill>
                <a:latin typeface="Tahoma"/>
                <a:cs typeface="Tahoma"/>
              </a:rPr>
              <a:t>h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-55" dirty="0">
                <a:solidFill>
                  <a:srgbClr val="3B3C4F"/>
                </a:solidFill>
                <a:latin typeface="Tahoma"/>
                <a:cs typeface="Tahoma"/>
              </a:rPr>
              <a:t>mm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95" dirty="0">
                <a:solidFill>
                  <a:srgbClr val="3B3C4F"/>
                </a:solidFill>
                <a:latin typeface="Tahoma"/>
                <a:cs typeface="Tahoma"/>
              </a:rPr>
              <a:t>d</a:t>
            </a:r>
            <a:r>
              <a:rPr sz="3400" b="1" spc="-365" dirty="0">
                <a:solidFill>
                  <a:srgbClr val="3B3C4F"/>
                </a:solidFill>
                <a:latin typeface="Tahoma"/>
                <a:cs typeface="Tahoma"/>
              </a:rPr>
              <a:t> </a:t>
            </a:r>
            <a:r>
              <a:rPr sz="3400" b="1" spc="-15" dirty="0">
                <a:solidFill>
                  <a:srgbClr val="3B3C4F"/>
                </a:solidFill>
                <a:latin typeface="Tahoma"/>
                <a:cs typeface="Tahoma"/>
              </a:rPr>
              <a:t>s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-95" dirty="0">
                <a:solidFill>
                  <a:srgbClr val="3B3C4F"/>
                </a:solidFill>
                <a:latin typeface="Tahoma"/>
                <a:cs typeface="Tahoma"/>
              </a:rPr>
              <a:t>fi</a:t>
            </a:r>
            <a:r>
              <a:rPr sz="3400" b="1" spc="-20" dirty="0">
                <a:solidFill>
                  <a:srgbClr val="3B3C4F"/>
                </a:solidFill>
                <a:latin typeface="Tahoma"/>
                <a:cs typeface="Tahoma"/>
              </a:rPr>
              <a:t>n  </a:t>
            </a:r>
            <a:r>
              <a:rPr sz="3400" b="1" spc="-30" dirty="0">
                <a:solidFill>
                  <a:srgbClr val="3B3C4F"/>
                </a:solidFill>
                <a:latin typeface="Tahoma"/>
                <a:cs typeface="Tahoma"/>
              </a:rPr>
              <a:t>mahmud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122046" y="4632530"/>
            <a:ext cx="3952875" cy="3881754"/>
            <a:chOff x="14122046" y="4632530"/>
            <a:chExt cx="3952875" cy="3881754"/>
          </a:xfrm>
        </p:grpSpPr>
        <p:sp>
          <p:nvSpPr>
            <p:cNvPr id="16" name="object 16"/>
            <p:cNvSpPr/>
            <p:nvPr/>
          </p:nvSpPr>
          <p:spPr>
            <a:xfrm>
              <a:off x="14203705" y="4632530"/>
              <a:ext cx="3789045" cy="1552575"/>
            </a:xfrm>
            <a:custGeom>
              <a:avLst/>
              <a:gdLst/>
              <a:ahLst/>
              <a:cxnLst/>
              <a:rect l="l" t="t" r="r" b="b"/>
              <a:pathLst>
                <a:path w="3789044" h="1552575">
                  <a:moveTo>
                    <a:pt x="3664394" y="1075239"/>
                  </a:moveTo>
                  <a:lnTo>
                    <a:pt x="275933" y="1552402"/>
                  </a:lnTo>
                  <a:lnTo>
                    <a:pt x="229127" y="1551415"/>
                  </a:lnTo>
                  <a:lnTo>
                    <a:pt x="186420" y="1536339"/>
                  </a:lnTo>
                  <a:lnTo>
                    <a:pt x="150569" y="1509256"/>
                  </a:lnTo>
                  <a:lnTo>
                    <a:pt x="124330" y="1472247"/>
                  </a:lnTo>
                  <a:lnTo>
                    <a:pt x="110461" y="1427408"/>
                  </a:lnTo>
                  <a:lnTo>
                    <a:pt x="0" y="642997"/>
                  </a:lnTo>
                  <a:lnTo>
                    <a:pt x="946" y="596068"/>
                  </a:lnTo>
                  <a:lnTo>
                    <a:pt x="15945" y="553253"/>
                  </a:lnTo>
                  <a:lnTo>
                    <a:pt x="42922" y="517322"/>
                  </a:lnTo>
                  <a:lnTo>
                    <a:pt x="79804" y="491038"/>
                  </a:lnTo>
                  <a:lnTo>
                    <a:pt x="124518" y="477163"/>
                  </a:lnTo>
                  <a:lnTo>
                    <a:pt x="3512979" y="0"/>
                  </a:lnTo>
                  <a:lnTo>
                    <a:pt x="3559786" y="987"/>
                  </a:lnTo>
                  <a:lnTo>
                    <a:pt x="3602492" y="16063"/>
                  </a:lnTo>
                  <a:lnTo>
                    <a:pt x="3638343" y="43146"/>
                  </a:lnTo>
                  <a:lnTo>
                    <a:pt x="3664583" y="80155"/>
                  </a:lnTo>
                  <a:lnTo>
                    <a:pt x="3678453" y="124997"/>
                  </a:lnTo>
                  <a:lnTo>
                    <a:pt x="3788913" y="909408"/>
                  </a:lnTo>
                  <a:lnTo>
                    <a:pt x="3787966" y="956334"/>
                  </a:lnTo>
                  <a:lnTo>
                    <a:pt x="3772967" y="999149"/>
                  </a:lnTo>
                  <a:lnTo>
                    <a:pt x="3745990" y="1035080"/>
                  </a:lnTo>
                  <a:lnTo>
                    <a:pt x="3709108" y="1061363"/>
                  </a:lnTo>
                  <a:lnTo>
                    <a:pt x="3664394" y="1075239"/>
                  </a:lnTo>
                  <a:close/>
                </a:path>
              </a:pathLst>
            </a:custGeom>
            <a:solidFill>
              <a:srgbClr val="F0C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87870" y="6446355"/>
              <a:ext cx="3818890" cy="2002155"/>
            </a:xfrm>
            <a:custGeom>
              <a:avLst/>
              <a:gdLst/>
              <a:ahLst/>
              <a:cxnLst/>
              <a:rect l="l" t="t" r="r" b="b"/>
              <a:pathLst>
                <a:path w="3818890" h="2002154">
                  <a:moveTo>
                    <a:pt x="3628980" y="2001999"/>
                  </a:moveTo>
                  <a:lnTo>
                    <a:pt x="192205" y="2001999"/>
                  </a:lnTo>
                  <a:lnTo>
                    <a:pt x="148396" y="1996880"/>
                  </a:lnTo>
                  <a:lnTo>
                    <a:pt x="108042" y="1982324"/>
                  </a:lnTo>
                  <a:lnTo>
                    <a:pt x="72340" y="1959526"/>
                  </a:lnTo>
                  <a:lnTo>
                    <a:pt x="42487" y="1929683"/>
                  </a:lnTo>
                  <a:lnTo>
                    <a:pt x="19681" y="1893994"/>
                  </a:lnTo>
                  <a:lnTo>
                    <a:pt x="5120" y="1853654"/>
                  </a:lnTo>
                  <a:lnTo>
                    <a:pt x="0" y="1809862"/>
                  </a:lnTo>
                  <a:lnTo>
                    <a:pt x="0" y="192137"/>
                  </a:lnTo>
                  <a:lnTo>
                    <a:pt x="5120" y="148344"/>
                  </a:lnTo>
                  <a:lnTo>
                    <a:pt x="19681" y="108004"/>
                  </a:lnTo>
                  <a:lnTo>
                    <a:pt x="42487" y="72315"/>
                  </a:lnTo>
                  <a:lnTo>
                    <a:pt x="72340" y="42472"/>
                  </a:lnTo>
                  <a:lnTo>
                    <a:pt x="108042" y="19674"/>
                  </a:lnTo>
                  <a:lnTo>
                    <a:pt x="148396" y="5118"/>
                  </a:lnTo>
                  <a:lnTo>
                    <a:pt x="192205" y="0"/>
                  </a:lnTo>
                  <a:lnTo>
                    <a:pt x="3626347" y="0"/>
                  </a:lnTo>
                  <a:lnTo>
                    <a:pt x="3670156" y="5118"/>
                  </a:lnTo>
                  <a:lnTo>
                    <a:pt x="3710509" y="19674"/>
                  </a:lnTo>
                  <a:lnTo>
                    <a:pt x="3746212" y="42472"/>
                  </a:lnTo>
                  <a:lnTo>
                    <a:pt x="3776065" y="72315"/>
                  </a:lnTo>
                  <a:lnTo>
                    <a:pt x="3798871" y="108004"/>
                  </a:lnTo>
                  <a:lnTo>
                    <a:pt x="3813432" y="148344"/>
                  </a:lnTo>
                  <a:lnTo>
                    <a:pt x="3818552" y="192137"/>
                  </a:lnTo>
                  <a:lnTo>
                    <a:pt x="3818552" y="1807229"/>
                  </a:lnTo>
                  <a:lnTo>
                    <a:pt x="3814407" y="1851997"/>
                  </a:lnTo>
                  <a:lnTo>
                    <a:pt x="3800544" y="1893035"/>
                  </a:lnTo>
                  <a:lnTo>
                    <a:pt x="3778206" y="1929192"/>
                  </a:lnTo>
                  <a:lnTo>
                    <a:pt x="3748637" y="1959318"/>
                  </a:lnTo>
                  <a:lnTo>
                    <a:pt x="3713081" y="1982262"/>
                  </a:lnTo>
                  <a:lnTo>
                    <a:pt x="3672781" y="1996873"/>
                  </a:lnTo>
                  <a:lnTo>
                    <a:pt x="3628980" y="2001999"/>
                  </a:lnTo>
                  <a:close/>
                </a:path>
              </a:pathLst>
            </a:custGeom>
            <a:solidFill>
              <a:srgbClr val="F5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22046" y="6380555"/>
              <a:ext cx="3952875" cy="2133600"/>
            </a:xfrm>
            <a:custGeom>
              <a:avLst/>
              <a:gdLst/>
              <a:ahLst/>
              <a:cxnLst/>
              <a:rect l="l" t="t" r="r" b="b"/>
              <a:pathLst>
                <a:path w="3952875" h="2133600">
                  <a:moveTo>
                    <a:pt x="3694804" y="2133599"/>
                  </a:moveTo>
                  <a:lnTo>
                    <a:pt x="258028" y="2133599"/>
                  </a:lnTo>
                  <a:lnTo>
                    <a:pt x="211733" y="2129433"/>
                  </a:lnTo>
                  <a:lnTo>
                    <a:pt x="168125" y="2117424"/>
                  </a:lnTo>
                  <a:lnTo>
                    <a:pt x="127941" y="2098311"/>
                  </a:lnTo>
                  <a:lnTo>
                    <a:pt x="91918" y="2072828"/>
                  </a:lnTo>
                  <a:lnTo>
                    <a:pt x="60792" y="2041713"/>
                  </a:lnTo>
                  <a:lnTo>
                    <a:pt x="35300" y="2005703"/>
                  </a:lnTo>
                  <a:lnTo>
                    <a:pt x="16180" y="1965533"/>
                  </a:lnTo>
                  <a:lnTo>
                    <a:pt x="4167" y="1921941"/>
                  </a:lnTo>
                  <a:lnTo>
                    <a:pt x="0" y="1875662"/>
                  </a:lnTo>
                  <a:lnTo>
                    <a:pt x="0" y="257937"/>
                  </a:lnTo>
                  <a:lnTo>
                    <a:pt x="4167" y="211658"/>
                  </a:lnTo>
                  <a:lnTo>
                    <a:pt x="16180" y="168066"/>
                  </a:lnTo>
                  <a:lnTo>
                    <a:pt x="35300" y="127896"/>
                  </a:lnTo>
                  <a:lnTo>
                    <a:pt x="60792" y="91885"/>
                  </a:lnTo>
                  <a:lnTo>
                    <a:pt x="91918" y="60770"/>
                  </a:lnTo>
                  <a:lnTo>
                    <a:pt x="127941" y="35288"/>
                  </a:lnTo>
                  <a:lnTo>
                    <a:pt x="168125" y="16174"/>
                  </a:lnTo>
                  <a:lnTo>
                    <a:pt x="211733" y="4166"/>
                  </a:lnTo>
                  <a:lnTo>
                    <a:pt x="258028" y="0"/>
                  </a:lnTo>
                  <a:lnTo>
                    <a:pt x="3694804" y="0"/>
                  </a:lnTo>
                  <a:lnTo>
                    <a:pt x="3741099" y="4166"/>
                  </a:lnTo>
                  <a:lnTo>
                    <a:pt x="3784707" y="16174"/>
                  </a:lnTo>
                  <a:lnTo>
                    <a:pt x="3824891" y="35288"/>
                  </a:lnTo>
                  <a:lnTo>
                    <a:pt x="3860914" y="60770"/>
                  </a:lnTo>
                  <a:lnTo>
                    <a:pt x="3892040" y="91885"/>
                  </a:lnTo>
                  <a:lnTo>
                    <a:pt x="3914565" y="123704"/>
                  </a:lnTo>
                  <a:lnTo>
                    <a:pt x="258028" y="123704"/>
                  </a:lnTo>
                  <a:lnTo>
                    <a:pt x="215754" y="130589"/>
                  </a:lnTo>
                  <a:lnTo>
                    <a:pt x="178914" y="149729"/>
                  </a:lnTo>
                  <a:lnTo>
                    <a:pt x="149783" y="178850"/>
                  </a:lnTo>
                  <a:lnTo>
                    <a:pt x="130636" y="215677"/>
                  </a:lnTo>
                  <a:lnTo>
                    <a:pt x="123748" y="257937"/>
                  </a:lnTo>
                  <a:lnTo>
                    <a:pt x="123748" y="1875662"/>
                  </a:lnTo>
                  <a:lnTo>
                    <a:pt x="130636" y="1917921"/>
                  </a:lnTo>
                  <a:lnTo>
                    <a:pt x="149783" y="1954749"/>
                  </a:lnTo>
                  <a:lnTo>
                    <a:pt x="178914" y="1983869"/>
                  </a:lnTo>
                  <a:lnTo>
                    <a:pt x="215754" y="2003009"/>
                  </a:lnTo>
                  <a:lnTo>
                    <a:pt x="258028" y="2009895"/>
                  </a:lnTo>
                  <a:lnTo>
                    <a:pt x="3914565" y="2009895"/>
                  </a:lnTo>
                  <a:lnTo>
                    <a:pt x="3892040" y="2041713"/>
                  </a:lnTo>
                  <a:lnTo>
                    <a:pt x="3860914" y="2072828"/>
                  </a:lnTo>
                  <a:lnTo>
                    <a:pt x="3824891" y="2098311"/>
                  </a:lnTo>
                  <a:lnTo>
                    <a:pt x="3784707" y="2117424"/>
                  </a:lnTo>
                  <a:lnTo>
                    <a:pt x="3741099" y="2129433"/>
                  </a:lnTo>
                  <a:lnTo>
                    <a:pt x="3694804" y="2133599"/>
                  </a:lnTo>
                  <a:close/>
                </a:path>
                <a:path w="3952875" h="2133600">
                  <a:moveTo>
                    <a:pt x="3914565" y="2009895"/>
                  </a:moveTo>
                  <a:lnTo>
                    <a:pt x="3694804" y="2009895"/>
                  </a:lnTo>
                  <a:lnTo>
                    <a:pt x="3737079" y="2003009"/>
                  </a:lnTo>
                  <a:lnTo>
                    <a:pt x="3773919" y="1983869"/>
                  </a:lnTo>
                  <a:lnTo>
                    <a:pt x="3803050" y="1954749"/>
                  </a:lnTo>
                  <a:lnTo>
                    <a:pt x="3822197" y="1917921"/>
                  </a:lnTo>
                  <a:lnTo>
                    <a:pt x="3829085" y="1875662"/>
                  </a:lnTo>
                  <a:lnTo>
                    <a:pt x="3829085" y="257937"/>
                  </a:lnTo>
                  <a:lnTo>
                    <a:pt x="3822197" y="215677"/>
                  </a:lnTo>
                  <a:lnTo>
                    <a:pt x="3803050" y="178850"/>
                  </a:lnTo>
                  <a:lnTo>
                    <a:pt x="3773919" y="149729"/>
                  </a:lnTo>
                  <a:lnTo>
                    <a:pt x="3737079" y="130589"/>
                  </a:lnTo>
                  <a:lnTo>
                    <a:pt x="3694804" y="123704"/>
                  </a:lnTo>
                  <a:lnTo>
                    <a:pt x="3914565" y="123704"/>
                  </a:lnTo>
                  <a:lnTo>
                    <a:pt x="3917532" y="127896"/>
                  </a:lnTo>
                  <a:lnTo>
                    <a:pt x="3936652" y="168066"/>
                  </a:lnTo>
                  <a:lnTo>
                    <a:pt x="3948665" y="211658"/>
                  </a:lnTo>
                  <a:lnTo>
                    <a:pt x="3952833" y="257937"/>
                  </a:lnTo>
                  <a:lnTo>
                    <a:pt x="3952833" y="1875662"/>
                  </a:lnTo>
                  <a:lnTo>
                    <a:pt x="3948665" y="1921941"/>
                  </a:lnTo>
                  <a:lnTo>
                    <a:pt x="3936652" y="1965533"/>
                  </a:lnTo>
                  <a:lnTo>
                    <a:pt x="3917532" y="2005703"/>
                  </a:lnTo>
                  <a:lnTo>
                    <a:pt x="3914565" y="2009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 rot="21120000">
            <a:off x="14976908" y="5228022"/>
            <a:ext cx="2186822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</a:pPr>
            <a:r>
              <a:rPr sz="3050" spc="80" dirty="0">
                <a:solidFill>
                  <a:srgbClr val="3B3C4F"/>
                </a:solidFill>
                <a:latin typeface="Trebuchet MS"/>
                <a:cs typeface="Trebuchet MS"/>
              </a:rPr>
              <a:t>011</a:t>
            </a:r>
            <a:r>
              <a:rPr sz="3050" spc="-8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3050" spc="60" dirty="0">
                <a:solidFill>
                  <a:srgbClr val="3B3C4F"/>
                </a:solidFill>
                <a:latin typeface="Trebuchet MS"/>
                <a:cs typeface="Trebuchet MS"/>
              </a:rPr>
              <a:t>1</a:t>
            </a:r>
            <a:r>
              <a:rPr sz="4575" spc="89" baseline="1821" dirty="0">
                <a:solidFill>
                  <a:srgbClr val="3B3C4F"/>
                </a:solidFill>
                <a:latin typeface="Trebuchet MS"/>
                <a:cs typeface="Trebuchet MS"/>
              </a:rPr>
              <a:t>92</a:t>
            </a:r>
            <a:r>
              <a:rPr sz="4575" spc="-127" baseline="1821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575" spc="-15" baseline="2732" dirty="0">
                <a:solidFill>
                  <a:srgbClr val="3B3C4F"/>
                </a:solidFill>
                <a:latin typeface="Trebuchet MS"/>
                <a:cs typeface="Trebuchet MS"/>
              </a:rPr>
              <a:t>118</a:t>
            </a:r>
            <a:endParaRPr sz="4575" baseline="2732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90810" y="7159342"/>
            <a:ext cx="321564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50" dirty="0">
                <a:solidFill>
                  <a:srgbClr val="3B3C4F"/>
                </a:solidFill>
                <a:latin typeface="Tahoma"/>
                <a:cs typeface="Tahoma"/>
              </a:rPr>
              <a:t>T</a:t>
            </a:r>
            <a:r>
              <a:rPr sz="3400" b="1" spc="-15" dirty="0">
                <a:solidFill>
                  <a:srgbClr val="3B3C4F"/>
                </a:solidFill>
                <a:latin typeface="Tahoma"/>
                <a:cs typeface="Tahoma"/>
              </a:rPr>
              <a:t>o</a:t>
            </a:r>
            <a:r>
              <a:rPr sz="3400" b="1" spc="-145" dirty="0">
                <a:solidFill>
                  <a:srgbClr val="3B3C4F"/>
                </a:solidFill>
                <a:latin typeface="Tahoma"/>
                <a:cs typeface="Tahoma"/>
              </a:rPr>
              <a:t>w</a:t>
            </a:r>
            <a:r>
              <a:rPr sz="3400" b="1" spc="-35" dirty="0">
                <a:solidFill>
                  <a:srgbClr val="3B3C4F"/>
                </a:solidFill>
                <a:latin typeface="Tahoma"/>
                <a:cs typeface="Tahoma"/>
              </a:rPr>
              <a:t>h</a:t>
            </a:r>
            <a:r>
              <a:rPr sz="3400" b="1" spc="-95" dirty="0">
                <a:solidFill>
                  <a:srgbClr val="3B3C4F"/>
                </a:solidFill>
                <a:latin typeface="Tahoma"/>
                <a:cs typeface="Tahoma"/>
              </a:rPr>
              <a:t>i</a:t>
            </a:r>
            <a:r>
              <a:rPr sz="3400" b="1" spc="90" dirty="0">
                <a:solidFill>
                  <a:srgbClr val="3B3C4F"/>
                </a:solidFill>
                <a:latin typeface="Tahoma"/>
                <a:cs typeface="Tahoma"/>
              </a:rPr>
              <a:t>d</a:t>
            </a:r>
            <a:r>
              <a:rPr sz="3400" b="1" spc="-45" dirty="0">
                <a:solidFill>
                  <a:srgbClr val="3B3C4F"/>
                </a:solidFill>
                <a:latin typeface="Tahoma"/>
                <a:cs typeface="Tahoma"/>
              </a:rPr>
              <a:t>u</a:t>
            </a:r>
            <a:r>
              <a:rPr sz="3400" b="1" spc="-35" dirty="0">
                <a:solidFill>
                  <a:srgbClr val="3B3C4F"/>
                </a:solidFill>
                <a:latin typeface="Tahoma"/>
                <a:cs typeface="Tahoma"/>
              </a:rPr>
              <a:t>l</a:t>
            </a:r>
            <a:r>
              <a:rPr sz="3400" b="1" spc="-365" dirty="0">
                <a:solidFill>
                  <a:srgbClr val="3B3C4F"/>
                </a:solidFill>
                <a:latin typeface="Tahoma"/>
                <a:cs typeface="Tahoma"/>
              </a:rPr>
              <a:t> </a:t>
            </a:r>
            <a:r>
              <a:rPr sz="3400" b="1" spc="-620" dirty="0">
                <a:solidFill>
                  <a:srgbClr val="3B3C4F"/>
                </a:solidFill>
                <a:latin typeface="Tahoma"/>
                <a:cs typeface="Tahoma"/>
              </a:rPr>
              <a:t>I</a:t>
            </a:r>
            <a:r>
              <a:rPr sz="3400" b="1" spc="-15" dirty="0">
                <a:solidFill>
                  <a:srgbClr val="3B3C4F"/>
                </a:solidFill>
                <a:latin typeface="Tahoma"/>
                <a:cs typeface="Tahoma"/>
              </a:rPr>
              <a:t>s</a:t>
            </a:r>
            <a:r>
              <a:rPr sz="3400" b="1" spc="-40" dirty="0">
                <a:solidFill>
                  <a:srgbClr val="3B3C4F"/>
                </a:solidFill>
                <a:latin typeface="Tahoma"/>
                <a:cs typeface="Tahoma"/>
              </a:rPr>
              <a:t>l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-50" dirty="0">
                <a:solidFill>
                  <a:srgbClr val="3B3C4F"/>
                </a:solidFill>
                <a:latin typeface="Tahoma"/>
                <a:cs typeface="Tahoma"/>
              </a:rPr>
              <a:t>m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32110" y="4637662"/>
            <a:ext cx="4026535" cy="3876675"/>
            <a:chOff x="4432110" y="4637662"/>
            <a:chExt cx="4026535" cy="3876675"/>
          </a:xfrm>
        </p:grpSpPr>
        <p:sp>
          <p:nvSpPr>
            <p:cNvPr id="22" name="object 22"/>
            <p:cNvSpPr/>
            <p:nvPr/>
          </p:nvSpPr>
          <p:spPr>
            <a:xfrm>
              <a:off x="4670910" y="4637662"/>
              <a:ext cx="3787775" cy="1543050"/>
            </a:xfrm>
            <a:custGeom>
              <a:avLst/>
              <a:gdLst/>
              <a:ahLst/>
              <a:cxnLst/>
              <a:rect l="l" t="t" r="r" b="b"/>
              <a:pathLst>
                <a:path w="3787775" h="1543050">
                  <a:moveTo>
                    <a:pt x="3663053" y="1065808"/>
                  </a:moveTo>
                  <a:lnTo>
                    <a:pt x="274680" y="1542959"/>
                  </a:lnTo>
                  <a:lnTo>
                    <a:pt x="227883" y="1542001"/>
                  </a:lnTo>
                  <a:lnTo>
                    <a:pt x="185189" y="1527008"/>
                  </a:lnTo>
                  <a:lnTo>
                    <a:pt x="149356" y="1500051"/>
                  </a:lnTo>
                  <a:lnTo>
                    <a:pt x="123140" y="1463202"/>
                  </a:lnTo>
                  <a:lnTo>
                    <a:pt x="109293" y="1418535"/>
                  </a:lnTo>
                  <a:lnTo>
                    <a:pt x="0" y="642410"/>
                  </a:lnTo>
                  <a:lnTo>
                    <a:pt x="972" y="595656"/>
                  </a:lnTo>
                  <a:lnTo>
                    <a:pt x="15993" y="553000"/>
                  </a:lnTo>
                  <a:lnTo>
                    <a:pt x="42987" y="517196"/>
                  </a:lnTo>
                  <a:lnTo>
                    <a:pt x="79880" y="490995"/>
                  </a:lnTo>
                  <a:lnTo>
                    <a:pt x="124596" y="477150"/>
                  </a:lnTo>
                  <a:lnTo>
                    <a:pt x="3512963" y="0"/>
                  </a:lnTo>
                  <a:lnTo>
                    <a:pt x="3559764" y="957"/>
                  </a:lnTo>
                  <a:lnTo>
                    <a:pt x="3602458" y="15951"/>
                  </a:lnTo>
                  <a:lnTo>
                    <a:pt x="3638291" y="42908"/>
                  </a:lnTo>
                  <a:lnTo>
                    <a:pt x="3664507" y="79756"/>
                  </a:lnTo>
                  <a:lnTo>
                    <a:pt x="3678354" y="124424"/>
                  </a:lnTo>
                  <a:lnTo>
                    <a:pt x="3787648" y="900548"/>
                  </a:lnTo>
                  <a:lnTo>
                    <a:pt x="3786675" y="947303"/>
                  </a:lnTo>
                  <a:lnTo>
                    <a:pt x="3771654" y="989958"/>
                  </a:lnTo>
                  <a:lnTo>
                    <a:pt x="3744660" y="1025762"/>
                  </a:lnTo>
                  <a:lnTo>
                    <a:pt x="3707767" y="1051963"/>
                  </a:lnTo>
                  <a:lnTo>
                    <a:pt x="3663053" y="1065808"/>
                  </a:lnTo>
                  <a:close/>
                </a:path>
              </a:pathLst>
            </a:custGeom>
            <a:solidFill>
              <a:srgbClr val="F0C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7934" y="6446355"/>
              <a:ext cx="3818890" cy="2002155"/>
            </a:xfrm>
            <a:custGeom>
              <a:avLst/>
              <a:gdLst/>
              <a:ahLst/>
              <a:cxnLst/>
              <a:rect l="l" t="t" r="r" b="b"/>
              <a:pathLst>
                <a:path w="3818890" h="2002154">
                  <a:moveTo>
                    <a:pt x="3628980" y="2001999"/>
                  </a:moveTo>
                  <a:lnTo>
                    <a:pt x="192205" y="2001999"/>
                  </a:lnTo>
                  <a:lnTo>
                    <a:pt x="148396" y="1996880"/>
                  </a:lnTo>
                  <a:lnTo>
                    <a:pt x="108042" y="1982324"/>
                  </a:lnTo>
                  <a:lnTo>
                    <a:pt x="72340" y="1959526"/>
                  </a:lnTo>
                  <a:lnTo>
                    <a:pt x="42487" y="1929683"/>
                  </a:lnTo>
                  <a:lnTo>
                    <a:pt x="19681" y="1893994"/>
                  </a:lnTo>
                  <a:lnTo>
                    <a:pt x="5120" y="1853654"/>
                  </a:lnTo>
                  <a:lnTo>
                    <a:pt x="0" y="1809862"/>
                  </a:lnTo>
                  <a:lnTo>
                    <a:pt x="0" y="192137"/>
                  </a:lnTo>
                  <a:lnTo>
                    <a:pt x="5120" y="148344"/>
                  </a:lnTo>
                  <a:lnTo>
                    <a:pt x="19681" y="108004"/>
                  </a:lnTo>
                  <a:lnTo>
                    <a:pt x="42487" y="72315"/>
                  </a:lnTo>
                  <a:lnTo>
                    <a:pt x="72340" y="42472"/>
                  </a:lnTo>
                  <a:lnTo>
                    <a:pt x="108042" y="19674"/>
                  </a:lnTo>
                  <a:lnTo>
                    <a:pt x="148396" y="5118"/>
                  </a:lnTo>
                  <a:lnTo>
                    <a:pt x="192205" y="0"/>
                  </a:lnTo>
                  <a:lnTo>
                    <a:pt x="3626347" y="0"/>
                  </a:lnTo>
                  <a:lnTo>
                    <a:pt x="3670156" y="5118"/>
                  </a:lnTo>
                  <a:lnTo>
                    <a:pt x="3710509" y="19674"/>
                  </a:lnTo>
                  <a:lnTo>
                    <a:pt x="3746212" y="42472"/>
                  </a:lnTo>
                  <a:lnTo>
                    <a:pt x="3776065" y="72315"/>
                  </a:lnTo>
                  <a:lnTo>
                    <a:pt x="3798871" y="108004"/>
                  </a:lnTo>
                  <a:lnTo>
                    <a:pt x="3813432" y="148344"/>
                  </a:lnTo>
                  <a:lnTo>
                    <a:pt x="3818552" y="192137"/>
                  </a:lnTo>
                  <a:lnTo>
                    <a:pt x="3818552" y="1807229"/>
                  </a:lnTo>
                  <a:lnTo>
                    <a:pt x="3814407" y="1851997"/>
                  </a:lnTo>
                  <a:lnTo>
                    <a:pt x="3800544" y="1893035"/>
                  </a:lnTo>
                  <a:lnTo>
                    <a:pt x="3778206" y="1929192"/>
                  </a:lnTo>
                  <a:lnTo>
                    <a:pt x="3748637" y="1959318"/>
                  </a:lnTo>
                  <a:lnTo>
                    <a:pt x="3713081" y="1982262"/>
                  </a:lnTo>
                  <a:lnTo>
                    <a:pt x="3672781" y="1996873"/>
                  </a:lnTo>
                  <a:lnTo>
                    <a:pt x="3628980" y="2001999"/>
                  </a:lnTo>
                  <a:close/>
                </a:path>
              </a:pathLst>
            </a:custGeom>
            <a:solidFill>
              <a:srgbClr val="F5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2110" y="6380555"/>
              <a:ext cx="3952875" cy="2133600"/>
            </a:xfrm>
            <a:custGeom>
              <a:avLst/>
              <a:gdLst/>
              <a:ahLst/>
              <a:cxnLst/>
              <a:rect l="l" t="t" r="r" b="b"/>
              <a:pathLst>
                <a:path w="3952875" h="2133600">
                  <a:moveTo>
                    <a:pt x="3694804" y="2133599"/>
                  </a:moveTo>
                  <a:lnTo>
                    <a:pt x="258028" y="2133599"/>
                  </a:lnTo>
                  <a:lnTo>
                    <a:pt x="211733" y="2129433"/>
                  </a:lnTo>
                  <a:lnTo>
                    <a:pt x="168125" y="2117424"/>
                  </a:lnTo>
                  <a:lnTo>
                    <a:pt x="127941" y="2098311"/>
                  </a:lnTo>
                  <a:lnTo>
                    <a:pt x="91918" y="2072828"/>
                  </a:lnTo>
                  <a:lnTo>
                    <a:pt x="60792" y="2041713"/>
                  </a:lnTo>
                  <a:lnTo>
                    <a:pt x="35300" y="2005703"/>
                  </a:lnTo>
                  <a:lnTo>
                    <a:pt x="16180" y="1965533"/>
                  </a:lnTo>
                  <a:lnTo>
                    <a:pt x="4167" y="1921941"/>
                  </a:lnTo>
                  <a:lnTo>
                    <a:pt x="0" y="1875662"/>
                  </a:lnTo>
                  <a:lnTo>
                    <a:pt x="0" y="257937"/>
                  </a:lnTo>
                  <a:lnTo>
                    <a:pt x="4167" y="211658"/>
                  </a:lnTo>
                  <a:lnTo>
                    <a:pt x="16180" y="168066"/>
                  </a:lnTo>
                  <a:lnTo>
                    <a:pt x="35300" y="127896"/>
                  </a:lnTo>
                  <a:lnTo>
                    <a:pt x="60792" y="91885"/>
                  </a:lnTo>
                  <a:lnTo>
                    <a:pt x="91918" y="60770"/>
                  </a:lnTo>
                  <a:lnTo>
                    <a:pt x="127941" y="35288"/>
                  </a:lnTo>
                  <a:lnTo>
                    <a:pt x="168125" y="16174"/>
                  </a:lnTo>
                  <a:lnTo>
                    <a:pt x="211733" y="4166"/>
                  </a:lnTo>
                  <a:lnTo>
                    <a:pt x="258028" y="0"/>
                  </a:lnTo>
                  <a:lnTo>
                    <a:pt x="3694804" y="0"/>
                  </a:lnTo>
                  <a:lnTo>
                    <a:pt x="3741099" y="4166"/>
                  </a:lnTo>
                  <a:lnTo>
                    <a:pt x="3784707" y="16174"/>
                  </a:lnTo>
                  <a:lnTo>
                    <a:pt x="3824891" y="35288"/>
                  </a:lnTo>
                  <a:lnTo>
                    <a:pt x="3860914" y="60770"/>
                  </a:lnTo>
                  <a:lnTo>
                    <a:pt x="3892040" y="91885"/>
                  </a:lnTo>
                  <a:lnTo>
                    <a:pt x="3914565" y="123704"/>
                  </a:lnTo>
                  <a:lnTo>
                    <a:pt x="258028" y="123704"/>
                  </a:lnTo>
                  <a:lnTo>
                    <a:pt x="215754" y="130589"/>
                  </a:lnTo>
                  <a:lnTo>
                    <a:pt x="178914" y="149729"/>
                  </a:lnTo>
                  <a:lnTo>
                    <a:pt x="149783" y="178850"/>
                  </a:lnTo>
                  <a:lnTo>
                    <a:pt x="130636" y="215677"/>
                  </a:lnTo>
                  <a:lnTo>
                    <a:pt x="123748" y="257937"/>
                  </a:lnTo>
                  <a:lnTo>
                    <a:pt x="123748" y="1875662"/>
                  </a:lnTo>
                  <a:lnTo>
                    <a:pt x="130636" y="1917921"/>
                  </a:lnTo>
                  <a:lnTo>
                    <a:pt x="149783" y="1954749"/>
                  </a:lnTo>
                  <a:lnTo>
                    <a:pt x="178914" y="1983869"/>
                  </a:lnTo>
                  <a:lnTo>
                    <a:pt x="215754" y="2003009"/>
                  </a:lnTo>
                  <a:lnTo>
                    <a:pt x="258028" y="2009895"/>
                  </a:lnTo>
                  <a:lnTo>
                    <a:pt x="3914565" y="2009895"/>
                  </a:lnTo>
                  <a:lnTo>
                    <a:pt x="3892040" y="2041713"/>
                  </a:lnTo>
                  <a:lnTo>
                    <a:pt x="3860914" y="2072828"/>
                  </a:lnTo>
                  <a:lnTo>
                    <a:pt x="3824891" y="2098311"/>
                  </a:lnTo>
                  <a:lnTo>
                    <a:pt x="3784707" y="2117424"/>
                  </a:lnTo>
                  <a:lnTo>
                    <a:pt x="3741099" y="2129433"/>
                  </a:lnTo>
                  <a:lnTo>
                    <a:pt x="3694804" y="2133599"/>
                  </a:lnTo>
                  <a:close/>
                </a:path>
                <a:path w="3952875" h="2133600">
                  <a:moveTo>
                    <a:pt x="3914565" y="2009895"/>
                  </a:moveTo>
                  <a:lnTo>
                    <a:pt x="3694804" y="2009895"/>
                  </a:lnTo>
                  <a:lnTo>
                    <a:pt x="3737079" y="2003009"/>
                  </a:lnTo>
                  <a:lnTo>
                    <a:pt x="3773919" y="1983869"/>
                  </a:lnTo>
                  <a:lnTo>
                    <a:pt x="3803050" y="1954749"/>
                  </a:lnTo>
                  <a:lnTo>
                    <a:pt x="3822197" y="1917921"/>
                  </a:lnTo>
                  <a:lnTo>
                    <a:pt x="3829085" y="1875662"/>
                  </a:lnTo>
                  <a:lnTo>
                    <a:pt x="3829085" y="257937"/>
                  </a:lnTo>
                  <a:lnTo>
                    <a:pt x="3822197" y="215677"/>
                  </a:lnTo>
                  <a:lnTo>
                    <a:pt x="3803050" y="178850"/>
                  </a:lnTo>
                  <a:lnTo>
                    <a:pt x="3773919" y="149729"/>
                  </a:lnTo>
                  <a:lnTo>
                    <a:pt x="3737079" y="130589"/>
                  </a:lnTo>
                  <a:lnTo>
                    <a:pt x="3694804" y="123704"/>
                  </a:lnTo>
                  <a:lnTo>
                    <a:pt x="3914565" y="123704"/>
                  </a:lnTo>
                  <a:lnTo>
                    <a:pt x="3917532" y="127896"/>
                  </a:lnTo>
                  <a:lnTo>
                    <a:pt x="3936652" y="168066"/>
                  </a:lnTo>
                  <a:lnTo>
                    <a:pt x="3948665" y="211658"/>
                  </a:lnTo>
                  <a:lnTo>
                    <a:pt x="3952833" y="257937"/>
                  </a:lnTo>
                  <a:lnTo>
                    <a:pt x="3952833" y="1875662"/>
                  </a:lnTo>
                  <a:lnTo>
                    <a:pt x="3948665" y="1921941"/>
                  </a:lnTo>
                  <a:lnTo>
                    <a:pt x="3936652" y="1965533"/>
                  </a:lnTo>
                  <a:lnTo>
                    <a:pt x="3917532" y="2005703"/>
                  </a:lnTo>
                  <a:lnTo>
                    <a:pt x="3914565" y="2009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 rot="21120000">
            <a:off x="5336372" y="5234553"/>
            <a:ext cx="214996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0"/>
              </a:lnSpc>
            </a:pPr>
            <a:r>
              <a:rPr sz="3050" spc="80" dirty="0">
                <a:solidFill>
                  <a:srgbClr val="3B3C4F"/>
                </a:solidFill>
                <a:latin typeface="Trebuchet MS"/>
                <a:cs typeface="Trebuchet MS"/>
              </a:rPr>
              <a:t>011</a:t>
            </a:r>
            <a:r>
              <a:rPr sz="3050" spc="-85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3050" spc="-25" dirty="0">
                <a:solidFill>
                  <a:srgbClr val="3B3C4F"/>
                </a:solidFill>
                <a:latin typeface="Trebuchet MS"/>
                <a:cs typeface="Trebuchet MS"/>
              </a:rPr>
              <a:t>1</a:t>
            </a:r>
            <a:r>
              <a:rPr sz="4575" spc="-37" baseline="1821" dirty="0">
                <a:solidFill>
                  <a:srgbClr val="3B3C4F"/>
                </a:solidFill>
                <a:latin typeface="Trebuchet MS"/>
                <a:cs typeface="Trebuchet MS"/>
              </a:rPr>
              <a:t>91</a:t>
            </a:r>
            <a:r>
              <a:rPr sz="4575" spc="-120" baseline="1821" dirty="0">
                <a:solidFill>
                  <a:srgbClr val="3B3C4F"/>
                </a:solidFill>
                <a:latin typeface="Trebuchet MS"/>
                <a:cs typeface="Trebuchet MS"/>
              </a:rPr>
              <a:t> </a:t>
            </a:r>
            <a:r>
              <a:rPr sz="4575" spc="-37" baseline="2732" dirty="0">
                <a:solidFill>
                  <a:srgbClr val="3B3C4F"/>
                </a:solidFill>
                <a:latin typeface="Trebuchet MS"/>
                <a:cs typeface="Trebuchet MS"/>
              </a:rPr>
              <a:t>185</a:t>
            </a:r>
            <a:endParaRPr sz="4575" baseline="2732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82156" y="7159342"/>
            <a:ext cx="265303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50" dirty="0">
                <a:solidFill>
                  <a:srgbClr val="3B3C4F"/>
                </a:solidFill>
                <a:latin typeface="Tahoma"/>
                <a:cs typeface="Tahoma"/>
              </a:rPr>
              <a:t>T</a:t>
            </a:r>
            <a:r>
              <a:rPr sz="3400" b="1" spc="-90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5" dirty="0">
                <a:solidFill>
                  <a:srgbClr val="3B3C4F"/>
                </a:solidFill>
                <a:latin typeface="Tahoma"/>
                <a:cs typeface="Tahoma"/>
              </a:rPr>
              <a:t>k</a:t>
            </a:r>
            <a:r>
              <a:rPr sz="3400" b="1" spc="-145" dirty="0">
                <a:solidFill>
                  <a:srgbClr val="3B3C4F"/>
                </a:solidFill>
                <a:latin typeface="Tahoma"/>
                <a:cs typeface="Tahoma"/>
              </a:rPr>
              <a:t>w</a:t>
            </a:r>
            <a:r>
              <a:rPr sz="3400" b="1" spc="-85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-365" dirty="0">
                <a:solidFill>
                  <a:srgbClr val="3B3C4F"/>
                </a:solidFill>
                <a:latin typeface="Tahoma"/>
                <a:cs typeface="Tahoma"/>
              </a:rPr>
              <a:t> </a:t>
            </a:r>
            <a:r>
              <a:rPr sz="3400" b="1" spc="15" dirty="0">
                <a:solidFill>
                  <a:srgbClr val="3B3C4F"/>
                </a:solidFill>
                <a:latin typeface="Tahoma"/>
                <a:cs typeface="Tahoma"/>
              </a:rPr>
              <a:t>A</a:t>
            </a:r>
            <a:r>
              <a:rPr sz="3400" b="1" spc="5" dirty="0">
                <a:solidFill>
                  <a:srgbClr val="3B3C4F"/>
                </a:solidFill>
                <a:latin typeface="Tahoma"/>
                <a:cs typeface="Tahoma"/>
              </a:rPr>
              <a:t>k</a:t>
            </a:r>
            <a:r>
              <a:rPr sz="3400" b="1" spc="-130" dirty="0">
                <a:solidFill>
                  <a:srgbClr val="3B3C4F"/>
                </a:solidFill>
                <a:latin typeface="Tahoma"/>
                <a:cs typeface="Tahoma"/>
              </a:rPr>
              <a:t>t</a:t>
            </a:r>
            <a:r>
              <a:rPr sz="3400" b="1" spc="-20" dirty="0">
                <a:solidFill>
                  <a:srgbClr val="3B3C4F"/>
                </a:solidFill>
                <a:latin typeface="Tahoma"/>
                <a:cs typeface="Tahoma"/>
              </a:rPr>
              <a:t>e</a:t>
            </a:r>
            <a:r>
              <a:rPr sz="3400" b="1" spc="-120" dirty="0">
                <a:solidFill>
                  <a:srgbClr val="3B3C4F"/>
                </a:solidFill>
                <a:latin typeface="Tahoma"/>
                <a:cs typeface="Tahoma"/>
              </a:rPr>
              <a:t>r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32425" y="2853644"/>
            <a:ext cx="0" cy="6925309"/>
          </a:xfrm>
          <a:custGeom>
            <a:avLst/>
            <a:gdLst/>
            <a:ahLst/>
            <a:cxnLst/>
            <a:rect l="l" t="t" r="r" b="b"/>
            <a:pathLst>
              <a:path h="6925309">
                <a:moveTo>
                  <a:pt x="0" y="0"/>
                </a:moveTo>
                <a:lnTo>
                  <a:pt x="0" y="6924818"/>
                </a:lnTo>
              </a:path>
            </a:pathLst>
          </a:custGeom>
          <a:ln w="47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62329" y="6060109"/>
            <a:ext cx="311150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4280" marR="5080" indent="-1212215">
              <a:lnSpc>
                <a:spcPct val="116300"/>
              </a:lnSpc>
              <a:spcBef>
                <a:spcPts val="100"/>
              </a:spcBef>
            </a:pPr>
            <a:r>
              <a:rPr sz="2500" spc="295" dirty="0">
                <a:solidFill>
                  <a:srgbClr val="FFFFFF"/>
                </a:solidFill>
                <a:latin typeface="Calibri"/>
                <a:cs typeface="Calibri"/>
              </a:rPr>
              <a:t>Targeted</a:t>
            </a:r>
            <a:r>
              <a:rPr sz="25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20" dirty="0">
                <a:solidFill>
                  <a:srgbClr val="FFFFFF"/>
                </a:solidFill>
                <a:latin typeface="Calibri"/>
                <a:cs typeface="Calibri"/>
              </a:rPr>
              <a:t>Audience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740" y="6902393"/>
            <a:ext cx="3072765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4595" marR="5080" indent="-1192530">
              <a:lnSpc>
                <a:spcPct val="116300"/>
              </a:lnSpc>
              <a:spcBef>
                <a:spcPts val="100"/>
              </a:spcBef>
            </a:pPr>
            <a:r>
              <a:rPr sz="2500" spc="350" dirty="0">
                <a:solidFill>
                  <a:srgbClr val="FFFFFF"/>
                </a:solidFill>
                <a:latin typeface="Calibri"/>
                <a:cs typeface="Calibri"/>
              </a:rPr>
              <a:t>Reached</a:t>
            </a:r>
            <a:r>
              <a:rPr sz="25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20" dirty="0">
                <a:solidFill>
                  <a:srgbClr val="FFFFFF"/>
                </a:solidFill>
                <a:latin typeface="Calibri"/>
                <a:cs typeface="Calibri"/>
              </a:rPr>
              <a:t>Audience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Calibri"/>
                <a:cs typeface="Calibri"/>
              </a:rPr>
              <a:t>42%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6213" y="2779636"/>
            <a:ext cx="343916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3360" marR="5080" indent="-1471295">
              <a:lnSpc>
                <a:spcPct val="116300"/>
              </a:lnSpc>
              <a:spcBef>
                <a:spcPts val="100"/>
              </a:spcBef>
            </a:pPr>
            <a:r>
              <a:rPr sz="2500" spc="320" dirty="0">
                <a:solidFill>
                  <a:srgbClr val="FFFFFF"/>
                </a:solidFill>
                <a:latin typeface="Calibri"/>
                <a:cs typeface="Calibri"/>
              </a:rPr>
              <a:t>Unreached</a:t>
            </a:r>
            <a:r>
              <a:rPr sz="25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20" dirty="0">
                <a:solidFill>
                  <a:srgbClr val="FFFFFF"/>
                </a:solidFill>
                <a:latin typeface="Calibri"/>
                <a:cs typeface="Calibri"/>
              </a:rPr>
              <a:t>Audience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25" dirty="0">
                <a:solidFill>
                  <a:srgbClr val="FFFFFF"/>
                </a:solidFill>
                <a:latin typeface="Calibri"/>
                <a:cs typeface="Calibri"/>
              </a:rPr>
              <a:t>8%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67843" y="3839927"/>
            <a:ext cx="5440680" cy="5440680"/>
            <a:chOff x="6667843" y="3839927"/>
            <a:chExt cx="5440680" cy="5440680"/>
          </a:xfrm>
        </p:grpSpPr>
        <p:sp>
          <p:nvSpPr>
            <p:cNvPr id="7" name="object 7"/>
            <p:cNvSpPr/>
            <p:nvPr/>
          </p:nvSpPr>
          <p:spPr>
            <a:xfrm>
              <a:off x="9251991" y="3839927"/>
              <a:ext cx="2856230" cy="5440680"/>
            </a:xfrm>
            <a:custGeom>
              <a:avLst/>
              <a:gdLst/>
              <a:ahLst/>
              <a:cxnLst/>
              <a:rect l="l" t="t" r="r" b="b"/>
              <a:pathLst>
                <a:path w="2856229" h="5440680">
                  <a:moveTo>
                    <a:pt x="135592" y="5440256"/>
                  </a:moveTo>
                  <a:lnTo>
                    <a:pt x="67774" y="5439402"/>
                  </a:lnTo>
                  <a:lnTo>
                    <a:pt x="0" y="5436857"/>
                  </a:lnTo>
                  <a:lnTo>
                    <a:pt x="135949" y="2720128"/>
                  </a:lnTo>
                  <a:lnTo>
                    <a:pt x="135949" y="0"/>
                  </a:lnTo>
                  <a:lnTo>
                    <a:pt x="203767" y="845"/>
                  </a:lnTo>
                  <a:lnTo>
                    <a:pt x="271542" y="3381"/>
                  </a:lnTo>
                  <a:lnTo>
                    <a:pt x="339233" y="7606"/>
                  </a:lnTo>
                  <a:lnTo>
                    <a:pt x="406798" y="13518"/>
                  </a:lnTo>
                  <a:lnTo>
                    <a:pt x="474194" y="21112"/>
                  </a:lnTo>
                  <a:lnTo>
                    <a:pt x="541380" y="30384"/>
                  </a:lnTo>
                  <a:lnTo>
                    <a:pt x="608314" y="41328"/>
                  </a:lnTo>
                  <a:lnTo>
                    <a:pt x="674954" y="53937"/>
                  </a:lnTo>
                  <a:lnTo>
                    <a:pt x="741260" y="68204"/>
                  </a:lnTo>
                  <a:lnTo>
                    <a:pt x="807189" y="84120"/>
                  </a:lnTo>
                  <a:lnTo>
                    <a:pt x="872700" y="101675"/>
                  </a:lnTo>
                  <a:lnTo>
                    <a:pt x="937754" y="120857"/>
                  </a:lnTo>
                  <a:lnTo>
                    <a:pt x="1002309" y="141656"/>
                  </a:lnTo>
                  <a:lnTo>
                    <a:pt x="1066325" y="164057"/>
                  </a:lnTo>
                  <a:lnTo>
                    <a:pt x="1129764" y="188047"/>
                  </a:lnTo>
                  <a:lnTo>
                    <a:pt x="1192584" y="213612"/>
                  </a:lnTo>
                  <a:lnTo>
                    <a:pt x="1254747" y="240735"/>
                  </a:lnTo>
                  <a:lnTo>
                    <a:pt x="1316215" y="269399"/>
                  </a:lnTo>
                  <a:lnTo>
                    <a:pt x="1376949" y="299587"/>
                  </a:lnTo>
                  <a:lnTo>
                    <a:pt x="1436911" y="331280"/>
                  </a:lnTo>
                  <a:lnTo>
                    <a:pt x="1496065" y="364457"/>
                  </a:lnTo>
                  <a:lnTo>
                    <a:pt x="1554372" y="399100"/>
                  </a:lnTo>
                  <a:lnTo>
                    <a:pt x="1611799" y="435185"/>
                  </a:lnTo>
                  <a:lnTo>
                    <a:pt x="1668308" y="472691"/>
                  </a:lnTo>
                  <a:lnTo>
                    <a:pt x="1723864" y="511594"/>
                  </a:lnTo>
                  <a:lnTo>
                    <a:pt x="1778434" y="551870"/>
                  </a:lnTo>
                  <a:lnTo>
                    <a:pt x="1831981" y="593494"/>
                  </a:lnTo>
                  <a:lnTo>
                    <a:pt x="1884475" y="636440"/>
                  </a:lnTo>
                  <a:lnTo>
                    <a:pt x="1935881" y="680681"/>
                  </a:lnTo>
                  <a:lnTo>
                    <a:pt x="1986169" y="726191"/>
                  </a:lnTo>
                  <a:lnTo>
                    <a:pt x="2035306" y="772940"/>
                  </a:lnTo>
                  <a:lnTo>
                    <a:pt x="2083262" y="820899"/>
                  </a:lnTo>
                  <a:lnTo>
                    <a:pt x="2130008" y="870039"/>
                  </a:lnTo>
                  <a:lnTo>
                    <a:pt x="2175513" y="920330"/>
                  </a:lnTo>
                  <a:lnTo>
                    <a:pt x="2219752" y="971739"/>
                  </a:lnTo>
                  <a:lnTo>
                    <a:pt x="2262694" y="1024236"/>
                  </a:lnTo>
                  <a:lnTo>
                    <a:pt x="2304315" y="1077786"/>
                  </a:lnTo>
                  <a:lnTo>
                    <a:pt x="2344587" y="1132358"/>
                  </a:lnTo>
                  <a:lnTo>
                    <a:pt x="2383487" y="1187916"/>
                  </a:lnTo>
                  <a:lnTo>
                    <a:pt x="2420989" y="1244428"/>
                  </a:lnTo>
                  <a:lnTo>
                    <a:pt x="2457070" y="1301856"/>
                  </a:lnTo>
                  <a:lnTo>
                    <a:pt x="2491709" y="1360167"/>
                  </a:lnTo>
                  <a:lnTo>
                    <a:pt x="2524883" y="1419323"/>
                  </a:lnTo>
                  <a:lnTo>
                    <a:pt x="2556572" y="1479288"/>
                  </a:lnTo>
                  <a:lnTo>
                    <a:pt x="2586755" y="1540023"/>
                  </a:lnTo>
                  <a:lnTo>
                    <a:pt x="2615415" y="1601493"/>
                  </a:lnTo>
                  <a:lnTo>
                    <a:pt x="2642535" y="1663658"/>
                  </a:lnTo>
                  <a:lnTo>
                    <a:pt x="2668095" y="1726480"/>
                  </a:lnTo>
                  <a:lnTo>
                    <a:pt x="2692081" y="1789920"/>
                  </a:lnTo>
                  <a:lnTo>
                    <a:pt x="2714478" y="1853938"/>
                  </a:lnTo>
                  <a:lnTo>
                    <a:pt x="2735272" y="1918494"/>
                  </a:lnTo>
                  <a:lnTo>
                    <a:pt x="2754450" y="1983549"/>
                  </a:lnTo>
                  <a:lnTo>
                    <a:pt x="2772001" y="2049062"/>
                  </a:lnTo>
                  <a:lnTo>
                    <a:pt x="2787911" y="2114992"/>
                  </a:lnTo>
                  <a:lnTo>
                    <a:pt x="2802175" y="2181298"/>
                  </a:lnTo>
                  <a:lnTo>
                    <a:pt x="2814780" y="2247939"/>
                  </a:lnTo>
                  <a:lnTo>
                    <a:pt x="2825720" y="2314873"/>
                  </a:lnTo>
                  <a:lnTo>
                    <a:pt x="2834987" y="2382060"/>
                  </a:lnTo>
                  <a:lnTo>
                    <a:pt x="2842577" y="2449457"/>
                  </a:lnTo>
                  <a:lnTo>
                    <a:pt x="2848484" y="2517022"/>
                  </a:lnTo>
                  <a:lnTo>
                    <a:pt x="2852704" y="2584713"/>
                  </a:lnTo>
                  <a:lnTo>
                    <a:pt x="2855236" y="2652489"/>
                  </a:lnTo>
                  <a:lnTo>
                    <a:pt x="2856077" y="2720306"/>
                  </a:lnTo>
                  <a:lnTo>
                    <a:pt x="2855227" y="2788124"/>
                  </a:lnTo>
                  <a:lnTo>
                    <a:pt x="2852686" y="2855899"/>
                  </a:lnTo>
                  <a:lnTo>
                    <a:pt x="2848457" y="2923590"/>
                  </a:lnTo>
                  <a:lnTo>
                    <a:pt x="2842541" y="2991154"/>
                  </a:lnTo>
                  <a:lnTo>
                    <a:pt x="2834943" y="3058550"/>
                  </a:lnTo>
                  <a:lnTo>
                    <a:pt x="2825667" y="3125735"/>
                  </a:lnTo>
                  <a:lnTo>
                    <a:pt x="2814718" y="3192669"/>
                  </a:lnTo>
                  <a:lnTo>
                    <a:pt x="2802104" y="3259308"/>
                  </a:lnTo>
                  <a:lnTo>
                    <a:pt x="2787833" y="3325613"/>
                  </a:lnTo>
                  <a:lnTo>
                    <a:pt x="2771913" y="3391540"/>
                  </a:lnTo>
                  <a:lnTo>
                    <a:pt x="2754353" y="3457051"/>
                  </a:lnTo>
                  <a:lnTo>
                    <a:pt x="2735167" y="3522103"/>
                  </a:lnTo>
                  <a:lnTo>
                    <a:pt x="2714364" y="3586657"/>
                  </a:lnTo>
                  <a:lnTo>
                    <a:pt x="2691959" y="3650672"/>
                  </a:lnTo>
                  <a:lnTo>
                    <a:pt x="2667964" y="3714109"/>
                  </a:lnTo>
                  <a:lnTo>
                    <a:pt x="2642396" y="3776927"/>
                  </a:lnTo>
                  <a:lnTo>
                    <a:pt x="2615269" y="3839089"/>
                  </a:lnTo>
                  <a:lnTo>
                    <a:pt x="2586601" y="3900555"/>
                  </a:lnTo>
                  <a:lnTo>
                    <a:pt x="2556409" y="3961286"/>
                  </a:lnTo>
                  <a:lnTo>
                    <a:pt x="2524712" y="4021247"/>
                  </a:lnTo>
                  <a:lnTo>
                    <a:pt x="2491530" y="4080398"/>
                  </a:lnTo>
                  <a:lnTo>
                    <a:pt x="2456884" y="4138704"/>
                  </a:lnTo>
                  <a:lnTo>
                    <a:pt x="2420795" y="4196128"/>
                  </a:lnTo>
                  <a:lnTo>
                    <a:pt x="2383285" y="4252635"/>
                  </a:lnTo>
                  <a:lnTo>
                    <a:pt x="2344379" y="4308188"/>
                  </a:lnTo>
                  <a:lnTo>
                    <a:pt x="2304099" y="4362754"/>
                  </a:lnTo>
                  <a:lnTo>
                    <a:pt x="2262471" y="4416299"/>
                  </a:lnTo>
                  <a:lnTo>
                    <a:pt x="2219522" y="4468790"/>
                  </a:lnTo>
                  <a:lnTo>
                    <a:pt x="2175278" y="4520194"/>
                  </a:lnTo>
                  <a:lnTo>
                    <a:pt x="2129765" y="4570479"/>
                  </a:lnTo>
                  <a:lnTo>
                    <a:pt x="2083012" y="4619613"/>
                  </a:lnTo>
                  <a:lnTo>
                    <a:pt x="2035050" y="4667566"/>
                  </a:lnTo>
                  <a:lnTo>
                    <a:pt x="1985907" y="4714308"/>
                  </a:lnTo>
                  <a:lnTo>
                    <a:pt x="1935613" y="4759811"/>
                  </a:lnTo>
                  <a:lnTo>
                    <a:pt x="1884201" y="4804046"/>
                  </a:lnTo>
                  <a:lnTo>
                    <a:pt x="1831702" y="4846985"/>
                  </a:lnTo>
                  <a:lnTo>
                    <a:pt x="1778148" y="4888601"/>
                  </a:lnTo>
                  <a:lnTo>
                    <a:pt x="1723574" y="4928870"/>
                  </a:lnTo>
                  <a:lnTo>
                    <a:pt x="1668013" y="4967766"/>
                  </a:lnTo>
                  <a:lnTo>
                    <a:pt x="1611499" y="5005265"/>
                  </a:lnTo>
                  <a:lnTo>
                    <a:pt x="1554068" y="5041342"/>
                  </a:lnTo>
                  <a:lnTo>
                    <a:pt x="1495755" y="5075977"/>
                  </a:lnTo>
                  <a:lnTo>
                    <a:pt x="1436597" y="5109147"/>
                  </a:lnTo>
                  <a:lnTo>
                    <a:pt x="1376631" y="5140832"/>
                  </a:lnTo>
                  <a:lnTo>
                    <a:pt x="1315893" y="5171012"/>
                  </a:lnTo>
                  <a:lnTo>
                    <a:pt x="1254421" y="5199668"/>
                  </a:lnTo>
                  <a:lnTo>
                    <a:pt x="1192254" y="5226782"/>
                  </a:lnTo>
                  <a:lnTo>
                    <a:pt x="1129431" y="5252339"/>
                  </a:lnTo>
                  <a:lnTo>
                    <a:pt x="1065990" y="5276321"/>
                  </a:lnTo>
                  <a:lnTo>
                    <a:pt x="1001970" y="5298714"/>
                  </a:lnTo>
                  <a:lnTo>
                    <a:pt x="937412" y="5319503"/>
                  </a:lnTo>
                  <a:lnTo>
                    <a:pt x="872356" y="5338677"/>
                  </a:lnTo>
                  <a:lnTo>
                    <a:pt x="806842" y="5356223"/>
                  </a:lnTo>
                  <a:lnTo>
                    <a:pt x="740911" y="5372131"/>
                  </a:lnTo>
                  <a:lnTo>
                    <a:pt x="674604" y="5386389"/>
                  </a:lnTo>
                  <a:lnTo>
                    <a:pt x="607962" y="5398990"/>
                  </a:lnTo>
                  <a:lnTo>
                    <a:pt x="541027" y="5409925"/>
                  </a:lnTo>
                  <a:lnTo>
                    <a:pt x="473839" y="5419189"/>
                  </a:lnTo>
                  <a:lnTo>
                    <a:pt x="406442" y="5426774"/>
                  </a:lnTo>
                  <a:lnTo>
                    <a:pt x="338876" y="5432676"/>
                  </a:lnTo>
                  <a:lnTo>
                    <a:pt x="271185" y="5436893"/>
                  </a:lnTo>
                  <a:lnTo>
                    <a:pt x="203409" y="5439420"/>
                  </a:lnTo>
                  <a:lnTo>
                    <a:pt x="135592" y="5440256"/>
                  </a:lnTo>
                  <a:close/>
                </a:path>
              </a:pathLst>
            </a:custGeom>
            <a:solidFill>
              <a:srgbClr val="F9B8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7843" y="4113874"/>
              <a:ext cx="2720340" cy="5166360"/>
            </a:xfrm>
            <a:custGeom>
              <a:avLst/>
              <a:gdLst/>
              <a:ahLst/>
              <a:cxnLst/>
              <a:rect l="l" t="t" r="r" b="b"/>
              <a:pathLst>
                <a:path w="2720340" h="5166359">
                  <a:moveTo>
                    <a:pt x="2720097" y="5166310"/>
                  </a:moveTo>
                  <a:lnTo>
                    <a:pt x="2662959" y="5165710"/>
                  </a:lnTo>
                  <a:lnTo>
                    <a:pt x="2605845" y="5163910"/>
                  </a:lnTo>
                  <a:lnTo>
                    <a:pt x="2548782" y="5160910"/>
                  </a:lnTo>
                  <a:lnTo>
                    <a:pt x="2491795" y="5156712"/>
                  </a:lnTo>
                  <a:lnTo>
                    <a:pt x="2434909" y="5151319"/>
                  </a:lnTo>
                  <a:lnTo>
                    <a:pt x="2378149" y="5144731"/>
                  </a:lnTo>
                  <a:lnTo>
                    <a:pt x="2321539" y="5136953"/>
                  </a:lnTo>
                  <a:lnTo>
                    <a:pt x="2265105" y="5127987"/>
                  </a:lnTo>
                  <a:lnTo>
                    <a:pt x="2208872" y="5117838"/>
                  </a:lnTo>
                  <a:lnTo>
                    <a:pt x="2152865" y="5106510"/>
                  </a:lnTo>
                  <a:lnTo>
                    <a:pt x="2097108" y="5094008"/>
                  </a:lnTo>
                  <a:lnTo>
                    <a:pt x="2041626" y="5080337"/>
                  </a:lnTo>
                  <a:lnTo>
                    <a:pt x="1986443" y="5065504"/>
                  </a:lnTo>
                  <a:lnTo>
                    <a:pt x="1931584" y="5049515"/>
                  </a:lnTo>
                  <a:lnTo>
                    <a:pt x="1877073" y="5032378"/>
                  </a:lnTo>
                  <a:lnTo>
                    <a:pt x="1822934" y="5014098"/>
                  </a:lnTo>
                  <a:lnTo>
                    <a:pt x="1769190" y="4994686"/>
                  </a:lnTo>
                  <a:lnTo>
                    <a:pt x="1715867" y="4974149"/>
                  </a:lnTo>
                  <a:lnTo>
                    <a:pt x="1662987" y="4952497"/>
                  </a:lnTo>
                  <a:lnTo>
                    <a:pt x="1610573" y="4929739"/>
                  </a:lnTo>
                  <a:lnTo>
                    <a:pt x="1558648" y="4905884"/>
                  </a:lnTo>
                  <a:lnTo>
                    <a:pt x="1507237" y="4880944"/>
                  </a:lnTo>
                  <a:lnTo>
                    <a:pt x="1456360" y="4854930"/>
                  </a:lnTo>
                  <a:lnTo>
                    <a:pt x="1406042" y="4827853"/>
                  </a:lnTo>
                  <a:lnTo>
                    <a:pt x="1356303" y="4799724"/>
                  </a:lnTo>
                  <a:lnTo>
                    <a:pt x="1307166" y="4770558"/>
                  </a:lnTo>
                  <a:lnTo>
                    <a:pt x="1258652" y="4740365"/>
                  </a:lnTo>
                  <a:lnTo>
                    <a:pt x="1210783" y="4709160"/>
                  </a:lnTo>
                  <a:lnTo>
                    <a:pt x="1163581" y="4676956"/>
                  </a:lnTo>
                  <a:lnTo>
                    <a:pt x="1117065" y="4643768"/>
                  </a:lnTo>
                  <a:lnTo>
                    <a:pt x="1071257" y="4609611"/>
                  </a:lnTo>
                  <a:lnTo>
                    <a:pt x="1026176" y="4574498"/>
                  </a:lnTo>
                  <a:lnTo>
                    <a:pt x="981843" y="4538447"/>
                  </a:lnTo>
                  <a:lnTo>
                    <a:pt x="938277" y="4501472"/>
                  </a:lnTo>
                  <a:lnTo>
                    <a:pt x="895497" y="4463590"/>
                  </a:lnTo>
                  <a:lnTo>
                    <a:pt x="853522" y="4424817"/>
                  </a:lnTo>
                  <a:lnTo>
                    <a:pt x="812371" y="4385172"/>
                  </a:lnTo>
                  <a:lnTo>
                    <a:pt x="772062" y="4344671"/>
                  </a:lnTo>
                  <a:lnTo>
                    <a:pt x="732613" y="4303332"/>
                  </a:lnTo>
                  <a:lnTo>
                    <a:pt x="694041" y="4261174"/>
                  </a:lnTo>
                  <a:lnTo>
                    <a:pt x="656362" y="4218214"/>
                  </a:lnTo>
                  <a:lnTo>
                    <a:pt x="619595" y="4174472"/>
                  </a:lnTo>
                  <a:lnTo>
                    <a:pt x="583754" y="4129969"/>
                  </a:lnTo>
                  <a:lnTo>
                    <a:pt x="548856" y="4084721"/>
                  </a:lnTo>
                  <a:lnTo>
                    <a:pt x="514916" y="4038751"/>
                  </a:lnTo>
                  <a:lnTo>
                    <a:pt x="481950" y="3992078"/>
                  </a:lnTo>
                  <a:lnTo>
                    <a:pt x="449971" y="3944723"/>
                  </a:lnTo>
                  <a:lnTo>
                    <a:pt x="418994" y="3896707"/>
                  </a:lnTo>
                  <a:lnTo>
                    <a:pt x="389032" y="3848050"/>
                  </a:lnTo>
                  <a:lnTo>
                    <a:pt x="360099" y="3798775"/>
                  </a:lnTo>
                  <a:lnTo>
                    <a:pt x="332208" y="3748903"/>
                  </a:lnTo>
                  <a:lnTo>
                    <a:pt x="305370" y="3698455"/>
                  </a:lnTo>
                  <a:lnTo>
                    <a:pt x="279598" y="3647456"/>
                  </a:lnTo>
                  <a:lnTo>
                    <a:pt x="254902" y="3595926"/>
                  </a:lnTo>
                  <a:lnTo>
                    <a:pt x="231295" y="3543889"/>
                  </a:lnTo>
                  <a:lnTo>
                    <a:pt x="208786" y="3491368"/>
                  </a:lnTo>
                  <a:lnTo>
                    <a:pt x="187385" y="3438385"/>
                  </a:lnTo>
                  <a:lnTo>
                    <a:pt x="167102" y="3384965"/>
                  </a:lnTo>
                  <a:lnTo>
                    <a:pt x="147945" y="3331130"/>
                  </a:lnTo>
                  <a:lnTo>
                    <a:pt x="129924" y="3276904"/>
                  </a:lnTo>
                  <a:lnTo>
                    <a:pt x="113045" y="3222313"/>
                  </a:lnTo>
                  <a:lnTo>
                    <a:pt x="97317" y="3167378"/>
                  </a:lnTo>
                  <a:lnTo>
                    <a:pt x="82747" y="3112126"/>
                  </a:lnTo>
                  <a:lnTo>
                    <a:pt x="69340" y="3056579"/>
                  </a:lnTo>
                  <a:lnTo>
                    <a:pt x="57103" y="3000763"/>
                  </a:lnTo>
                  <a:lnTo>
                    <a:pt x="46041" y="2944703"/>
                  </a:lnTo>
                  <a:lnTo>
                    <a:pt x="36159" y="2888422"/>
                  </a:lnTo>
                  <a:lnTo>
                    <a:pt x="27462" y="2831946"/>
                  </a:lnTo>
                  <a:lnTo>
                    <a:pt x="19953" y="2775300"/>
                  </a:lnTo>
                  <a:lnTo>
                    <a:pt x="13635" y="2718509"/>
                  </a:lnTo>
                  <a:lnTo>
                    <a:pt x="8512" y="2661597"/>
                  </a:lnTo>
                  <a:lnTo>
                    <a:pt x="4585" y="2604591"/>
                  </a:lnTo>
                  <a:lnTo>
                    <a:pt x="1857" y="2547515"/>
                  </a:lnTo>
                  <a:lnTo>
                    <a:pt x="328" y="2490394"/>
                  </a:lnTo>
                  <a:lnTo>
                    <a:pt x="0" y="2433253"/>
                  </a:lnTo>
                  <a:lnTo>
                    <a:pt x="871" y="2376118"/>
                  </a:lnTo>
                  <a:lnTo>
                    <a:pt x="2943" y="2319014"/>
                  </a:lnTo>
                  <a:lnTo>
                    <a:pt x="6214" y="2261966"/>
                  </a:lnTo>
                  <a:lnTo>
                    <a:pt x="10682" y="2204999"/>
                  </a:lnTo>
                  <a:lnTo>
                    <a:pt x="16346" y="2148139"/>
                  </a:lnTo>
                  <a:lnTo>
                    <a:pt x="23203" y="2091411"/>
                  </a:lnTo>
                  <a:lnTo>
                    <a:pt x="31251" y="2034839"/>
                  </a:lnTo>
                  <a:lnTo>
                    <a:pt x="40485" y="1978448"/>
                  </a:lnTo>
                  <a:lnTo>
                    <a:pt x="50901" y="1922264"/>
                  </a:lnTo>
                  <a:lnTo>
                    <a:pt x="62495" y="1866311"/>
                  </a:lnTo>
                  <a:lnTo>
                    <a:pt x="75262" y="1810614"/>
                  </a:lnTo>
                  <a:lnTo>
                    <a:pt x="89196" y="1755197"/>
                  </a:lnTo>
                  <a:lnTo>
                    <a:pt x="104292" y="1700085"/>
                  </a:lnTo>
                  <a:lnTo>
                    <a:pt x="120541" y="1645303"/>
                  </a:lnTo>
                  <a:lnTo>
                    <a:pt x="137938" y="1590874"/>
                  </a:lnTo>
                  <a:lnTo>
                    <a:pt x="156474" y="1536822"/>
                  </a:lnTo>
                  <a:lnTo>
                    <a:pt x="176141" y="1483172"/>
                  </a:lnTo>
                  <a:lnTo>
                    <a:pt x="196931" y="1429947"/>
                  </a:lnTo>
                  <a:lnTo>
                    <a:pt x="218835" y="1377170"/>
                  </a:lnTo>
                  <a:lnTo>
                    <a:pt x="241842" y="1324865"/>
                  </a:lnTo>
                  <a:lnTo>
                    <a:pt x="265943" y="1273055"/>
                  </a:lnTo>
                  <a:lnTo>
                    <a:pt x="291127" y="1221762"/>
                  </a:lnTo>
                  <a:lnTo>
                    <a:pt x="317383" y="1171010"/>
                  </a:lnTo>
                  <a:lnTo>
                    <a:pt x="344699" y="1120820"/>
                  </a:lnTo>
                  <a:lnTo>
                    <a:pt x="373064" y="1071216"/>
                  </a:lnTo>
                  <a:lnTo>
                    <a:pt x="402464" y="1022218"/>
                  </a:lnTo>
                  <a:lnTo>
                    <a:pt x="432887" y="973848"/>
                  </a:lnTo>
                  <a:lnTo>
                    <a:pt x="464319" y="926128"/>
                  </a:lnTo>
                  <a:lnTo>
                    <a:pt x="496746" y="879079"/>
                  </a:lnTo>
                  <a:lnTo>
                    <a:pt x="530155" y="832722"/>
                  </a:lnTo>
                  <a:lnTo>
                    <a:pt x="564530" y="787076"/>
                  </a:lnTo>
                  <a:lnTo>
                    <a:pt x="599857" y="742163"/>
                  </a:lnTo>
                  <a:lnTo>
                    <a:pt x="636119" y="698002"/>
                  </a:lnTo>
                  <a:lnTo>
                    <a:pt x="673300" y="654612"/>
                  </a:lnTo>
                  <a:lnTo>
                    <a:pt x="711385" y="612012"/>
                  </a:lnTo>
                  <a:lnTo>
                    <a:pt x="750357" y="570223"/>
                  </a:lnTo>
                  <a:lnTo>
                    <a:pt x="790197" y="529261"/>
                  </a:lnTo>
                  <a:lnTo>
                    <a:pt x="830890" y="489145"/>
                  </a:lnTo>
                  <a:lnTo>
                    <a:pt x="872416" y="449892"/>
                  </a:lnTo>
                  <a:lnTo>
                    <a:pt x="914757" y="411521"/>
                  </a:lnTo>
                  <a:lnTo>
                    <a:pt x="957895" y="374047"/>
                  </a:lnTo>
                  <a:lnTo>
                    <a:pt x="1001810" y="337488"/>
                  </a:lnTo>
                  <a:lnTo>
                    <a:pt x="1046484" y="301859"/>
                  </a:lnTo>
                  <a:lnTo>
                    <a:pt x="1091897" y="267176"/>
                  </a:lnTo>
                  <a:lnTo>
                    <a:pt x="1138028" y="233456"/>
                  </a:lnTo>
                  <a:lnTo>
                    <a:pt x="1184857" y="200711"/>
                  </a:lnTo>
                  <a:lnTo>
                    <a:pt x="1232363" y="168958"/>
                  </a:lnTo>
                  <a:lnTo>
                    <a:pt x="1280526" y="138209"/>
                  </a:lnTo>
                  <a:lnTo>
                    <a:pt x="1329325" y="108479"/>
                  </a:lnTo>
                  <a:lnTo>
                    <a:pt x="1378737" y="79781"/>
                  </a:lnTo>
                  <a:lnTo>
                    <a:pt x="1428741" y="52127"/>
                  </a:lnTo>
                  <a:lnTo>
                    <a:pt x="1479315" y="25529"/>
                  </a:lnTo>
                  <a:lnTo>
                    <a:pt x="1530436" y="0"/>
                  </a:lnTo>
                  <a:lnTo>
                    <a:pt x="2720097" y="2446182"/>
                  </a:lnTo>
                  <a:lnTo>
                    <a:pt x="2720097" y="5166310"/>
                  </a:lnTo>
                  <a:close/>
                </a:path>
              </a:pathLst>
            </a:custGeom>
            <a:solidFill>
              <a:srgbClr val="AB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77508" y="3839927"/>
              <a:ext cx="1310640" cy="2720340"/>
            </a:xfrm>
            <a:custGeom>
              <a:avLst/>
              <a:gdLst/>
              <a:ahLst/>
              <a:cxnLst/>
              <a:rect l="l" t="t" r="r" b="b"/>
              <a:pathLst>
                <a:path w="1310640" h="2720340">
                  <a:moveTo>
                    <a:pt x="1310431" y="2720128"/>
                  </a:moveTo>
                  <a:lnTo>
                    <a:pt x="0" y="336461"/>
                  </a:lnTo>
                  <a:lnTo>
                    <a:pt x="43044" y="313302"/>
                  </a:lnTo>
                  <a:lnTo>
                    <a:pt x="86460" y="290937"/>
                  </a:lnTo>
                  <a:lnTo>
                    <a:pt x="130249" y="269365"/>
                  </a:lnTo>
                  <a:lnTo>
                    <a:pt x="174409" y="248587"/>
                  </a:lnTo>
                  <a:lnTo>
                    <a:pt x="218942" y="228603"/>
                  </a:lnTo>
                  <a:lnTo>
                    <a:pt x="263846" y="209412"/>
                  </a:lnTo>
                  <a:lnTo>
                    <a:pt x="309122" y="191016"/>
                  </a:lnTo>
                  <a:lnTo>
                    <a:pt x="354720" y="173433"/>
                  </a:lnTo>
                  <a:lnTo>
                    <a:pt x="400586" y="156685"/>
                  </a:lnTo>
                  <a:lnTo>
                    <a:pt x="446723" y="140771"/>
                  </a:lnTo>
                  <a:lnTo>
                    <a:pt x="493129" y="125691"/>
                  </a:lnTo>
                  <a:lnTo>
                    <a:pt x="539805" y="111445"/>
                  </a:lnTo>
                  <a:lnTo>
                    <a:pt x="586750" y="98034"/>
                  </a:lnTo>
                  <a:lnTo>
                    <a:pt x="633965" y="85457"/>
                  </a:lnTo>
                  <a:lnTo>
                    <a:pt x="681396" y="73728"/>
                  </a:lnTo>
                  <a:lnTo>
                    <a:pt x="728991" y="62860"/>
                  </a:lnTo>
                  <a:lnTo>
                    <a:pt x="776748" y="52855"/>
                  </a:lnTo>
                  <a:lnTo>
                    <a:pt x="824668" y="43711"/>
                  </a:lnTo>
                  <a:lnTo>
                    <a:pt x="872751" y="35428"/>
                  </a:lnTo>
                  <a:lnTo>
                    <a:pt x="920998" y="28007"/>
                  </a:lnTo>
                  <a:lnTo>
                    <a:pt x="969407" y="21448"/>
                  </a:lnTo>
                  <a:lnTo>
                    <a:pt x="1017924" y="15758"/>
                  </a:lnTo>
                  <a:lnTo>
                    <a:pt x="1066496" y="10943"/>
                  </a:lnTo>
                  <a:lnTo>
                    <a:pt x="1115121" y="7003"/>
                  </a:lnTo>
                  <a:lnTo>
                    <a:pt x="1163800" y="3939"/>
                  </a:lnTo>
                  <a:lnTo>
                    <a:pt x="1212533" y="1750"/>
                  </a:lnTo>
                  <a:lnTo>
                    <a:pt x="1261319" y="437"/>
                  </a:lnTo>
                  <a:lnTo>
                    <a:pt x="1310159" y="0"/>
                  </a:lnTo>
                  <a:lnTo>
                    <a:pt x="1310431" y="2720128"/>
                  </a:lnTo>
                  <a:close/>
                </a:path>
              </a:pathLst>
            </a:custGeom>
            <a:solidFill>
              <a:srgbClr val="6A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7940" y="3839927"/>
              <a:ext cx="635" cy="2720340"/>
            </a:xfrm>
            <a:custGeom>
              <a:avLst/>
              <a:gdLst/>
              <a:ahLst/>
              <a:cxnLst/>
              <a:rect l="l" t="t" r="r" b="b"/>
              <a:pathLst>
                <a:path w="634" h="2720340">
                  <a:moveTo>
                    <a:pt x="0" y="2720128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0" y="2720128"/>
                  </a:lnTo>
                  <a:close/>
                </a:path>
              </a:pathLst>
            </a:custGeom>
            <a:solidFill>
              <a:srgbClr val="336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58425" y="325083"/>
            <a:ext cx="5372100" cy="1057275"/>
          </a:xfrm>
          <a:prstGeom prst="rect">
            <a:avLst/>
          </a:prstGeom>
          <a:solidFill>
            <a:srgbClr val="DBB98A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575"/>
              </a:spcBef>
            </a:pPr>
            <a:r>
              <a:rPr sz="3300" b="0" spc="-20" dirty="0">
                <a:latin typeface="Cambria"/>
                <a:cs typeface="Cambria"/>
              </a:rPr>
              <a:t>S</a:t>
            </a:r>
            <a:r>
              <a:rPr sz="3300" b="0" spc="-325" dirty="0">
                <a:latin typeface="Cambria"/>
                <a:cs typeface="Cambria"/>
              </a:rPr>
              <a:t>U</a:t>
            </a:r>
            <a:r>
              <a:rPr sz="3300" b="0" spc="-290" dirty="0">
                <a:latin typeface="Cambria"/>
                <a:cs typeface="Cambria"/>
              </a:rPr>
              <a:t>R</a:t>
            </a:r>
            <a:r>
              <a:rPr sz="3300" b="0" spc="-120" dirty="0">
                <a:latin typeface="Cambria"/>
                <a:cs typeface="Cambria"/>
              </a:rPr>
              <a:t>V</a:t>
            </a:r>
            <a:r>
              <a:rPr sz="3300" b="0" spc="-250" dirty="0">
                <a:latin typeface="Cambria"/>
                <a:cs typeface="Cambria"/>
              </a:rPr>
              <a:t>E</a:t>
            </a:r>
            <a:r>
              <a:rPr sz="3300" b="0" spc="-125" dirty="0">
                <a:latin typeface="Cambria"/>
                <a:cs typeface="Cambria"/>
              </a:rPr>
              <a:t>Y</a:t>
            </a:r>
            <a:r>
              <a:rPr sz="3300" b="0" spc="-105" dirty="0">
                <a:latin typeface="Cambria"/>
                <a:cs typeface="Cambria"/>
              </a:rPr>
              <a:t> </a:t>
            </a:r>
            <a:r>
              <a:rPr sz="3300" b="0" spc="-150" dirty="0">
                <a:latin typeface="Cambria"/>
                <a:cs typeface="Cambria"/>
              </a:rPr>
              <a:t>A</a:t>
            </a:r>
            <a:r>
              <a:rPr sz="3300" b="0" spc="-295" dirty="0">
                <a:latin typeface="Cambria"/>
                <a:cs typeface="Cambria"/>
              </a:rPr>
              <a:t>TT</a:t>
            </a:r>
            <a:r>
              <a:rPr sz="3300" b="0" spc="-250" dirty="0">
                <a:latin typeface="Cambria"/>
                <a:cs typeface="Cambria"/>
              </a:rPr>
              <a:t>E</a:t>
            </a:r>
            <a:r>
              <a:rPr sz="3300" b="0" spc="-515" dirty="0">
                <a:latin typeface="Cambria"/>
                <a:cs typeface="Cambria"/>
              </a:rPr>
              <a:t>N</a:t>
            </a:r>
            <a:r>
              <a:rPr sz="3300" b="0" spc="-500" dirty="0">
                <a:latin typeface="Cambria"/>
                <a:cs typeface="Cambria"/>
              </a:rPr>
              <a:t>D</a:t>
            </a:r>
            <a:r>
              <a:rPr sz="3300" b="0" spc="-105" dirty="0">
                <a:latin typeface="Cambria"/>
                <a:cs typeface="Cambria"/>
              </a:rPr>
              <a:t> </a:t>
            </a:r>
            <a:r>
              <a:rPr sz="3300" b="0" spc="-20" dirty="0">
                <a:latin typeface="Cambria"/>
                <a:cs typeface="Cambria"/>
              </a:rPr>
              <a:t>S</a:t>
            </a:r>
            <a:r>
              <a:rPr sz="3300" b="0" spc="-295" dirty="0">
                <a:latin typeface="Cambria"/>
                <a:cs typeface="Cambria"/>
              </a:rPr>
              <a:t>T</a:t>
            </a:r>
            <a:r>
              <a:rPr sz="3300" b="0" spc="-150" dirty="0">
                <a:latin typeface="Cambria"/>
                <a:cs typeface="Cambria"/>
              </a:rPr>
              <a:t>A</a:t>
            </a:r>
            <a:r>
              <a:rPr sz="3300" b="0" spc="-295" dirty="0">
                <a:latin typeface="Cambria"/>
                <a:cs typeface="Cambria"/>
              </a:rPr>
              <a:t>T</a:t>
            </a:r>
            <a:r>
              <a:rPr sz="3300" b="0" spc="-190" dirty="0">
                <a:latin typeface="Cambria"/>
                <a:cs typeface="Cambria"/>
              </a:rPr>
              <a:t>I</a:t>
            </a:r>
            <a:r>
              <a:rPr sz="3300" b="0" spc="-20" dirty="0">
                <a:latin typeface="Cambria"/>
                <a:cs typeface="Cambria"/>
              </a:rPr>
              <a:t>S</a:t>
            </a:r>
            <a:r>
              <a:rPr sz="3300" b="0" spc="-295" dirty="0">
                <a:latin typeface="Cambria"/>
                <a:cs typeface="Cambria"/>
              </a:rPr>
              <a:t>T</a:t>
            </a:r>
            <a:r>
              <a:rPr sz="3300" b="0" spc="-190" dirty="0">
                <a:latin typeface="Cambria"/>
                <a:cs typeface="Cambria"/>
              </a:rPr>
              <a:t>I</a:t>
            </a:r>
            <a:r>
              <a:rPr sz="3300" b="0" spc="-100" dirty="0">
                <a:latin typeface="Cambria"/>
                <a:cs typeface="Cambria"/>
              </a:rPr>
              <a:t>C</a:t>
            </a:r>
            <a:r>
              <a:rPr sz="3300" b="0" spc="-85" dirty="0">
                <a:latin typeface="Cambria"/>
                <a:cs typeface="Cambria"/>
              </a:rPr>
              <a:t>S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545" y="500961"/>
            <a:ext cx="4524375" cy="1057275"/>
          </a:xfrm>
          <a:prstGeom prst="rect">
            <a:avLst/>
          </a:prstGeom>
          <a:solidFill>
            <a:srgbClr val="DBB98A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575"/>
              </a:spcBef>
            </a:pP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120" dirty="0">
                <a:solidFill>
                  <a:srgbClr val="000000"/>
                </a:solidFill>
                <a:latin typeface="Cambria"/>
                <a:cs typeface="Cambria"/>
              </a:rPr>
              <a:t>V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125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5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1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3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6140" y="2349040"/>
            <a:ext cx="7666990" cy="800735"/>
            <a:chOff x="1096140" y="2349040"/>
            <a:chExt cx="7666990" cy="800735"/>
          </a:xfrm>
        </p:grpSpPr>
        <p:sp>
          <p:nvSpPr>
            <p:cNvPr id="4" name="object 4"/>
            <p:cNvSpPr/>
            <p:nvPr/>
          </p:nvSpPr>
          <p:spPr>
            <a:xfrm>
              <a:off x="1251521" y="2460027"/>
              <a:ext cx="7356475" cy="500380"/>
            </a:xfrm>
            <a:custGeom>
              <a:avLst/>
              <a:gdLst/>
              <a:ahLst/>
              <a:cxnLst/>
              <a:rect l="l" t="t" r="r" b="b"/>
              <a:pathLst>
                <a:path w="7356475" h="500380">
                  <a:moveTo>
                    <a:pt x="3642982" y="0"/>
                  </a:moveTo>
                  <a:lnTo>
                    <a:pt x="0" y="0"/>
                  </a:lnTo>
                  <a:lnTo>
                    <a:pt x="0" y="77698"/>
                  </a:lnTo>
                  <a:lnTo>
                    <a:pt x="0" y="500354"/>
                  </a:lnTo>
                  <a:lnTo>
                    <a:pt x="3642982" y="500354"/>
                  </a:lnTo>
                  <a:lnTo>
                    <a:pt x="3642982" y="77698"/>
                  </a:lnTo>
                  <a:lnTo>
                    <a:pt x="3642982" y="0"/>
                  </a:lnTo>
                  <a:close/>
                </a:path>
                <a:path w="7356475" h="500380">
                  <a:moveTo>
                    <a:pt x="7355980" y="0"/>
                  </a:moveTo>
                  <a:lnTo>
                    <a:pt x="3709657" y="0"/>
                  </a:lnTo>
                  <a:lnTo>
                    <a:pt x="3709657" y="77698"/>
                  </a:lnTo>
                  <a:lnTo>
                    <a:pt x="3709657" y="500354"/>
                  </a:lnTo>
                  <a:lnTo>
                    <a:pt x="7355980" y="500354"/>
                  </a:lnTo>
                  <a:lnTo>
                    <a:pt x="7355980" y="77698"/>
                  </a:lnTo>
                  <a:lnTo>
                    <a:pt x="7355980" y="0"/>
                  </a:lnTo>
                  <a:close/>
                </a:path>
              </a:pathLst>
            </a:custGeom>
            <a:solidFill>
              <a:srgbClr val="FBF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6137" y="2382341"/>
              <a:ext cx="7666990" cy="733425"/>
            </a:xfrm>
            <a:custGeom>
              <a:avLst/>
              <a:gdLst/>
              <a:ahLst/>
              <a:cxnLst/>
              <a:rect l="l" t="t" r="r" b="b"/>
              <a:pathLst>
                <a:path w="7666990" h="733425">
                  <a:moveTo>
                    <a:pt x="3798366" y="0"/>
                  </a:moveTo>
                  <a:lnTo>
                    <a:pt x="155384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155384" y="733425"/>
                  </a:lnTo>
                  <a:lnTo>
                    <a:pt x="3798366" y="733425"/>
                  </a:lnTo>
                  <a:lnTo>
                    <a:pt x="3798366" y="578040"/>
                  </a:lnTo>
                  <a:lnTo>
                    <a:pt x="155384" y="578040"/>
                  </a:lnTo>
                  <a:lnTo>
                    <a:pt x="155384" y="155384"/>
                  </a:lnTo>
                  <a:lnTo>
                    <a:pt x="3798366" y="155384"/>
                  </a:lnTo>
                  <a:lnTo>
                    <a:pt x="3798366" y="0"/>
                  </a:lnTo>
                  <a:close/>
                </a:path>
                <a:path w="7666990" h="733425">
                  <a:moveTo>
                    <a:pt x="7666749" y="0"/>
                  </a:moveTo>
                  <a:lnTo>
                    <a:pt x="7511364" y="0"/>
                  </a:lnTo>
                  <a:lnTo>
                    <a:pt x="3865041" y="0"/>
                  </a:lnTo>
                  <a:lnTo>
                    <a:pt x="3865041" y="155384"/>
                  </a:lnTo>
                  <a:lnTo>
                    <a:pt x="7511364" y="155384"/>
                  </a:lnTo>
                  <a:lnTo>
                    <a:pt x="7511364" y="578040"/>
                  </a:lnTo>
                  <a:lnTo>
                    <a:pt x="3865041" y="578040"/>
                  </a:lnTo>
                  <a:lnTo>
                    <a:pt x="3865041" y="733425"/>
                  </a:lnTo>
                  <a:lnTo>
                    <a:pt x="7511364" y="733425"/>
                  </a:lnTo>
                  <a:lnTo>
                    <a:pt x="7666749" y="733425"/>
                  </a:lnTo>
                  <a:lnTo>
                    <a:pt x="7666749" y="0"/>
                  </a:lnTo>
                  <a:close/>
                </a:path>
              </a:pathLst>
            </a:custGeom>
            <a:solidFill>
              <a:srgbClr val="DBB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7843" y="2382378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0"/>
                  </a:moveTo>
                  <a:lnTo>
                    <a:pt x="0" y="733510"/>
                  </a:lnTo>
                </a:path>
              </a:pathLst>
            </a:custGeom>
            <a:ln w="66702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749" y="2460397"/>
            <a:ext cx="157416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120" dirty="0">
                <a:latin typeface="Times New Roman"/>
                <a:cs typeface="Times New Roman"/>
              </a:rPr>
              <a:t>Question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070" y="2460397"/>
            <a:ext cx="146494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265" dirty="0">
                <a:latin typeface="Times New Roman"/>
                <a:cs typeface="Times New Roman"/>
              </a:rPr>
              <a:t>D</a:t>
            </a:r>
            <a:r>
              <a:rPr sz="3100" spc="190" dirty="0">
                <a:latin typeface="Times New Roman"/>
                <a:cs typeface="Times New Roman"/>
              </a:rPr>
              <a:t>e</a:t>
            </a:r>
            <a:r>
              <a:rPr sz="3100" spc="35" dirty="0">
                <a:latin typeface="Times New Roman"/>
                <a:cs typeface="Times New Roman"/>
              </a:rPr>
              <a:t>c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0" dirty="0">
                <a:latin typeface="Times New Roman"/>
                <a:cs typeface="Times New Roman"/>
              </a:rPr>
              <a:t>s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5" dirty="0">
                <a:latin typeface="Times New Roman"/>
                <a:cs typeface="Times New Roman"/>
              </a:rPr>
              <a:t>o</a:t>
            </a:r>
            <a:r>
              <a:rPr sz="3100" spc="100" dirty="0">
                <a:latin typeface="Times New Roman"/>
                <a:cs typeface="Times New Roman"/>
              </a:rPr>
              <a:t>n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62032" y="2382336"/>
            <a:ext cx="7666990" cy="734060"/>
            <a:chOff x="9562032" y="2382336"/>
            <a:chExt cx="7666990" cy="734060"/>
          </a:xfrm>
        </p:grpSpPr>
        <p:sp>
          <p:nvSpPr>
            <p:cNvPr id="10" name="object 10"/>
            <p:cNvSpPr/>
            <p:nvPr/>
          </p:nvSpPr>
          <p:spPr>
            <a:xfrm>
              <a:off x="9717405" y="2460027"/>
              <a:ext cx="7356475" cy="500380"/>
            </a:xfrm>
            <a:custGeom>
              <a:avLst/>
              <a:gdLst/>
              <a:ahLst/>
              <a:cxnLst/>
              <a:rect l="l" t="t" r="r" b="b"/>
              <a:pathLst>
                <a:path w="7356475" h="500380">
                  <a:moveTo>
                    <a:pt x="3642982" y="0"/>
                  </a:moveTo>
                  <a:lnTo>
                    <a:pt x="0" y="0"/>
                  </a:lnTo>
                  <a:lnTo>
                    <a:pt x="0" y="77698"/>
                  </a:lnTo>
                  <a:lnTo>
                    <a:pt x="0" y="500354"/>
                  </a:lnTo>
                  <a:lnTo>
                    <a:pt x="3642982" y="500354"/>
                  </a:lnTo>
                  <a:lnTo>
                    <a:pt x="3642982" y="77698"/>
                  </a:lnTo>
                  <a:lnTo>
                    <a:pt x="3642982" y="0"/>
                  </a:lnTo>
                  <a:close/>
                </a:path>
                <a:path w="7356475" h="500380">
                  <a:moveTo>
                    <a:pt x="7355992" y="0"/>
                  </a:moveTo>
                  <a:lnTo>
                    <a:pt x="3709657" y="0"/>
                  </a:lnTo>
                  <a:lnTo>
                    <a:pt x="3709657" y="77698"/>
                  </a:lnTo>
                  <a:lnTo>
                    <a:pt x="3709657" y="500354"/>
                  </a:lnTo>
                  <a:lnTo>
                    <a:pt x="7355992" y="500354"/>
                  </a:lnTo>
                  <a:lnTo>
                    <a:pt x="7355992" y="77698"/>
                  </a:lnTo>
                  <a:lnTo>
                    <a:pt x="7355992" y="0"/>
                  </a:lnTo>
                  <a:close/>
                </a:path>
              </a:pathLst>
            </a:custGeom>
            <a:solidFill>
              <a:srgbClr val="FBF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021" y="2382341"/>
              <a:ext cx="7666990" cy="733425"/>
            </a:xfrm>
            <a:custGeom>
              <a:avLst/>
              <a:gdLst/>
              <a:ahLst/>
              <a:cxnLst/>
              <a:rect l="l" t="t" r="r" b="b"/>
              <a:pathLst>
                <a:path w="7666990" h="733425">
                  <a:moveTo>
                    <a:pt x="3798366" y="0"/>
                  </a:moveTo>
                  <a:lnTo>
                    <a:pt x="155384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155384" y="733425"/>
                  </a:lnTo>
                  <a:lnTo>
                    <a:pt x="3798366" y="733425"/>
                  </a:lnTo>
                  <a:lnTo>
                    <a:pt x="3798366" y="578040"/>
                  </a:lnTo>
                  <a:lnTo>
                    <a:pt x="155384" y="578040"/>
                  </a:lnTo>
                  <a:lnTo>
                    <a:pt x="155384" y="155384"/>
                  </a:lnTo>
                  <a:lnTo>
                    <a:pt x="3798366" y="155384"/>
                  </a:lnTo>
                  <a:lnTo>
                    <a:pt x="3798366" y="0"/>
                  </a:lnTo>
                  <a:close/>
                </a:path>
                <a:path w="7666990" h="733425">
                  <a:moveTo>
                    <a:pt x="7666761" y="0"/>
                  </a:moveTo>
                  <a:lnTo>
                    <a:pt x="7511377" y="0"/>
                  </a:lnTo>
                  <a:lnTo>
                    <a:pt x="3865041" y="0"/>
                  </a:lnTo>
                  <a:lnTo>
                    <a:pt x="3865041" y="155384"/>
                  </a:lnTo>
                  <a:lnTo>
                    <a:pt x="7511377" y="155384"/>
                  </a:lnTo>
                  <a:lnTo>
                    <a:pt x="7511377" y="578040"/>
                  </a:lnTo>
                  <a:lnTo>
                    <a:pt x="3865041" y="578040"/>
                  </a:lnTo>
                  <a:lnTo>
                    <a:pt x="3865041" y="733425"/>
                  </a:lnTo>
                  <a:lnTo>
                    <a:pt x="7511377" y="733425"/>
                  </a:lnTo>
                  <a:lnTo>
                    <a:pt x="7666761" y="733425"/>
                  </a:lnTo>
                  <a:lnTo>
                    <a:pt x="7666761" y="0"/>
                  </a:lnTo>
                  <a:close/>
                </a:path>
              </a:pathLst>
            </a:custGeom>
            <a:solidFill>
              <a:srgbClr val="DBB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93735" y="2382378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0"/>
                  </a:moveTo>
                  <a:lnTo>
                    <a:pt x="0" y="733510"/>
                  </a:lnTo>
                </a:path>
              </a:pathLst>
            </a:custGeom>
            <a:ln w="66702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77642" y="2460397"/>
            <a:ext cx="157416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120" dirty="0">
                <a:latin typeface="Times New Roman"/>
                <a:cs typeface="Times New Roman"/>
              </a:rPr>
              <a:t>Question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19963" y="2460397"/>
            <a:ext cx="146494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265" dirty="0">
                <a:latin typeface="Times New Roman"/>
                <a:cs typeface="Times New Roman"/>
              </a:rPr>
              <a:t>D</a:t>
            </a:r>
            <a:r>
              <a:rPr sz="3100" spc="190" dirty="0">
                <a:latin typeface="Times New Roman"/>
                <a:cs typeface="Times New Roman"/>
              </a:rPr>
              <a:t>e</a:t>
            </a:r>
            <a:r>
              <a:rPr sz="3100" spc="35" dirty="0">
                <a:latin typeface="Times New Roman"/>
                <a:cs typeface="Times New Roman"/>
              </a:rPr>
              <a:t>c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0" dirty="0">
                <a:latin typeface="Times New Roman"/>
                <a:cs typeface="Times New Roman"/>
              </a:rPr>
              <a:t>s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5" dirty="0">
                <a:latin typeface="Times New Roman"/>
                <a:cs typeface="Times New Roman"/>
              </a:rPr>
              <a:t>o</a:t>
            </a:r>
            <a:r>
              <a:rPr sz="3100" spc="100" dirty="0">
                <a:latin typeface="Times New Roman"/>
                <a:cs typeface="Times New Roman"/>
              </a:rPr>
              <a:t>n</a:t>
            </a:r>
            <a:endParaRPr sz="31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29117" y="3323870"/>
          <a:ext cx="7666990" cy="717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/>
                <a:gridCol w="3676650"/>
                <a:gridCol w="3679825"/>
                <a:gridCol w="154940"/>
              </a:tblGrid>
              <a:tr h="774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7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31445">
                        <a:lnSpc>
                          <a:spcPts val="3229"/>
                        </a:lnSpc>
                        <a:spcBef>
                          <a:spcPts val="1435"/>
                        </a:spcBef>
                      </a:pPr>
                      <a:r>
                        <a:rPr sz="3250" spc="-170" dirty="0">
                          <a:latin typeface="Times New Roman"/>
                          <a:cs typeface="Times New Roman"/>
                        </a:rPr>
                        <a:t>Q1;</a:t>
                      </a:r>
                      <a:r>
                        <a:rPr sz="32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-1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32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30" dirty="0">
                          <a:latin typeface="Times New Roman"/>
                          <a:cs typeface="Times New Roman"/>
                        </a:rPr>
                        <a:t>gender</a:t>
                      </a:r>
                      <a:r>
                        <a:rPr sz="32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00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3250" spc="-7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7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32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00" dirty="0">
                          <a:latin typeface="Times New Roman"/>
                          <a:cs typeface="Times New Roman"/>
                        </a:rPr>
                        <a:t>belongs</a:t>
                      </a:r>
                      <a:r>
                        <a:rPr sz="325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45" dirty="0">
                          <a:latin typeface="Times New Roman"/>
                          <a:cs typeface="Times New Roman"/>
                        </a:rPr>
                        <a:t>to?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ts val="3560"/>
                        </a:lnSpc>
                        <a:spcBef>
                          <a:spcPts val="2550"/>
                        </a:spcBef>
                      </a:pPr>
                      <a:r>
                        <a:rPr sz="32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25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87.5</a:t>
                      </a:r>
                      <a:r>
                        <a:rPr sz="32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25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25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e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52705" marR="923925">
                        <a:lnSpc>
                          <a:spcPts val="3229"/>
                        </a:lnSpc>
                        <a:spcBef>
                          <a:spcPts val="330"/>
                        </a:spcBef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12.5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Fe</a:t>
                      </a:r>
                      <a:r>
                        <a:rPr sz="3250" spc="6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e  [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25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6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: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182245" marB="0">
                    <a:lnR w="76200">
                      <a:solidFill>
                        <a:srgbClr val="F5F1DE"/>
                      </a:solidFill>
                      <a:prstDash val="solid"/>
                    </a:lnR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3250" spc="-10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32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14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32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-30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648970">
                        <a:lnSpc>
                          <a:spcPts val="3300"/>
                        </a:lnSpc>
                        <a:spcBef>
                          <a:spcPts val="55"/>
                        </a:spcBef>
                      </a:pPr>
                      <a:r>
                        <a:rPr sz="3300" spc="-55" dirty="0">
                          <a:latin typeface="Times New Roman"/>
                          <a:cs typeface="Times New Roman"/>
                        </a:rPr>
                        <a:t>Q2;</a:t>
                      </a:r>
                      <a:r>
                        <a:rPr sz="33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14" dirty="0">
                          <a:latin typeface="Times New Roman"/>
                          <a:cs typeface="Times New Roman"/>
                        </a:rPr>
                        <a:t>Choose</a:t>
                      </a:r>
                      <a:r>
                        <a:rPr sz="33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75" dirty="0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sz="3300" spc="-8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05" dirty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33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75" dirty="0">
                          <a:latin typeface="Times New Roman"/>
                          <a:cs typeface="Times New Roman"/>
                        </a:rPr>
                        <a:t>group?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629"/>
                        </a:lnSpc>
                        <a:spcBef>
                          <a:spcPts val="2640"/>
                        </a:spcBef>
                        <a:tabLst>
                          <a:tab pos="43624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10-1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300"/>
                        </a:lnSpc>
                      </a:pPr>
                      <a:r>
                        <a:rPr sz="3300" spc="6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300" spc="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33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17-2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s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 marR="784225">
                        <a:lnSpc>
                          <a:spcPts val="3300"/>
                        </a:lnSpc>
                        <a:spcBef>
                          <a:spcPts val="330"/>
                        </a:spcBef>
                        <a:tabLst>
                          <a:tab pos="43624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abov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e  [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76200">
                      <a:solidFill>
                        <a:srgbClr val="F5F1DE"/>
                      </a:solidFill>
                      <a:prstDash val="solid"/>
                    </a:lnR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3250" spc="-200" dirty="0">
                          <a:latin typeface="Times New Roman"/>
                          <a:cs typeface="Times New Roman"/>
                        </a:rPr>
                        <a:t>17-27</a:t>
                      </a:r>
                      <a:r>
                        <a:rPr sz="32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85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32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14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595008" y="3323867"/>
          <a:ext cx="7703819" cy="6984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/>
                <a:gridCol w="3676650"/>
                <a:gridCol w="3716654"/>
                <a:gridCol w="154940"/>
              </a:tblGrid>
              <a:tr h="774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7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860"/>
                        </a:lnSpc>
                      </a:pPr>
                      <a:r>
                        <a:rPr sz="3300" spc="-60" dirty="0">
                          <a:latin typeface="Times New Roman"/>
                          <a:cs typeface="Times New Roman"/>
                        </a:rPr>
                        <a:t>Q3;</a:t>
                      </a:r>
                      <a:r>
                        <a:rPr sz="33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15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33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3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33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75" dirty="0">
                          <a:latin typeface="Times New Roman"/>
                          <a:cs typeface="Times New Roman"/>
                        </a:rPr>
                        <a:t>your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629"/>
                        </a:lnSpc>
                      </a:pPr>
                      <a:r>
                        <a:rPr sz="3300" spc="85" dirty="0">
                          <a:latin typeface="Times New Roman"/>
                          <a:cs typeface="Times New Roman"/>
                        </a:rPr>
                        <a:t>occupation?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629"/>
                        </a:lnSpc>
                        <a:spcBef>
                          <a:spcPts val="2640"/>
                        </a:spcBef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33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Studen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300"/>
                        </a:lnSpc>
                        <a:tabLst>
                          <a:tab pos="55435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Employe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 marR="635">
                        <a:lnSpc>
                          <a:spcPts val="3300"/>
                        </a:lnSpc>
                        <a:spcBef>
                          <a:spcPts val="330"/>
                        </a:spcBef>
                        <a:tabLst>
                          <a:tab pos="55435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Unemploye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d  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92075" marR="30480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50" spc="-10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32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114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325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9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257810">
                        <a:lnSpc>
                          <a:spcPts val="3300"/>
                        </a:lnSpc>
                        <a:spcBef>
                          <a:spcPts val="55"/>
                        </a:spcBef>
                      </a:pPr>
                      <a:r>
                        <a:rPr sz="3300" spc="-65" dirty="0">
                          <a:latin typeface="Times New Roman"/>
                          <a:cs typeface="Times New Roman"/>
                        </a:rPr>
                        <a:t>Q4;</a:t>
                      </a:r>
                      <a:r>
                        <a:rPr sz="33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1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33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14" dirty="0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sz="33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14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3300" spc="-8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7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33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80" dirty="0">
                          <a:latin typeface="Times New Roman"/>
                          <a:cs typeface="Times New Roman"/>
                        </a:rPr>
                        <a:t>located</a:t>
                      </a:r>
                      <a:r>
                        <a:rPr sz="3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110" dirty="0">
                          <a:latin typeface="Times New Roman"/>
                          <a:cs typeface="Times New Roman"/>
                        </a:rPr>
                        <a:t>?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629"/>
                        </a:lnSpc>
                        <a:spcBef>
                          <a:spcPts val="2640"/>
                        </a:spcBef>
                        <a:tabLst>
                          <a:tab pos="55435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Baridhar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 marR="171450">
                        <a:lnSpc>
                          <a:spcPts val="3300"/>
                        </a:lnSpc>
                        <a:spcBef>
                          <a:spcPts val="330"/>
                        </a:spcBef>
                        <a:tabLst>
                          <a:tab pos="554355" algn="l"/>
                          <a:tab pos="67246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Dhanmond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sz="3300" spc="-5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545" dirty="0">
                          <a:latin typeface="Times New Roman"/>
                          <a:cs typeface="Times New Roman"/>
                        </a:rPr>
                        <a:t>[		</a:t>
                      </a:r>
                      <a:r>
                        <a:rPr sz="3300" spc="-160" dirty="0">
                          <a:latin typeface="Times New Roman"/>
                          <a:cs typeface="Times New Roman"/>
                        </a:rPr>
                        <a:t>0%]</a:t>
                      </a:r>
                      <a:r>
                        <a:rPr sz="33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50" dirty="0">
                          <a:latin typeface="Times New Roman"/>
                          <a:cs typeface="Times New Roman"/>
                        </a:rPr>
                        <a:t>Gulsan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33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33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6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R w="76200">
                      <a:solidFill>
                        <a:srgbClr val="F5F1DE"/>
                      </a:solidFill>
                      <a:prstDash val="solid"/>
                    </a:lnR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920"/>
                        </a:lnSpc>
                        <a:spcBef>
                          <a:spcPts val="2085"/>
                        </a:spcBef>
                      </a:pPr>
                      <a:r>
                        <a:rPr sz="2950" spc="-15" dirty="0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sz="2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1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25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29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10" dirty="0">
                          <a:latin typeface="Times New Roman"/>
                          <a:cs typeface="Times New Roman"/>
                        </a:rPr>
                        <a:t>Mirpur,Mohammadpur, </a:t>
                      </a:r>
                      <a:r>
                        <a:rPr sz="2950" spc="-7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-15" dirty="0">
                          <a:latin typeface="Times New Roman"/>
                          <a:cs typeface="Times New Roman"/>
                        </a:rPr>
                        <a:t>Mugda,Narayanganj,Utt </a:t>
                      </a:r>
                      <a:r>
                        <a:rPr sz="2950" spc="-7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6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29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-20" dirty="0">
                          <a:latin typeface="Times New Roman"/>
                          <a:cs typeface="Times New Roman"/>
                        </a:rPr>
                        <a:t>Badda,Puran </a:t>
                      </a:r>
                      <a:r>
                        <a:rPr sz="29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50" spc="-5" dirty="0">
                          <a:latin typeface="Times New Roman"/>
                          <a:cs typeface="Times New Roman"/>
                        </a:rPr>
                        <a:t>Dhaka,Rampura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545" y="500964"/>
            <a:ext cx="4524375" cy="1057275"/>
          </a:xfrm>
          <a:prstGeom prst="rect">
            <a:avLst/>
          </a:prstGeom>
          <a:solidFill>
            <a:srgbClr val="DBB98A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575"/>
              </a:spcBef>
            </a:pP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120" dirty="0">
                <a:solidFill>
                  <a:srgbClr val="000000"/>
                </a:solidFill>
                <a:latin typeface="Cambria"/>
                <a:cs typeface="Cambria"/>
              </a:rPr>
              <a:t>V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125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5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1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3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6140" y="2349046"/>
            <a:ext cx="7666990" cy="800735"/>
            <a:chOff x="1096140" y="2349046"/>
            <a:chExt cx="7666990" cy="800735"/>
          </a:xfrm>
        </p:grpSpPr>
        <p:sp>
          <p:nvSpPr>
            <p:cNvPr id="4" name="object 4"/>
            <p:cNvSpPr/>
            <p:nvPr/>
          </p:nvSpPr>
          <p:spPr>
            <a:xfrm>
              <a:off x="1251521" y="2460027"/>
              <a:ext cx="7356475" cy="500380"/>
            </a:xfrm>
            <a:custGeom>
              <a:avLst/>
              <a:gdLst/>
              <a:ahLst/>
              <a:cxnLst/>
              <a:rect l="l" t="t" r="r" b="b"/>
              <a:pathLst>
                <a:path w="7356475" h="500380">
                  <a:moveTo>
                    <a:pt x="3642982" y="0"/>
                  </a:moveTo>
                  <a:lnTo>
                    <a:pt x="0" y="0"/>
                  </a:lnTo>
                  <a:lnTo>
                    <a:pt x="0" y="77698"/>
                  </a:lnTo>
                  <a:lnTo>
                    <a:pt x="0" y="500354"/>
                  </a:lnTo>
                  <a:lnTo>
                    <a:pt x="3642982" y="500354"/>
                  </a:lnTo>
                  <a:lnTo>
                    <a:pt x="3642982" y="77698"/>
                  </a:lnTo>
                  <a:lnTo>
                    <a:pt x="3642982" y="0"/>
                  </a:lnTo>
                  <a:close/>
                </a:path>
                <a:path w="7356475" h="500380">
                  <a:moveTo>
                    <a:pt x="7355980" y="0"/>
                  </a:moveTo>
                  <a:lnTo>
                    <a:pt x="3709657" y="0"/>
                  </a:lnTo>
                  <a:lnTo>
                    <a:pt x="3709657" y="77698"/>
                  </a:lnTo>
                  <a:lnTo>
                    <a:pt x="3709657" y="500354"/>
                  </a:lnTo>
                  <a:lnTo>
                    <a:pt x="7355980" y="500354"/>
                  </a:lnTo>
                  <a:lnTo>
                    <a:pt x="7355980" y="77698"/>
                  </a:lnTo>
                  <a:lnTo>
                    <a:pt x="7355980" y="0"/>
                  </a:lnTo>
                  <a:close/>
                </a:path>
              </a:pathLst>
            </a:custGeom>
            <a:solidFill>
              <a:srgbClr val="FBF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6137" y="2382341"/>
              <a:ext cx="7666990" cy="733425"/>
            </a:xfrm>
            <a:custGeom>
              <a:avLst/>
              <a:gdLst/>
              <a:ahLst/>
              <a:cxnLst/>
              <a:rect l="l" t="t" r="r" b="b"/>
              <a:pathLst>
                <a:path w="7666990" h="733425">
                  <a:moveTo>
                    <a:pt x="3798366" y="0"/>
                  </a:moveTo>
                  <a:lnTo>
                    <a:pt x="155384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155384" y="733425"/>
                  </a:lnTo>
                  <a:lnTo>
                    <a:pt x="3798366" y="733425"/>
                  </a:lnTo>
                  <a:lnTo>
                    <a:pt x="3798366" y="578040"/>
                  </a:lnTo>
                  <a:lnTo>
                    <a:pt x="155384" y="578040"/>
                  </a:lnTo>
                  <a:lnTo>
                    <a:pt x="155384" y="155384"/>
                  </a:lnTo>
                  <a:lnTo>
                    <a:pt x="3798366" y="155384"/>
                  </a:lnTo>
                  <a:lnTo>
                    <a:pt x="3798366" y="0"/>
                  </a:lnTo>
                  <a:close/>
                </a:path>
                <a:path w="7666990" h="733425">
                  <a:moveTo>
                    <a:pt x="7666749" y="0"/>
                  </a:moveTo>
                  <a:lnTo>
                    <a:pt x="7511364" y="0"/>
                  </a:lnTo>
                  <a:lnTo>
                    <a:pt x="3865041" y="0"/>
                  </a:lnTo>
                  <a:lnTo>
                    <a:pt x="3865041" y="155384"/>
                  </a:lnTo>
                  <a:lnTo>
                    <a:pt x="7511364" y="155384"/>
                  </a:lnTo>
                  <a:lnTo>
                    <a:pt x="7511364" y="578040"/>
                  </a:lnTo>
                  <a:lnTo>
                    <a:pt x="3865041" y="578040"/>
                  </a:lnTo>
                  <a:lnTo>
                    <a:pt x="3865041" y="733425"/>
                  </a:lnTo>
                  <a:lnTo>
                    <a:pt x="7511364" y="733425"/>
                  </a:lnTo>
                  <a:lnTo>
                    <a:pt x="7666749" y="733425"/>
                  </a:lnTo>
                  <a:lnTo>
                    <a:pt x="7666749" y="0"/>
                  </a:lnTo>
                  <a:close/>
                </a:path>
              </a:pathLst>
            </a:custGeom>
            <a:solidFill>
              <a:srgbClr val="DBB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7843" y="2382384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0"/>
                  </a:moveTo>
                  <a:lnTo>
                    <a:pt x="0" y="733510"/>
                  </a:lnTo>
                </a:path>
              </a:pathLst>
            </a:custGeom>
            <a:ln w="66702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749" y="2460403"/>
            <a:ext cx="157416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120" dirty="0">
                <a:latin typeface="Times New Roman"/>
                <a:cs typeface="Times New Roman"/>
              </a:rPr>
              <a:t>Question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4070" y="2460403"/>
            <a:ext cx="146494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265" dirty="0">
                <a:latin typeface="Times New Roman"/>
                <a:cs typeface="Times New Roman"/>
              </a:rPr>
              <a:t>D</a:t>
            </a:r>
            <a:r>
              <a:rPr sz="3100" spc="190" dirty="0">
                <a:latin typeface="Times New Roman"/>
                <a:cs typeface="Times New Roman"/>
              </a:rPr>
              <a:t>e</a:t>
            </a:r>
            <a:r>
              <a:rPr sz="3100" spc="35" dirty="0">
                <a:latin typeface="Times New Roman"/>
                <a:cs typeface="Times New Roman"/>
              </a:rPr>
              <a:t>c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0" dirty="0">
                <a:latin typeface="Times New Roman"/>
                <a:cs typeface="Times New Roman"/>
              </a:rPr>
              <a:t>s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5" dirty="0">
                <a:latin typeface="Times New Roman"/>
                <a:cs typeface="Times New Roman"/>
              </a:rPr>
              <a:t>o</a:t>
            </a:r>
            <a:r>
              <a:rPr sz="3100" spc="100" dirty="0">
                <a:latin typeface="Times New Roman"/>
                <a:cs typeface="Times New Roman"/>
              </a:rPr>
              <a:t>n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62032" y="2382336"/>
            <a:ext cx="7666990" cy="734060"/>
            <a:chOff x="9562032" y="2382336"/>
            <a:chExt cx="7666990" cy="734060"/>
          </a:xfrm>
        </p:grpSpPr>
        <p:sp>
          <p:nvSpPr>
            <p:cNvPr id="10" name="object 10"/>
            <p:cNvSpPr/>
            <p:nvPr/>
          </p:nvSpPr>
          <p:spPr>
            <a:xfrm>
              <a:off x="9717405" y="2460027"/>
              <a:ext cx="7356475" cy="500380"/>
            </a:xfrm>
            <a:custGeom>
              <a:avLst/>
              <a:gdLst/>
              <a:ahLst/>
              <a:cxnLst/>
              <a:rect l="l" t="t" r="r" b="b"/>
              <a:pathLst>
                <a:path w="7356475" h="500380">
                  <a:moveTo>
                    <a:pt x="3642982" y="0"/>
                  </a:moveTo>
                  <a:lnTo>
                    <a:pt x="0" y="0"/>
                  </a:lnTo>
                  <a:lnTo>
                    <a:pt x="0" y="77698"/>
                  </a:lnTo>
                  <a:lnTo>
                    <a:pt x="0" y="500354"/>
                  </a:lnTo>
                  <a:lnTo>
                    <a:pt x="3642982" y="500354"/>
                  </a:lnTo>
                  <a:lnTo>
                    <a:pt x="3642982" y="77698"/>
                  </a:lnTo>
                  <a:lnTo>
                    <a:pt x="3642982" y="0"/>
                  </a:lnTo>
                  <a:close/>
                </a:path>
                <a:path w="7356475" h="500380">
                  <a:moveTo>
                    <a:pt x="7355992" y="0"/>
                  </a:moveTo>
                  <a:lnTo>
                    <a:pt x="3709657" y="0"/>
                  </a:lnTo>
                  <a:lnTo>
                    <a:pt x="3709657" y="77698"/>
                  </a:lnTo>
                  <a:lnTo>
                    <a:pt x="3709657" y="500354"/>
                  </a:lnTo>
                  <a:lnTo>
                    <a:pt x="7355992" y="500354"/>
                  </a:lnTo>
                  <a:lnTo>
                    <a:pt x="7355992" y="77698"/>
                  </a:lnTo>
                  <a:lnTo>
                    <a:pt x="7355992" y="0"/>
                  </a:lnTo>
                  <a:close/>
                </a:path>
              </a:pathLst>
            </a:custGeom>
            <a:solidFill>
              <a:srgbClr val="FBF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021" y="2382341"/>
              <a:ext cx="7666990" cy="733425"/>
            </a:xfrm>
            <a:custGeom>
              <a:avLst/>
              <a:gdLst/>
              <a:ahLst/>
              <a:cxnLst/>
              <a:rect l="l" t="t" r="r" b="b"/>
              <a:pathLst>
                <a:path w="7666990" h="733425">
                  <a:moveTo>
                    <a:pt x="3798366" y="0"/>
                  </a:moveTo>
                  <a:lnTo>
                    <a:pt x="155384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155384" y="733425"/>
                  </a:lnTo>
                  <a:lnTo>
                    <a:pt x="3798366" y="733425"/>
                  </a:lnTo>
                  <a:lnTo>
                    <a:pt x="3798366" y="578040"/>
                  </a:lnTo>
                  <a:lnTo>
                    <a:pt x="155384" y="578040"/>
                  </a:lnTo>
                  <a:lnTo>
                    <a:pt x="155384" y="155384"/>
                  </a:lnTo>
                  <a:lnTo>
                    <a:pt x="3798366" y="155384"/>
                  </a:lnTo>
                  <a:lnTo>
                    <a:pt x="3798366" y="0"/>
                  </a:lnTo>
                  <a:close/>
                </a:path>
                <a:path w="7666990" h="733425">
                  <a:moveTo>
                    <a:pt x="7666761" y="0"/>
                  </a:moveTo>
                  <a:lnTo>
                    <a:pt x="7511377" y="0"/>
                  </a:lnTo>
                  <a:lnTo>
                    <a:pt x="3865041" y="0"/>
                  </a:lnTo>
                  <a:lnTo>
                    <a:pt x="3865041" y="155384"/>
                  </a:lnTo>
                  <a:lnTo>
                    <a:pt x="7511377" y="155384"/>
                  </a:lnTo>
                  <a:lnTo>
                    <a:pt x="7511377" y="578040"/>
                  </a:lnTo>
                  <a:lnTo>
                    <a:pt x="3865041" y="578040"/>
                  </a:lnTo>
                  <a:lnTo>
                    <a:pt x="3865041" y="733425"/>
                  </a:lnTo>
                  <a:lnTo>
                    <a:pt x="7511377" y="733425"/>
                  </a:lnTo>
                  <a:lnTo>
                    <a:pt x="7666761" y="733425"/>
                  </a:lnTo>
                  <a:lnTo>
                    <a:pt x="7666761" y="0"/>
                  </a:lnTo>
                  <a:close/>
                </a:path>
              </a:pathLst>
            </a:custGeom>
            <a:solidFill>
              <a:srgbClr val="DBB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93735" y="2382383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0"/>
                  </a:moveTo>
                  <a:lnTo>
                    <a:pt x="0" y="733510"/>
                  </a:lnTo>
                </a:path>
              </a:pathLst>
            </a:custGeom>
            <a:ln w="66702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77642" y="2460403"/>
            <a:ext cx="157416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120" dirty="0">
                <a:latin typeface="Times New Roman"/>
                <a:cs typeface="Times New Roman"/>
              </a:rPr>
              <a:t>Question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19963" y="2460403"/>
            <a:ext cx="146494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265" dirty="0">
                <a:latin typeface="Times New Roman"/>
                <a:cs typeface="Times New Roman"/>
              </a:rPr>
              <a:t>D</a:t>
            </a:r>
            <a:r>
              <a:rPr sz="3100" spc="190" dirty="0">
                <a:latin typeface="Times New Roman"/>
                <a:cs typeface="Times New Roman"/>
              </a:rPr>
              <a:t>e</a:t>
            </a:r>
            <a:r>
              <a:rPr sz="3100" spc="35" dirty="0">
                <a:latin typeface="Times New Roman"/>
                <a:cs typeface="Times New Roman"/>
              </a:rPr>
              <a:t>c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0" dirty="0">
                <a:latin typeface="Times New Roman"/>
                <a:cs typeface="Times New Roman"/>
              </a:rPr>
              <a:t>s</a:t>
            </a:r>
            <a:r>
              <a:rPr sz="3100" spc="-25" dirty="0">
                <a:latin typeface="Times New Roman"/>
                <a:cs typeface="Times New Roman"/>
              </a:rPr>
              <a:t>i</a:t>
            </a:r>
            <a:r>
              <a:rPr sz="3100" spc="135" dirty="0">
                <a:latin typeface="Times New Roman"/>
                <a:cs typeface="Times New Roman"/>
              </a:rPr>
              <a:t>o</a:t>
            </a:r>
            <a:r>
              <a:rPr sz="3100" spc="100" dirty="0">
                <a:latin typeface="Times New Roman"/>
                <a:cs typeface="Times New Roman"/>
              </a:rPr>
              <a:t>n</a:t>
            </a:r>
            <a:endParaRPr sz="31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29117" y="3323870"/>
          <a:ext cx="7666990" cy="651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/>
                <a:gridCol w="3676650"/>
                <a:gridCol w="3679825"/>
                <a:gridCol w="154940"/>
              </a:tblGrid>
              <a:tr h="774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7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2930"/>
                        </a:lnSpc>
                      </a:pPr>
                      <a:r>
                        <a:rPr sz="3300" spc="-5" dirty="0">
                          <a:latin typeface="Times New Roman"/>
                          <a:cs typeface="Times New Roman"/>
                        </a:rPr>
                        <a:t>Q5.Which</a:t>
                      </a:r>
                      <a:r>
                        <a:rPr sz="33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10" dirty="0">
                          <a:latin typeface="Times New Roman"/>
                          <a:cs typeface="Times New Roman"/>
                        </a:rPr>
                        <a:t>apps</a:t>
                      </a:r>
                      <a:r>
                        <a:rPr sz="33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00" dirty="0">
                          <a:latin typeface="Times New Roman"/>
                          <a:cs typeface="Times New Roman"/>
                        </a:rPr>
                        <a:t>do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 marR="262890">
                        <a:lnSpc>
                          <a:spcPts val="3300"/>
                        </a:lnSpc>
                        <a:spcBef>
                          <a:spcPts val="330"/>
                        </a:spcBef>
                      </a:pPr>
                      <a:r>
                        <a:rPr sz="3300" spc="7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3300" spc="145" dirty="0">
                          <a:latin typeface="Times New Roman"/>
                          <a:cs typeface="Times New Roman"/>
                        </a:rPr>
                        <a:t> use </a:t>
                      </a:r>
                      <a:r>
                        <a:rPr sz="3300" spc="2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33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45" dirty="0">
                          <a:latin typeface="Times New Roman"/>
                          <a:cs typeface="Times New Roman"/>
                        </a:rPr>
                        <a:t>finding </a:t>
                      </a:r>
                      <a:r>
                        <a:rPr sz="3300" spc="-8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95" dirty="0">
                          <a:latin typeface="Times New Roman"/>
                          <a:cs typeface="Times New Roman"/>
                        </a:rPr>
                        <a:t>tution</a:t>
                      </a:r>
                      <a:r>
                        <a:rPr sz="33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8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3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75" dirty="0">
                          <a:latin typeface="Times New Roman"/>
                          <a:cs typeface="Times New Roman"/>
                        </a:rPr>
                        <a:t>tutor? </a:t>
                      </a:r>
                      <a:r>
                        <a:rPr sz="3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2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300" spc="-2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87.5%</a:t>
                      </a:r>
                      <a:r>
                        <a:rPr sz="3300" spc="-2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25" dirty="0">
                          <a:latin typeface="Times New Roman"/>
                          <a:cs typeface="Times New Roman"/>
                        </a:rPr>
                        <a:t>tutionBD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3175" marR="405130">
                        <a:lnSpc>
                          <a:spcPts val="3300"/>
                        </a:lnSpc>
                        <a:tabLst>
                          <a:tab pos="318135" algn="l"/>
                        </a:tabLst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[	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tuto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3300" spc="-290" dirty="0">
                          <a:latin typeface="Times New Roman"/>
                          <a:cs typeface="Times New Roman"/>
                        </a:rPr>
                        <a:t>[12.5%]</a:t>
                      </a:r>
                      <a:r>
                        <a:rPr sz="33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00" dirty="0">
                          <a:latin typeface="Times New Roman"/>
                          <a:cs typeface="Times New Roman"/>
                        </a:rPr>
                        <a:t>tutor</a:t>
                      </a:r>
                      <a:r>
                        <a:rPr sz="33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140" dirty="0">
                          <a:latin typeface="Times New Roman"/>
                          <a:cs typeface="Times New Roman"/>
                        </a:rPr>
                        <a:t>sheba </a:t>
                      </a:r>
                      <a:r>
                        <a:rPr sz="3300" spc="-8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3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6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3300" dirty="0">
                          <a:latin typeface="Times New Roman"/>
                          <a:cs typeface="Times New Roman"/>
                        </a:rPr>
                        <a:t>: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623570" marR="692785">
                        <a:lnSpc>
                          <a:spcPts val="2480"/>
                        </a:lnSpc>
                      </a:pPr>
                      <a:r>
                        <a:rPr sz="2500" spc="5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25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5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9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sz="25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2500" spc="-6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80" dirty="0">
                          <a:latin typeface="Times New Roman"/>
                          <a:cs typeface="Times New Roman"/>
                        </a:rPr>
                        <a:t>"tutionBD"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64769" marR="111760" algn="just">
                        <a:lnSpc>
                          <a:spcPts val="2250"/>
                        </a:lnSpc>
                        <a:spcBef>
                          <a:spcPts val="49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Q6; </a:t>
                      </a:r>
                      <a:r>
                        <a:rPr sz="2300" spc="-95" dirty="0">
                          <a:latin typeface="Times New Roman"/>
                          <a:cs typeface="Times New Roman"/>
                        </a:rPr>
                        <a:t>Tick </a:t>
                      </a:r>
                      <a:r>
                        <a:rPr sz="2300" spc="-3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2300" spc="9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300" spc="65" dirty="0">
                          <a:latin typeface="Times New Roman"/>
                          <a:cs typeface="Times New Roman"/>
                        </a:rPr>
                        <a:t>features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sz="2300" spc="-5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10" dirty="0">
                          <a:latin typeface="Times New Roman"/>
                          <a:cs typeface="Times New Roman"/>
                        </a:rPr>
                        <a:t>find </a:t>
                      </a:r>
                      <a:r>
                        <a:rPr sz="2300" spc="60" dirty="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sz="2300" spc="40" dirty="0">
                          <a:latin typeface="Times New Roman"/>
                          <a:cs typeface="Times New Roman"/>
                        </a:rPr>
                        <a:t>useful </a:t>
                      </a:r>
                      <a:r>
                        <a:rPr sz="2300" spc="70" dirty="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your </a:t>
                      </a:r>
                      <a:r>
                        <a:rPr sz="23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60" dirty="0">
                          <a:latin typeface="Times New Roman"/>
                          <a:cs typeface="Times New Roman"/>
                        </a:rPr>
                        <a:t>tution</a:t>
                      </a:r>
                      <a:r>
                        <a:rPr sz="23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0" dirty="0">
                          <a:latin typeface="Times New Roman"/>
                          <a:cs typeface="Times New Roman"/>
                        </a:rPr>
                        <a:t>apps.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4769" algn="just">
                        <a:lnSpc>
                          <a:spcPts val="2005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3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300" spc="114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Searc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4769" marR="772160" algn="just">
                        <a:lnSpc>
                          <a:spcPts val="2250"/>
                        </a:lnSpc>
                        <a:spcBef>
                          <a:spcPts val="245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Onlin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Paymen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t  [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premiu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tuto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4769" algn="just">
                        <a:lnSpc>
                          <a:spcPts val="2260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3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45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: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R w="76200">
                      <a:solidFill>
                        <a:srgbClr val="F5F1DE"/>
                      </a:solidFill>
                      <a:prstDash val="solid"/>
                    </a:lnR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318770" marR="1167765">
                        <a:lnSpc>
                          <a:spcPts val="2480"/>
                        </a:lnSpc>
                      </a:pPr>
                      <a:r>
                        <a:rPr sz="2500" spc="-9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also </a:t>
                      </a:r>
                      <a:r>
                        <a:rPr sz="25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0" dirty="0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sz="2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65" dirty="0">
                          <a:latin typeface="Times New Roman"/>
                          <a:cs typeface="Times New Roman"/>
                        </a:rPr>
                        <a:t>implement </a:t>
                      </a:r>
                      <a:r>
                        <a:rPr sz="2500" spc="-6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u="heavy" spc="9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25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595008" y="3323870"/>
          <a:ext cx="7666990" cy="657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"/>
                <a:gridCol w="3676650"/>
                <a:gridCol w="3679825"/>
                <a:gridCol w="154940"/>
              </a:tblGrid>
              <a:tr h="774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77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2160"/>
                        </a:lnSpc>
                      </a:pPr>
                      <a:r>
                        <a:rPr sz="2500" spc="-35" dirty="0">
                          <a:latin typeface="Times New Roman"/>
                          <a:cs typeface="Times New Roman"/>
                        </a:rPr>
                        <a:t>Q7;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95" dirty="0">
                          <a:latin typeface="Times New Roman"/>
                          <a:cs typeface="Times New Roman"/>
                        </a:rPr>
                        <a:t>Tick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290" marR="1207135">
                        <a:lnSpc>
                          <a:spcPts val="2480"/>
                        </a:lnSpc>
                        <a:spcBef>
                          <a:spcPts val="250"/>
                        </a:spcBef>
                      </a:pPr>
                      <a:r>
                        <a:rPr sz="2500" spc="5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25" dirty="0">
                          <a:latin typeface="Times New Roman"/>
                          <a:cs typeface="Times New Roman"/>
                        </a:rPr>
                        <a:t>would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30" dirty="0">
                          <a:latin typeface="Times New Roman"/>
                          <a:cs typeface="Times New Roman"/>
                        </a:rPr>
                        <a:t>love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6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500" spc="-6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3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8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40" dirty="0">
                          <a:latin typeface="Times New Roman"/>
                          <a:cs typeface="Times New Roman"/>
                        </a:rPr>
                        <a:t>app.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290" marR="1097280">
                        <a:lnSpc>
                          <a:spcPts val="2480"/>
                        </a:lnSpc>
                        <a:spcBef>
                          <a:spcPts val="246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5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500" spc="12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4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otificatio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n  [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5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500" spc="12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filte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ts val="221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500" spc="45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tutio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ts val="2475"/>
                        </a:lnSpc>
                      </a:pPr>
                      <a:r>
                        <a:rPr sz="2500" spc="75" dirty="0">
                          <a:latin typeface="Times New Roman"/>
                          <a:cs typeface="Times New Roman"/>
                        </a:rPr>
                        <a:t>remove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ts val="274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5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ther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: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623570" marR="795655">
                        <a:lnSpc>
                          <a:spcPts val="2480"/>
                        </a:lnSpc>
                      </a:pPr>
                      <a:r>
                        <a:rPr sz="2500" spc="-9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25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65" dirty="0">
                          <a:latin typeface="Times New Roman"/>
                          <a:cs typeface="Times New Roman"/>
                        </a:rPr>
                        <a:t>implement </a:t>
                      </a:r>
                      <a:r>
                        <a:rPr sz="25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u="heavy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50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otification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0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filte</a:t>
                      </a:r>
                      <a:r>
                        <a:rPr sz="25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8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u="heavy" spc="3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old</a:t>
                      </a:r>
                      <a:r>
                        <a:rPr sz="2500" u="heavy" spc="1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u="heavy" spc="7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tution </a:t>
                      </a:r>
                      <a:r>
                        <a:rPr sz="25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u="heavy" spc="7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sz="2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FBFE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5F1DE"/>
                      </a:solidFill>
                      <a:prstDash val="solid"/>
                    </a:lnB>
                    <a:solidFill>
                      <a:srgbClr val="DBB98A"/>
                    </a:solidFill>
                  </a:tcPr>
                </a:tc>
              </a:tr>
              <a:tr h="31019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61290">
                        <a:lnSpc>
                          <a:spcPts val="2020"/>
                        </a:lnSpc>
                        <a:spcBef>
                          <a:spcPts val="770"/>
                        </a:spcBef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Q8;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-85" dirty="0">
                          <a:latin typeface="Times New Roman"/>
                          <a:cs typeface="Times New Roman"/>
                        </a:rPr>
                        <a:t>Tick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8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90" dirty="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interface </a:t>
                      </a:r>
                      <a:r>
                        <a:rPr sz="2050" spc="-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5" dirty="0">
                          <a:latin typeface="Times New Roman"/>
                          <a:cs typeface="Times New Roman"/>
                        </a:rPr>
                        <a:t>would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20" dirty="0">
                          <a:latin typeface="Times New Roman"/>
                          <a:cs typeface="Times New Roman"/>
                        </a:rPr>
                        <a:t>love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50" spc="95" dirty="0">
                          <a:latin typeface="Times New Roman"/>
                          <a:cs typeface="Times New Roman"/>
                        </a:rPr>
                        <a:t> see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ourapp.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3505" marR="843915">
                        <a:lnSpc>
                          <a:spcPts val="203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12.5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customiz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men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u  [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themin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g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3505" marR="563245">
                        <a:lnSpc>
                          <a:spcPct val="8230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87.5</a:t>
                      </a:r>
                      <a:r>
                        <a:rPr sz="205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50" spc="100" dirty="0">
                          <a:solidFill>
                            <a:srgbClr val="FF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mor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friendl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interface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ts val="202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4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50" dirty="0">
                          <a:latin typeface="Times New Roman"/>
                          <a:cs typeface="Times New Roman"/>
                        </a:rPr>
                        <a:t>: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R w="76200">
                      <a:solidFill>
                        <a:srgbClr val="F5F1DE"/>
                      </a:solidFill>
                      <a:prstDash val="solid"/>
                    </a:lnR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375920" marR="685165">
                        <a:lnSpc>
                          <a:spcPts val="2480"/>
                        </a:lnSpc>
                        <a:tabLst>
                          <a:tab pos="1275080" algn="l"/>
                        </a:tabLst>
                      </a:pPr>
                      <a:r>
                        <a:rPr sz="2500" spc="2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6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5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50" dirty="0">
                          <a:latin typeface="Times New Roman"/>
                          <a:cs typeface="Times New Roman"/>
                        </a:rPr>
                        <a:t>try,</a:t>
                      </a:r>
                      <a:r>
                        <a:rPr sz="25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6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5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50" dirty="0">
                          <a:latin typeface="Times New Roman"/>
                          <a:cs typeface="Times New Roman"/>
                        </a:rPr>
                        <a:t>make	</a:t>
                      </a:r>
                      <a:r>
                        <a:rPr sz="2500" spc="1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500" spc="30" dirty="0">
                          <a:latin typeface="Times New Roman"/>
                          <a:cs typeface="Times New Roman"/>
                        </a:rPr>
                        <a:t> friendly </a:t>
                      </a:r>
                      <a:r>
                        <a:rPr sz="2500" spc="-6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7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FBFEF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  <a:tr h="1549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5F1DE"/>
                      </a:solidFill>
                      <a:prstDash val="solid"/>
                    </a:lnR>
                    <a:solidFill>
                      <a:srgbClr val="DBB9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5F1DE"/>
                      </a:solidFill>
                      <a:prstDash val="solid"/>
                    </a:lnL>
                    <a:solidFill>
                      <a:srgbClr val="DBB98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5F1DE"/>
                      </a:solidFill>
                      <a:prstDash val="solid"/>
                    </a:lnT>
                    <a:solidFill>
                      <a:srgbClr val="DBB98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538" y="427788"/>
            <a:ext cx="4524375" cy="1057275"/>
          </a:xfrm>
          <a:prstGeom prst="rect">
            <a:avLst/>
          </a:prstGeom>
          <a:solidFill>
            <a:srgbClr val="DBB98A"/>
          </a:solidFill>
        </p:spPr>
        <p:txBody>
          <a:bodyPr vert="horz" wrap="square" lIns="0" tIns="20002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575"/>
              </a:spcBef>
            </a:pP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120" dirty="0">
                <a:solidFill>
                  <a:srgbClr val="000000"/>
                </a:solidFill>
                <a:latin typeface="Cambria"/>
                <a:cs typeface="Cambria"/>
              </a:rPr>
              <a:t>V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125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300" b="0" spc="-2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300" b="0" spc="-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300" b="0" spc="-325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300" b="0" spc="-29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300" b="0" spc="-15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3300" b="0" spc="-360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3300" b="0" spc="-290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300" b="0" spc="-31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sz="33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63210" y="1916700"/>
            <a:ext cx="7763509" cy="7561580"/>
            <a:chOff x="5263210" y="1916700"/>
            <a:chExt cx="7763509" cy="7561580"/>
          </a:xfrm>
        </p:grpSpPr>
        <p:sp>
          <p:nvSpPr>
            <p:cNvPr id="4" name="object 4"/>
            <p:cNvSpPr/>
            <p:nvPr/>
          </p:nvSpPr>
          <p:spPr>
            <a:xfrm>
              <a:off x="9127267" y="2891568"/>
              <a:ext cx="33655" cy="6553200"/>
            </a:xfrm>
            <a:custGeom>
              <a:avLst/>
              <a:gdLst/>
              <a:ahLst/>
              <a:cxnLst/>
              <a:rect l="l" t="t" r="r" b="b"/>
              <a:pathLst>
                <a:path w="33654" h="6553200">
                  <a:moveTo>
                    <a:pt x="33360" y="0"/>
                  </a:moveTo>
                  <a:lnTo>
                    <a:pt x="0" y="6553195"/>
                  </a:lnTo>
                </a:path>
              </a:pathLst>
            </a:custGeom>
            <a:ln w="66721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96548" y="6149149"/>
              <a:ext cx="7696834" cy="33655"/>
            </a:xfrm>
            <a:custGeom>
              <a:avLst/>
              <a:gdLst/>
              <a:ahLst/>
              <a:cxnLst/>
              <a:rect l="l" t="t" r="r" b="b"/>
              <a:pathLst>
                <a:path w="7696834" h="33654">
                  <a:moveTo>
                    <a:pt x="7696215" y="0"/>
                  </a:moveTo>
                  <a:lnTo>
                    <a:pt x="0" y="33331"/>
                  </a:lnTo>
                </a:path>
              </a:pathLst>
            </a:custGeom>
            <a:ln w="66674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0967" y="2027694"/>
              <a:ext cx="7356475" cy="500380"/>
            </a:xfrm>
            <a:custGeom>
              <a:avLst/>
              <a:gdLst/>
              <a:ahLst/>
              <a:cxnLst/>
              <a:rect l="l" t="t" r="r" b="b"/>
              <a:pathLst>
                <a:path w="7356475" h="500380">
                  <a:moveTo>
                    <a:pt x="3642982" y="0"/>
                  </a:moveTo>
                  <a:lnTo>
                    <a:pt x="0" y="0"/>
                  </a:lnTo>
                  <a:lnTo>
                    <a:pt x="0" y="77685"/>
                  </a:lnTo>
                  <a:lnTo>
                    <a:pt x="0" y="500354"/>
                  </a:lnTo>
                  <a:lnTo>
                    <a:pt x="3642982" y="500354"/>
                  </a:lnTo>
                  <a:lnTo>
                    <a:pt x="3642982" y="77685"/>
                  </a:lnTo>
                  <a:lnTo>
                    <a:pt x="3642982" y="0"/>
                  </a:lnTo>
                  <a:close/>
                </a:path>
                <a:path w="7356475" h="500380">
                  <a:moveTo>
                    <a:pt x="7355980" y="0"/>
                  </a:moveTo>
                  <a:lnTo>
                    <a:pt x="3709657" y="0"/>
                  </a:lnTo>
                  <a:lnTo>
                    <a:pt x="3709657" y="77685"/>
                  </a:lnTo>
                  <a:lnTo>
                    <a:pt x="7355980" y="77685"/>
                  </a:lnTo>
                  <a:lnTo>
                    <a:pt x="7355980" y="0"/>
                  </a:lnTo>
                  <a:close/>
                </a:path>
              </a:pathLst>
            </a:custGeom>
            <a:solidFill>
              <a:srgbClr val="FBF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5582" y="1949995"/>
              <a:ext cx="7666990" cy="733425"/>
            </a:xfrm>
            <a:custGeom>
              <a:avLst/>
              <a:gdLst/>
              <a:ahLst/>
              <a:cxnLst/>
              <a:rect l="l" t="t" r="r" b="b"/>
              <a:pathLst>
                <a:path w="7666990" h="733425">
                  <a:moveTo>
                    <a:pt x="3798366" y="0"/>
                  </a:moveTo>
                  <a:lnTo>
                    <a:pt x="155384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155384" y="733425"/>
                  </a:lnTo>
                  <a:lnTo>
                    <a:pt x="3798366" y="733425"/>
                  </a:lnTo>
                  <a:lnTo>
                    <a:pt x="3798366" y="578053"/>
                  </a:lnTo>
                  <a:lnTo>
                    <a:pt x="155384" y="578053"/>
                  </a:lnTo>
                  <a:lnTo>
                    <a:pt x="155384" y="155384"/>
                  </a:lnTo>
                  <a:lnTo>
                    <a:pt x="3798366" y="155384"/>
                  </a:lnTo>
                  <a:lnTo>
                    <a:pt x="3798366" y="0"/>
                  </a:lnTo>
                  <a:close/>
                </a:path>
                <a:path w="7666990" h="733425">
                  <a:moveTo>
                    <a:pt x="7666749" y="0"/>
                  </a:moveTo>
                  <a:lnTo>
                    <a:pt x="7511364" y="0"/>
                  </a:lnTo>
                  <a:lnTo>
                    <a:pt x="3865041" y="0"/>
                  </a:lnTo>
                  <a:lnTo>
                    <a:pt x="3865041" y="155384"/>
                  </a:lnTo>
                  <a:lnTo>
                    <a:pt x="7511364" y="155384"/>
                  </a:lnTo>
                  <a:lnTo>
                    <a:pt x="7511364" y="578053"/>
                  </a:lnTo>
                  <a:lnTo>
                    <a:pt x="3865041" y="578053"/>
                  </a:lnTo>
                  <a:lnTo>
                    <a:pt x="3865041" y="733425"/>
                  </a:lnTo>
                  <a:lnTo>
                    <a:pt x="7511364" y="733425"/>
                  </a:lnTo>
                  <a:lnTo>
                    <a:pt x="7666749" y="733425"/>
                  </a:lnTo>
                  <a:lnTo>
                    <a:pt x="7666749" y="0"/>
                  </a:lnTo>
                  <a:close/>
                </a:path>
              </a:pathLst>
            </a:custGeom>
            <a:solidFill>
              <a:srgbClr val="DBB9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27288" y="1950037"/>
              <a:ext cx="0" cy="734060"/>
            </a:xfrm>
            <a:custGeom>
              <a:avLst/>
              <a:gdLst/>
              <a:ahLst/>
              <a:cxnLst/>
              <a:rect l="l" t="t" r="r" b="b"/>
              <a:pathLst>
                <a:path h="734060">
                  <a:moveTo>
                    <a:pt x="0" y="0"/>
                  </a:moveTo>
                  <a:lnTo>
                    <a:pt x="0" y="733510"/>
                  </a:lnTo>
                </a:path>
              </a:pathLst>
            </a:custGeom>
            <a:ln w="66702">
              <a:solidFill>
                <a:srgbClr val="F5F1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1194" y="2028057"/>
            <a:ext cx="157416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120" dirty="0">
                <a:latin typeface="Times New Roman"/>
                <a:cs typeface="Times New Roman"/>
              </a:rPr>
              <a:t>Question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0626" y="2105374"/>
            <a:ext cx="3646804" cy="422909"/>
          </a:xfrm>
          <a:prstGeom prst="rect">
            <a:avLst/>
          </a:prstGeom>
          <a:solidFill>
            <a:srgbClr val="FBFEF6"/>
          </a:solidFill>
        </p:spPr>
        <p:txBody>
          <a:bodyPr vert="horz" wrap="square" lIns="0" tIns="0" rIns="0" bIns="0" rtlCol="0">
            <a:spAutoFit/>
          </a:bodyPr>
          <a:lstStyle/>
          <a:p>
            <a:pPr marL="1205230">
              <a:lnSpc>
                <a:spcPts val="3220"/>
              </a:lnSpc>
            </a:pPr>
            <a:r>
              <a:rPr sz="3100" spc="35" dirty="0">
                <a:latin typeface="Times New Roman"/>
                <a:cs typeface="Times New Roman"/>
              </a:rPr>
              <a:t>Decision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0621" y="3080196"/>
            <a:ext cx="3643629" cy="62045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1115" marR="233679">
              <a:lnSpc>
                <a:spcPts val="2700"/>
              </a:lnSpc>
              <a:spcBef>
                <a:spcPts val="835"/>
              </a:spcBef>
            </a:pPr>
            <a:r>
              <a:rPr sz="2700" spc="-35" dirty="0">
                <a:latin typeface="Times New Roman"/>
                <a:cs typeface="Times New Roman"/>
              </a:rPr>
              <a:t>Q9.Tick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the</a:t>
            </a:r>
            <a:r>
              <a:rPr sz="2700" spc="130" dirty="0">
                <a:latin typeface="Times New Roman"/>
                <a:cs typeface="Times New Roman"/>
              </a:rPr>
              <a:t> one </a:t>
            </a:r>
            <a:r>
              <a:rPr sz="2700" spc="65" dirty="0">
                <a:latin typeface="Times New Roman"/>
                <a:cs typeface="Times New Roman"/>
              </a:rPr>
              <a:t>new 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Times New Roman"/>
                <a:cs typeface="Times New Roman"/>
              </a:rPr>
              <a:t>feature</a:t>
            </a:r>
            <a:r>
              <a:rPr sz="2700" spc="12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you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would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love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to</a:t>
            </a:r>
            <a:r>
              <a:rPr sz="2700" spc="13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Times New Roman"/>
                <a:cs typeface="Times New Roman"/>
              </a:rPr>
              <a:t>see </a:t>
            </a:r>
            <a:r>
              <a:rPr sz="2700" spc="40" dirty="0">
                <a:latin typeface="Times New Roman"/>
                <a:cs typeface="Times New Roman"/>
              </a:rPr>
              <a:t>in</a:t>
            </a:r>
            <a:r>
              <a:rPr sz="2700" spc="135" dirty="0">
                <a:latin typeface="Times New Roman"/>
                <a:cs typeface="Times New Roman"/>
              </a:rPr>
              <a:t> </a:t>
            </a:r>
            <a:r>
              <a:rPr sz="2700" spc="90" dirty="0">
                <a:latin typeface="Times New Roman"/>
                <a:cs typeface="Times New Roman"/>
              </a:rPr>
              <a:t>our</a:t>
            </a:r>
            <a:r>
              <a:rPr sz="2700" spc="135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Times New Roman"/>
                <a:cs typeface="Times New Roman"/>
              </a:rPr>
              <a:t>app</a:t>
            </a:r>
            <a:endParaRPr sz="2700">
              <a:latin typeface="Times New Roman"/>
              <a:cs typeface="Times New Roman"/>
            </a:endParaRPr>
          </a:p>
          <a:p>
            <a:pPr marL="31115" marR="740410">
              <a:lnSpc>
                <a:spcPts val="2700"/>
              </a:lnSpc>
            </a:pPr>
            <a:r>
              <a:rPr sz="2700" spc="-445" dirty="0">
                <a:latin typeface="Times New Roman"/>
                <a:cs typeface="Times New Roman"/>
              </a:rPr>
              <a:t>[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05" dirty="0">
                <a:solidFill>
                  <a:srgbClr val="FF1616"/>
                </a:solidFill>
                <a:latin typeface="Times New Roman"/>
                <a:cs typeface="Times New Roman"/>
              </a:rPr>
              <a:t>5</a:t>
            </a:r>
            <a:r>
              <a:rPr sz="2700" spc="150" dirty="0">
                <a:solidFill>
                  <a:srgbClr val="FF1616"/>
                </a:solidFill>
                <a:latin typeface="Times New Roman"/>
                <a:cs typeface="Times New Roman"/>
              </a:rPr>
              <a:t>0</a:t>
            </a:r>
            <a:r>
              <a:rPr sz="2700" spc="-160" dirty="0">
                <a:solidFill>
                  <a:srgbClr val="FF1616"/>
                </a:solidFill>
                <a:latin typeface="Times New Roman"/>
                <a:cs typeface="Times New Roman"/>
              </a:rPr>
              <a:t>%</a:t>
            </a:r>
            <a:r>
              <a:rPr sz="2700" spc="140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2700" spc="-430" dirty="0">
                <a:latin typeface="Times New Roman"/>
                <a:cs typeface="Times New Roman"/>
              </a:rPr>
              <a:t>]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114" dirty="0">
                <a:latin typeface="Times New Roman"/>
                <a:cs typeface="Times New Roman"/>
              </a:rPr>
              <a:t>s</a:t>
            </a:r>
            <a:r>
              <a:rPr sz="2700" spc="120" dirty="0">
                <a:latin typeface="Times New Roman"/>
                <a:cs typeface="Times New Roman"/>
              </a:rPr>
              <a:t>o</a:t>
            </a:r>
            <a:r>
              <a:rPr sz="2700" spc="65" dirty="0">
                <a:latin typeface="Times New Roman"/>
                <a:cs typeface="Times New Roman"/>
              </a:rPr>
              <a:t>r</a:t>
            </a:r>
            <a:r>
              <a:rPr sz="2700" spc="25" dirty="0">
                <a:latin typeface="Times New Roman"/>
                <a:cs typeface="Times New Roman"/>
              </a:rPr>
              <a:t>t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t</a:t>
            </a:r>
            <a:r>
              <a:rPr sz="2700" spc="125" dirty="0">
                <a:latin typeface="Times New Roman"/>
                <a:cs typeface="Times New Roman"/>
              </a:rPr>
              <a:t>u</a:t>
            </a:r>
            <a:r>
              <a:rPr sz="2700" spc="75" dirty="0">
                <a:latin typeface="Times New Roman"/>
                <a:cs typeface="Times New Roman"/>
              </a:rPr>
              <a:t>t</a:t>
            </a:r>
            <a:r>
              <a:rPr sz="2700" spc="120" dirty="0">
                <a:latin typeface="Times New Roman"/>
                <a:cs typeface="Times New Roman"/>
              </a:rPr>
              <a:t>o</a:t>
            </a:r>
            <a:r>
              <a:rPr sz="2700" spc="15" dirty="0">
                <a:latin typeface="Times New Roman"/>
                <a:cs typeface="Times New Roman"/>
              </a:rPr>
              <a:t>r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100" dirty="0">
                <a:latin typeface="Times New Roman"/>
                <a:cs typeface="Times New Roman"/>
              </a:rPr>
              <a:t>b</a:t>
            </a:r>
            <a:r>
              <a:rPr sz="2700" spc="-40" dirty="0">
                <a:latin typeface="Times New Roman"/>
                <a:cs typeface="Times New Roman"/>
              </a:rPr>
              <a:t>y  </a:t>
            </a:r>
            <a:r>
              <a:rPr sz="2700" spc="60" dirty="0">
                <a:latin typeface="Times New Roman"/>
                <a:cs typeface="Times New Roman"/>
              </a:rPr>
              <a:t>Institute</a:t>
            </a:r>
            <a:endParaRPr sz="2700">
              <a:latin typeface="Times New Roman"/>
              <a:cs typeface="Times New Roman"/>
            </a:endParaRPr>
          </a:p>
          <a:p>
            <a:pPr marL="31115">
              <a:lnSpc>
                <a:spcPts val="2430"/>
              </a:lnSpc>
            </a:pPr>
            <a:r>
              <a:rPr sz="2700" spc="-445" dirty="0">
                <a:latin typeface="Times New Roman"/>
                <a:cs typeface="Times New Roman"/>
              </a:rPr>
              <a:t>[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3</a:t>
            </a:r>
            <a:r>
              <a:rPr sz="2700" spc="-100" dirty="0">
                <a:latin typeface="Times New Roman"/>
                <a:cs typeface="Times New Roman"/>
              </a:rPr>
              <a:t>7</a:t>
            </a:r>
            <a:r>
              <a:rPr sz="2700" spc="-80" dirty="0">
                <a:latin typeface="Times New Roman"/>
                <a:cs typeface="Times New Roman"/>
              </a:rPr>
              <a:t>.</a:t>
            </a:r>
            <a:r>
              <a:rPr sz="2700" spc="-105" dirty="0">
                <a:latin typeface="Times New Roman"/>
                <a:cs typeface="Times New Roman"/>
              </a:rPr>
              <a:t>5</a:t>
            </a:r>
            <a:r>
              <a:rPr sz="2700" spc="-160" dirty="0">
                <a:latin typeface="Times New Roman"/>
                <a:cs typeface="Times New Roman"/>
              </a:rPr>
              <a:t>%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430" dirty="0">
                <a:latin typeface="Times New Roman"/>
                <a:cs typeface="Times New Roman"/>
              </a:rPr>
              <a:t>]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S</a:t>
            </a:r>
            <a:r>
              <a:rPr sz="2700" spc="170" dirty="0">
                <a:latin typeface="Times New Roman"/>
                <a:cs typeface="Times New Roman"/>
              </a:rPr>
              <a:t>e</a:t>
            </a:r>
            <a:r>
              <a:rPr sz="2700" spc="95" dirty="0">
                <a:latin typeface="Times New Roman"/>
                <a:cs typeface="Times New Roman"/>
              </a:rPr>
              <a:t>a</a:t>
            </a:r>
            <a:r>
              <a:rPr sz="2700" spc="65" dirty="0">
                <a:latin typeface="Times New Roman"/>
                <a:cs typeface="Times New Roman"/>
              </a:rPr>
              <a:t>r</a:t>
            </a:r>
            <a:r>
              <a:rPr sz="2700" spc="35" dirty="0">
                <a:latin typeface="Times New Roman"/>
                <a:cs typeface="Times New Roman"/>
              </a:rPr>
              <a:t>c</a:t>
            </a:r>
            <a:r>
              <a:rPr sz="2700" spc="95" dirty="0">
                <a:latin typeface="Times New Roman"/>
                <a:cs typeface="Times New Roman"/>
              </a:rPr>
              <a:t>h</a:t>
            </a:r>
            <a:endParaRPr sz="2700">
              <a:latin typeface="Times New Roman"/>
              <a:cs typeface="Times New Roman"/>
            </a:endParaRPr>
          </a:p>
          <a:p>
            <a:pPr marL="31115" marR="1017905">
              <a:lnSpc>
                <a:spcPts val="2700"/>
              </a:lnSpc>
              <a:spcBef>
                <a:spcPts val="270"/>
              </a:spcBef>
            </a:pPr>
            <a:r>
              <a:rPr sz="2700" spc="-445" dirty="0">
                <a:latin typeface="Times New Roman"/>
                <a:cs typeface="Times New Roman"/>
              </a:rPr>
              <a:t>[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3</a:t>
            </a:r>
            <a:r>
              <a:rPr sz="2700" spc="-100" dirty="0">
                <a:latin typeface="Times New Roman"/>
                <a:cs typeface="Times New Roman"/>
              </a:rPr>
              <a:t>7</a:t>
            </a:r>
            <a:r>
              <a:rPr sz="2700" spc="-80" dirty="0">
                <a:latin typeface="Times New Roman"/>
                <a:cs typeface="Times New Roman"/>
              </a:rPr>
              <a:t>.</a:t>
            </a:r>
            <a:r>
              <a:rPr sz="2700" spc="-105" dirty="0">
                <a:latin typeface="Times New Roman"/>
                <a:cs typeface="Times New Roman"/>
              </a:rPr>
              <a:t>5</a:t>
            </a:r>
            <a:r>
              <a:rPr sz="2700" spc="-160" dirty="0">
                <a:latin typeface="Times New Roman"/>
                <a:cs typeface="Times New Roman"/>
              </a:rPr>
              <a:t>%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430" dirty="0">
                <a:latin typeface="Times New Roman"/>
                <a:cs typeface="Times New Roman"/>
              </a:rPr>
              <a:t>]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95" dirty="0">
                <a:latin typeface="Times New Roman"/>
                <a:cs typeface="Times New Roman"/>
              </a:rPr>
              <a:t>3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m</a:t>
            </a:r>
            <a:r>
              <a:rPr sz="2700" spc="120" dirty="0">
                <a:latin typeface="Times New Roman"/>
                <a:cs typeface="Times New Roman"/>
              </a:rPr>
              <a:t>o</a:t>
            </a:r>
            <a:r>
              <a:rPr sz="2700" spc="145" dirty="0">
                <a:latin typeface="Times New Roman"/>
                <a:cs typeface="Times New Roman"/>
              </a:rPr>
              <a:t>n</a:t>
            </a:r>
            <a:r>
              <a:rPr sz="2700" spc="75" dirty="0">
                <a:latin typeface="Times New Roman"/>
                <a:cs typeface="Times New Roman"/>
              </a:rPr>
              <a:t>t</a:t>
            </a:r>
            <a:r>
              <a:rPr sz="2700" spc="145" dirty="0">
                <a:latin typeface="Times New Roman"/>
                <a:cs typeface="Times New Roman"/>
              </a:rPr>
              <a:t>h</a:t>
            </a:r>
            <a:r>
              <a:rPr sz="2700" spc="50" dirty="0">
                <a:latin typeface="Times New Roman"/>
                <a:cs typeface="Times New Roman"/>
              </a:rPr>
              <a:t>s  </a:t>
            </a:r>
            <a:r>
              <a:rPr sz="2700" spc="75" dirty="0">
                <a:latin typeface="Times New Roman"/>
                <a:cs typeface="Times New Roman"/>
              </a:rPr>
              <a:t>subscription</a:t>
            </a:r>
            <a:endParaRPr sz="2700">
              <a:latin typeface="Times New Roman"/>
              <a:cs typeface="Times New Roman"/>
            </a:endParaRPr>
          </a:p>
          <a:p>
            <a:pPr marL="31115">
              <a:lnSpc>
                <a:spcPts val="2700"/>
              </a:lnSpc>
            </a:pPr>
            <a:r>
              <a:rPr sz="2700" spc="-445" dirty="0">
                <a:latin typeface="Times New Roman"/>
                <a:cs typeface="Times New Roman"/>
              </a:rPr>
              <a:t>[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135" dirty="0">
                <a:latin typeface="Times New Roman"/>
                <a:cs typeface="Times New Roman"/>
              </a:rPr>
              <a:t>2</a:t>
            </a:r>
            <a:r>
              <a:rPr sz="2700" spc="-105" dirty="0">
                <a:latin typeface="Times New Roman"/>
                <a:cs typeface="Times New Roman"/>
              </a:rPr>
              <a:t>5</a:t>
            </a:r>
            <a:r>
              <a:rPr sz="2700" spc="-80" dirty="0">
                <a:latin typeface="Times New Roman"/>
                <a:cs typeface="Times New Roman"/>
              </a:rPr>
              <a:t>.</a:t>
            </a:r>
            <a:r>
              <a:rPr sz="2700" spc="-105" dirty="0">
                <a:latin typeface="Times New Roman"/>
                <a:cs typeface="Times New Roman"/>
              </a:rPr>
              <a:t>5</a:t>
            </a:r>
            <a:r>
              <a:rPr sz="2700" spc="-160" dirty="0">
                <a:latin typeface="Times New Roman"/>
                <a:cs typeface="Times New Roman"/>
              </a:rPr>
              <a:t>%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-430" dirty="0">
                <a:latin typeface="Times New Roman"/>
                <a:cs typeface="Times New Roman"/>
              </a:rPr>
              <a:t>]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170" dirty="0">
                <a:latin typeface="Times New Roman"/>
                <a:cs typeface="Times New Roman"/>
              </a:rPr>
              <a:t>O</a:t>
            </a:r>
            <a:r>
              <a:rPr sz="2700" spc="75" dirty="0">
                <a:latin typeface="Times New Roman"/>
                <a:cs typeface="Times New Roman"/>
              </a:rPr>
              <a:t>t</a:t>
            </a:r>
            <a:r>
              <a:rPr sz="2700" spc="145" dirty="0">
                <a:latin typeface="Times New Roman"/>
                <a:cs typeface="Times New Roman"/>
              </a:rPr>
              <a:t>h</a:t>
            </a:r>
            <a:r>
              <a:rPr sz="2700" spc="170" dirty="0">
                <a:latin typeface="Times New Roman"/>
                <a:cs typeface="Times New Roman"/>
              </a:rPr>
              <a:t>e</a:t>
            </a:r>
            <a:r>
              <a:rPr sz="2700" spc="65" dirty="0">
                <a:latin typeface="Times New Roman"/>
                <a:cs typeface="Times New Roman"/>
              </a:rPr>
              <a:t>r</a:t>
            </a:r>
            <a:r>
              <a:rPr sz="2700" spc="-204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31115" marR="65405">
              <a:lnSpc>
                <a:spcPts val="2550"/>
              </a:lnSpc>
              <a:spcBef>
                <a:spcPts val="1864"/>
              </a:spcBef>
            </a:pPr>
            <a:r>
              <a:rPr sz="2550" spc="-65" dirty="0">
                <a:latin typeface="Times New Roman"/>
                <a:cs typeface="Times New Roman"/>
              </a:rPr>
              <a:t>Q10;</a:t>
            </a:r>
            <a:r>
              <a:rPr sz="2550" spc="-6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Overall which </a:t>
            </a:r>
            <a:r>
              <a:rPr sz="2550" spc="65" dirty="0">
                <a:latin typeface="Times New Roman"/>
                <a:cs typeface="Times New Roman"/>
              </a:rPr>
              <a:t>thing </a:t>
            </a:r>
            <a:r>
              <a:rPr sz="2550" spc="-625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Times New Roman"/>
                <a:cs typeface="Times New Roman"/>
              </a:rPr>
              <a:t>do</a:t>
            </a:r>
            <a:r>
              <a:rPr sz="2550" spc="114" dirty="0">
                <a:latin typeface="Times New Roman"/>
                <a:cs typeface="Times New Roman"/>
              </a:rPr>
              <a:t> </a:t>
            </a:r>
            <a:r>
              <a:rPr sz="2550" spc="55" dirty="0">
                <a:latin typeface="Times New Roman"/>
                <a:cs typeface="Times New Roman"/>
              </a:rPr>
              <a:t>you</a:t>
            </a:r>
            <a:r>
              <a:rPr sz="2550" spc="114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really</a:t>
            </a:r>
            <a:r>
              <a:rPr sz="2550" spc="12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expect</a:t>
            </a:r>
            <a:r>
              <a:rPr sz="2550" spc="114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from </a:t>
            </a:r>
            <a:r>
              <a:rPr sz="2550" spc="-620" dirty="0">
                <a:latin typeface="Times New Roman"/>
                <a:cs typeface="Times New Roman"/>
              </a:rPr>
              <a:t> </a:t>
            </a:r>
            <a:r>
              <a:rPr sz="2550" spc="80" dirty="0">
                <a:latin typeface="Times New Roman"/>
                <a:cs typeface="Times New Roman"/>
              </a:rPr>
              <a:t>our</a:t>
            </a:r>
            <a:r>
              <a:rPr sz="2550" spc="125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website?</a:t>
            </a:r>
            <a:endParaRPr sz="2550">
              <a:latin typeface="Times New Roman"/>
              <a:cs typeface="Times New Roman"/>
            </a:endParaRPr>
          </a:p>
          <a:p>
            <a:pPr marL="31115" marR="175895">
              <a:lnSpc>
                <a:spcPts val="2550"/>
              </a:lnSpc>
            </a:pPr>
            <a:r>
              <a:rPr sz="2550" spc="-420" dirty="0">
                <a:latin typeface="Times New Roman"/>
                <a:cs typeface="Times New Roman"/>
              </a:rPr>
              <a:t>[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Times New Roman"/>
                <a:cs typeface="Times New Roman"/>
              </a:rPr>
              <a:t>3</a:t>
            </a:r>
            <a:r>
              <a:rPr sz="2550" spc="-100" dirty="0">
                <a:latin typeface="Times New Roman"/>
                <a:cs typeface="Times New Roman"/>
              </a:rPr>
              <a:t>7</a:t>
            </a:r>
            <a:r>
              <a:rPr sz="2550" spc="-75" dirty="0">
                <a:latin typeface="Times New Roman"/>
                <a:cs typeface="Times New Roman"/>
              </a:rPr>
              <a:t>.</a:t>
            </a:r>
            <a:r>
              <a:rPr sz="2550" spc="-105" dirty="0">
                <a:latin typeface="Times New Roman"/>
                <a:cs typeface="Times New Roman"/>
              </a:rPr>
              <a:t>5</a:t>
            </a:r>
            <a:r>
              <a:rPr sz="2550" spc="-160" dirty="0">
                <a:latin typeface="Times New Roman"/>
                <a:cs typeface="Times New Roman"/>
              </a:rPr>
              <a:t>%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405" dirty="0">
                <a:latin typeface="Times New Roman"/>
                <a:cs typeface="Times New Roman"/>
              </a:rPr>
              <a:t>]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u</a:t>
            </a:r>
            <a:r>
              <a:rPr sz="2550" spc="135" dirty="0">
                <a:latin typeface="Times New Roman"/>
                <a:cs typeface="Times New Roman"/>
              </a:rPr>
              <a:t>n</a:t>
            </a:r>
            <a:r>
              <a:rPr sz="2550" spc="-65" dirty="0">
                <a:latin typeface="Times New Roman"/>
                <a:cs typeface="Times New Roman"/>
              </a:rPr>
              <a:t>w</a:t>
            </a:r>
            <a:r>
              <a:rPr sz="2550" spc="85" dirty="0">
                <a:latin typeface="Times New Roman"/>
                <a:cs typeface="Times New Roman"/>
              </a:rPr>
              <a:t>a</a:t>
            </a:r>
            <a:r>
              <a:rPr sz="2550" spc="135" dirty="0">
                <a:latin typeface="Times New Roman"/>
                <a:cs typeface="Times New Roman"/>
              </a:rPr>
              <a:t>n</a:t>
            </a:r>
            <a:r>
              <a:rPr sz="2550" spc="70" dirty="0">
                <a:latin typeface="Times New Roman"/>
                <a:cs typeface="Times New Roman"/>
              </a:rPr>
              <a:t>t</a:t>
            </a:r>
            <a:r>
              <a:rPr sz="2550" spc="160" dirty="0">
                <a:latin typeface="Times New Roman"/>
                <a:cs typeface="Times New Roman"/>
              </a:rPr>
              <a:t>e</a:t>
            </a:r>
            <a:r>
              <a:rPr sz="2550" spc="35" dirty="0">
                <a:latin typeface="Times New Roman"/>
                <a:cs typeface="Times New Roman"/>
              </a:rPr>
              <a:t>d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t</a:t>
            </a:r>
            <a:r>
              <a:rPr sz="2550" spc="114" dirty="0">
                <a:latin typeface="Times New Roman"/>
                <a:cs typeface="Times New Roman"/>
              </a:rPr>
              <a:t>u</a:t>
            </a:r>
            <a:r>
              <a:rPr sz="2550" spc="70" dirty="0">
                <a:latin typeface="Times New Roman"/>
                <a:cs typeface="Times New Roman"/>
              </a:rPr>
              <a:t>t</a:t>
            </a:r>
            <a:r>
              <a:rPr sz="2550" spc="-20" dirty="0">
                <a:latin typeface="Times New Roman"/>
                <a:cs typeface="Times New Roman"/>
              </a:rPr>
              <a:t>i</a:t>
            </a:r>
            <a:r>
              <a:rPr sz="2550" spc="110" dirty="0">
                <a:latin typeface="Times New Roman"/>
                <a:cs typeface="Times New Roman"/>
              </a:rPr>
              <a:t>o</a:t>
            </a:r>
            <a:r>
              <a:rPr sz="2550" spc="55" dirty="0">
                <a:latin typeface="Times New Roman"/>
                <a:cs typeface="Times New Roman"/>
              </a:rPr>
              <a:t>n  remove.</a:t>
            </a:r>
            <a:endParaRPr sz="2550">
              <a:latin typeface="Times New Roman"/>
              <a:cs typeface="Times New Roman"/>
            </a:endParaRPr>
          </a:p>
          <a:p>
            <a:pPr marL="31115" marR="1097280">
              <a:lnSpc>
                <a:spcPts val="2550"/>
              </a:lnSpc>
            </a:pPr>
            <a:r>
              <a:rPr sz="2550" spc="-420" dirty="0">
                <a:latin typeface="Times New Roman"/>
                <a:cs typeface="Times New Roman"/>
              </a:rPr>
              <a:t>[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100" dirty="0">
                <a:solidFill>
                  <a:srgbClr val="FF1616"/>
                </a:solidFill>
                <a:latin typeface="Times New Roman"/>
                <a:cs typeface="Times New Roman"/>
              </a:rPr>
              <a:t>7</a:t>
            </a:r>
            <a:r>
              <a:rPr sz="2550" spc="-105" dirty="0">
                <a:solidFill>
                  <a:srgbClr val="FF1616"/>
                </a:solidFill>
                <a:latin typeface="Times New Roman"/>
                <a:cs typeface="Times New Roman"/>
              </a:rPr>
              <a:t>5</a:t>
            </a:r>
            <a:r>
              <a:rPr sz="2550" spc="-160" dirty="0">
                <a:solidFill>
                  <a:srgbClr val="FF1616"/>
                </a:solidFill>
                <a:latin typeface="Times New Roman"/>
                <a:cs typeface="Times New Roman"/>
              </a:rPr>
              <a:t>%</a:t>
            </a:r>
            <a:r>
              <a:rPr sz="2550" spc="130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2550" spc="-405" dirty="0">
                <a:latin typeface="Times New Roman"/>
                <a:cs typeface="Times New Roman"/>
              </a:rPr>
              <a:t>]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E</a:t>
            </a:r>
            <a:r>
              <a:rPr sz="2550" spc="85" dirty="0">
                <a:latin typeface="Times New Roman"/>
                <a:cs typeface="Times New Roman"/>
              </a:rPr>
              <a:t>a</a:t>
            </a:r>
            <a:r>
              <a:rPr sz="2550" spc="110" dirty="0">
                <a:latin typeface="Times New Roman"/>
                <a:cs typeface="Times New Roman"/>
              </a:rPr>
              <a:t>s</a:t>
            </a:r>
            <a:r>
              <a:rPr sz="2550" spc="-65" dirty="0">
                <a:latin typeface="Times New Roman"/>
                <a:cs typeface="Times New Roman"/>
              </a:rPr>
              <a:t>y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70" dirty="0">
                <a:latin typeface="Times New Roman"/>
                <a:cs typeface="Times New Roman"/>
              </a:rPr>
              <a:t>t</a:t>
            </a:r>
            <a:r>
              <a:rPr sz="2550" spc="60" dirty="0">
                <a:latin typeface="Times New Roman"/>
                <a:cs typeface="Times New Roman"/>
              </a:rPr>
              <a:t>o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114" dirty="0">
                <a:latin typeface="Times New Roman"/>
                <a:cs typeface="Times New Roman"/>
              </a:rPr>
              <a:t>u</a:t>
            </a:r>
            <a:r>
              <a:rPr sz="2550" spc="110" dirty="0">
                <a:latin typeface="Times New Roman"/>
                <a:cs typeface="Times New Roman"/>
              </a:rPr>
              <a:t>s</a:t>
            </a:r>
            <a:r>
              <a:rPr sz="2550" spc="75" dirty="0">
                <a:latin typeface="Times New Roman"/>
                <a:cs typeface="Times New Roman"/>
              </a:rPr>
              <a:t>e  </a:t>
            </a:r>
            <a:r>
              <a:rPr sz="2550" spc="-420" dirty="0">
                <a:latin typeface="Times New Roman"/>
                <a:cs typeface="Times New Roman"/>
              </a:rPr>
              <a:t>[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105" dirty="0">
                <a:latin typeface="Times New Roman"/>
                <a:cs typeface="Times New Roman"/>
              </a:rPr>
              <a:t>5</a:t>
            </a:r>
            <a:r>
              <a:rPr sz="2550" spc="140" dirty="0">
                <a:latin typeface="Times New Roman"/>
                <a:cs typeface="Times New Roman"/>
              </a:rPr>
              <a:t>0</a:t>
            </a:r>
            <a:r>
              <a:rPr sz="2550" spc="-160" dirty="0">
                <a:latin typeface="Times New Roman"/>
                <a:cs typeface="Times New Roman"/>
              </a:rPr>
              <a:t>%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405" dirty="0">
                <a:latin typeface="Times New Roman"/>
                <a:cs typeface="Times New Roman"/>
              </a:rPr>
              <a:t>]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280" dirty="0">
                <a:latin typeface="Times New Roman"/>
                <a:cs typeface="Times New Roman"/>
              </a:rPr>
              <a:t>A</a:t>
            </a:r>
            <a:r>
              <a:rPr sz="2550" spc="35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t</a:t>
            </a:r>
            <a:r>
              <a:rPr sz="2550" spc="-20" dirty="0">
                <a:latin typeface="Times New Roman"/>
                <a:cs typeface="Times New Roman"/>
              </a:rPr>
              <a:t>i</a:t>
            </a:r>
            <a:r>
              <a:rPr sz="2550" spc="-35" dirty="0">
                <a:latin typeface="Times New Roman"/>
                <a:cs typeface="Times New Roman"/>
              </a:rPr>
              <a:t>v</a:t>
            </a:r>
            <a:r>
              <a:rPr sz="2550" spc="110" dirty="0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  <a:p>
            <a:pPr marL="31115">
              <a:lnSpc>
                <a:spcPts val="2550"/>
              </a:lnSpc>
            </a:pPr>
            <a:r>
              <a:rPr sz="2550" spc="-420" dirty="0">
                <a:latin typeface="Times New Roman"/>
                <a:cs typeface="Times New Roman"/>
              </a:rPr>
              <a:t>[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6</a:t>
            </a:r>
            <a:r>
              <a:rPr sz="2550" spc="-130" dirty="0">
                <a:latin typeface="Times New Roman"/>
                <a:cs typeface="Times New Roman"/>
              </a:rPr>
              <a:t>2</a:t>
            </a:r>
            <a:r>
              <a:rPr sz="2550" spc="-75" dirty="0">
                <a:latin typeface="Times New Roman"/>
                <a:cs typeface="Times New Roman"/>
              </a:rPr>
              <a:t>.</a:t>
            </a:r>
            <a:r>
              <a:rPr sz="2550" spc="-105" dirty="0">
                <a:latin typeface="Times New Roman"/>
                <a:cs typeface="Times New Roman"/>
              </a:rPr>
              <a:t>5</a:t>
            </a:r>
            <a:r>
              <a:rPr sz="2550" spc="-160" dirty="0">
                <a:latin typeface="Times New Roman"/>
                <a:cs typeface="Times New Roman"/>
              </a:rPr>
              <a:t>%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-405" dirty="0">
                <a:latin typeface="Times New Roman"/>
                <a:cs typeface="Times New Roman"/>
              </a:rPr>
              <a:t>]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180" dirty="0">
                <a:latin typeface="Times New Roman"/>
                <a:cs typeface="Times New Roman"/>
              </a:rPr>
              <a:t>Q</a:t>
            </a:r>
            <a:r>
              <a:rPr sz="2550" spc="114" dirty="0">
                <a:latin typeface="Times New Roman"/>
                <a:cs typeface="Times New Roman"/>
              </a:rPr>
              <a:t>u</a:t>
            </a:r>
            <a:r>
              <a:rPr sz="2550" spc="-20" dirty="0">
                <a:latin typeface="Times New Roman"/>
                <a:cs typeface="Times New Roman"/>
              </a:rPr>
              <a:t>i</a:t>
            </a:r>
            <a:r>
              <a:rPr sz="2550" spc="35" dirty="0">
                <a:latin typeface="Times New Roman"/>
                <a:cs typeface="Times New Roman"/>
              </a:rPr>
              <a:t>c</a:t>
            </a:r>
            <a:r>
              <a:rPr sz="2550" spc="-100" dirty="0">
                <a:latin typeface="Times New Roman"/>
                <a:cs typeface="Times New Roman"/>
              </a:rPr>
              <a:t>k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r</a:t>
            </a:r>
            <a:r>
              <a:rPr sz="2550" spc="160" dirty="0">
                <a:latin typeface="Times New Roman"/>
                <a:cs typeface="Times New Roman"/>
              </a:rPr>
              <a:t>e</a:t>
            </a:r>
            <a:r>
              <a:rPr sz="2550" spc="110" dirty="0">
                <a:latin typeface="Times New Roman"/>
                <a:cs typeface="Times New Roman"/>
              </a:rPr>
              <a:t>s</a:t>
            </a:r>
            <a:r>
              <a:rPr sz="2550" spc="90" dirty="0">
                <a:latin typeface="Times New Roman"/>
                <a:cs typeface="Times New Roman"/>
              </a:rPr>
              <a:t>p</a:t>
            </a:r>
            <a:r>
              <a:rPr sz="2550" spc="110" dirty="0">
                <a:latin typeface="Times New Roman"/>
                <a:cs typeface="Times New Roman"/>
              </a:rPr>
              <a:t>o</a:t>
            </a:r>
            <a:r>
              <a:rPr sz="2550" spc="135" dirty="0">
                <a:latin typeface="Times New Roman"/>
                <a:cs typeface="Times New Roman"/>
              </a:rPr>
              <a:t>n</a:t>
            </a:r>
            <a:r>
              <a:rPr sz="2550" spc="110" dirty="0">
                <a:latin typeface="Times New Roman"/>
                <a:cs typeface="Times New Roman"/>
              </a:rPr>
              <a:t>se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53498" y="4792407"/>
            <a:ext cx="2274570" cy="342900"/>
          </a:xfrm>
          <a:custGeom>
            <a:avLst/>
            <a:gdLst/>
            <a:ahLst/>
            <a:cxnLst/>
            <a:rect l="l" t="t" r="r" b="b"/>
            <a:pathLst>
              <a:path w="2274570" h="342900">
                <a:moveTo>
                  <a:pt x="1342072" y="0"/>
                </a:moveTo>
                <a:lnTo>
                  <a:pt x="0" y="0"/>
                </a:lnTo>
                <a:lnTo>
                  <a:pt x="0" y="28575"/>
                </a:lnTo>
                <a:lnTo>
                  <a:pt x="1342072" y="28575"/>
                </a:lnTo>
                <a:lnTo>
                  <a:pt x="1342072" y="0"/>
                </a:lnTo>
                <a:close/>
              </a:path>
              <a:path w="2274570" h="342900">
                <a:moveTo>
                  <a:pt x="2071039" y="314325"/>
                </a:moveTo>
                <a:lnTo>
                  <a:pt x="1981746" y="314325"/>
                </a:lnTo>
                <a:lnTo>
                  <a:pt x="1355255" y="314325"/>
                </a:lnTo>
                <a:lnTo>
                  <a:pt x="1355255" y="342900"/>
                </a:lnTo>
                <a:lnTo>
                  <a:pt x="1981746" y="342900"/>
                </a:lnTo>
                <a:lnTo>
                  <a:pt x="2071039" y="342900"/>
                </a:lnTo>
                <a:lnTo>
                  <a:pt x="2071039" y="314325"/>
                </a:lnTo>
                <a:close/>
              </a:path>
              <a:path w="2274570" h="342900">
                <a:moveTo>
                  <a:pt x="2274189" y="0"/>
                </a:moveTo>
                <a:lnTo>
                  <a:pt x="1387030" y="0"/>
                </a:lnTo>
                <a:lnTo>
                  <a:pt x="1387030" y="28575"/>
                </a:lnTo>
                <a:lnTo>
                  <a:pt x="2274189" y="28575"/>
                </a:lnTo>
                <a:lnTo>
                  <a:pt x="2274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76630" y="3812533"/>
            <a:ext cx="2804160" cy="166623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>
              <a:lnSpc>
                <a:spcPts val="2480"/>
              </a:lnSpc>
              <a:spcBef>
                <a:spcPts val="630"/>
              </a:spcBef>
            </a:pPr>
            <a:r>
              <a:rPr sz="2500" spc="-90" dirty="0">
                <a:latin typeface="Times New Roman"/>
                <a:cs typeface="Times New Roman"/>
              </a:rPr>
              <a:t>We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should 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implement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sort</a:t>
            </a:r>
            <a:r>
              <a:rPr sz="25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tutor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500" spc="15" dirty="0">
                <a:latin typeface="Times New Roman"/>
                <a:cs typeface="Times New Roman"/>
              </a:rPr>
              <a:t>y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Institute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,search 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and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subscri</a:t>
            </a:r>
            <a:r>
              <a:rPr sz="2500" spc="70" dirty="0">
                <a:latin typeface="Times New Roman"/>
                <a:cs typeface="Times New Roman"/>
              </a:rPr>
              <a:t>ption </a:t>
            </a:r>
            <a:r>
              <a:rPr sz="2500" spc="75" dirty="0">
                <a:latin typeface="Times New Roman"/>
                <a:cs typeface="Times New Roman"/>
              </a:rPr>
              <a:t> feature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76630" y="7264904"/>
            <a:ext cx="2759075" cy="13519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5080">
              <a:lnSpc>
                <a:spcPts val="2480"/>
              </a:lnSpc>
              <a:spcBef>
                <a:spcPts val="630"/>
              </a:spcBef>
            </a:pPr>
            <a:r>
              <a:rPr sz="2500" spc="5" dirty="0">
                <a:latin typeface="Times New Roman"/>
                <a:cs typeface="Times New Roman"/>
              </a:rPr>
              <a:t>Most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of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the 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audience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Times New Roman"/>
                <a:cs typeface="Times New Roman"/>
              </a:rPr>
              <a:t>want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"easy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to</a:t>
            </a:r>
            <a:r>
              <a:rPr sz="2500" spc="110" dirty="0">
                <a:latin typeface="Times New Roman"/>
                <a:cs typeface="Times New Roman"/>
              </a:rPr>
              <a:t> use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system".We 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Times New Roman"/>
                <a:cs typeface="Times New Roman"/>
              </a:rPr>
              <a:t>will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try.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38" y="314637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62200" cy="10287000"/>
            </a:xfrm>
            <a:custGeom>
              <a:avLst/>
              <a:gdLst/>
              <a:ahLst/>
              <a:cxnLst/>
              <a:rect l="l" t="t" r="r" b="b"/>
              <a:pathLst>
                <a:path w="2362200" h="10287000">
                  <a:moveTo>
                    <a:pt x="23621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362199" y="0"/>
                  </a:lnTo>
                  <a:lnTo>
                    <a:pt x="2362199" y="10286999"/>
                  </a:lnTo>
                  <a:close/>
                </a:path>
              </a:pathLst>
            </a:custGeom>
            <a:solidFill>
              <a:srgbClr val="86E9E8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1524" y="11"/>
              <a:ext cx="4156075" cy="10287000"/>
            </a:xfrm>
            <a:custGeom>
              <a:avLst/>
              <a:gdLst/>
              <a:ahLst/>
              <a:cxnLst/>
              <a:rect l="l" t="t" r="r" b="b"/>
              <a:pathLst>
                <a:path w="4156075" h="10287000">
                  <a:moveTo>
                    <a:pt x="1962150" y="0"/>
                  </a:moveTo>
                  <a:lnTo>
                    <a:pt x="0" y="0"/>
                  </a:lnTo>
                  <a:lnTo>
                    <a:pt x="0" y="9496463"/>
                  </a:lnTo>
                  <a:lnTo>
                    <a:pt x="1962150" y="9496463"/>
                  </a:lnTo>
                  <a:lnTo>
                    <a:pt x="1962150" y="0"/>
                  </a:lnTo>
                  <a:close/>
                </a:path>
                <a:path w="4156075" h="10287000">
                  <a:moveTo>
                    <a:pt x="4155668" y="253492"/>
                  </a:moveTo>
                  <a:lnTo>
                    <a:pt x="1964918" y="253492"/>
                  </a:lnTo>
                  <a:lnTo>
                    <a:pt x="1964918" y="10286987"/>
                  </a:lnTo>
                  <a:lnTo>
                    <a:pt x="4155668" y="10286987"/>
                  </a:lnTo>
                  <a:lnTo>
                    <a:pt x="4155668" y="253492"/>
                  </a:lnTo>
                  <a:close/>
                </a:path>
              </a:pathLst>
            </a:custGeom>
            <a:solidFill>
              <a:srgbClr val="37C8EF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84091" y="253500"/>
              <a:ext cx="2028825" cy="10033635"/>
            </a:xfrm>
            <a:custGeom>
              <a:avLst/>
              <a:gdLst/>
              <a:ahLst/>
              <a:cxnLst/>
              <a:rect l="l" t="t" r="r" b="b"/>
              <a:pathLst>
                <a:path w="2028825" h="10033635">
                  <a:moveTo>
                    <a:pt x="2028824" y="10033498"/>
                  </a:moveTo>
                  <a:lnTo>
                    <a:pt x="0" y="10033498"/>
                  </a:lnTo>
                  <a:lnTo>
                    <a:pt x="0" y="0"/>
                  </a:lnTo>
                  <a:lnTo>
                    <a:pt x="2028824" y="0"/>
                  </a:lnTo>
                  <a:lnTo>
                    <a:pt x="2028824" y="10033498"/>
                  </a:lnTo>
                  <a:close/>
                </a:path>
              </a:pathLst>
            </a:custGeom>
            <a:solidFill>
              <a:srgbClr val="12538A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1903" y="253500"/>
              <a:ext cx="2247900" cy="10033635"/>
            </a:xfrm>
            <a:custGeom>
              <a:avLst/>
              <a:gdLst/>
              <a:ahLst/>
              <a:cxnLst/>
              <a:rect l="l" t="t" r="r" b="b"/>
              <a:pathLst>
                <a:path w="2247900" h="10033635">
                  <a:moveTo>
                    <a:pt x="2247899" y="10033498"/>
                  </a:moveTo>
                  <a:lnTo>
                    <a:pt x="0" y="10033498"/>
                  </a:lnTo>
                  <a:lnTo>
                    <a:pt x="0" y="0"/>
                  </a:lnTo>
                  <a:lnTo>
                    <a:pt x="2247899" y="0"/>
                  </a:lnTo>
                  <a:lnTo>
                    <a:pt x="2247899" y="10033498"/>
                  </a:lnTo>
                  <a:close/>
                </a:path>
              </a:pathLst>
            </a:custGeom>
            <a:solidFill>
              <a:srgbClr val="2B91D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"/>
              <a:ext cx="18288000" cy="5549265"/>
            </a:xfrm>
            <a:custGeom>
              <a:avLst/>
              <a:gdLst/>
              <a:ahLst/>
              <a:cxnLst/>
              <a:rect l="l" t="t" r="r" b="b"/>
              <a:pathLst>
                <a:path w="18288000" h="5549265">
                  <a:moveTo>
                    <a:pt x="18288000" y="1085054"/>
                  </a:moveTo>
                  <a:lnTo>
                    <a:pt x="0" y="5548766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85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3488" y="4173232"/>
              <a:ext cx="942975" cy="1510030"/>
            </a:xfrm>
            <a:custGeom>
              <a:avLst/>
              <a:gdLst/>
              <a:ahLst/>
              <a:cxnLst/>
              <a:rect l="l" t="t" r="r" b="b"/>
              <a:pathLst>
                <a:path w="942975" h="1510029">
                  <a:moveTo>
                    <a:pt x="942975" y="471487"/>
                  </a:moveTo>
                  <a:lnTo>
                    <a:pt x="940701" y="425284"/>
                  </a:lnTo>
                  <a:lnTo>
                    <a:pt x="933919" y="379514"/>
                  </a:lnTo>
                  <a:lnTo>
                    <a:pt x="922667" y="334632"/>
                  </a:lnTo>
                  <a:lnTo>
                    <a:pt x="907084" y="291058"/>
                  </a:lnTo>
                  <a:lnTo>
                    <a:pt x="887298" y="249237"/>
                  </a:lnTo>
                  <a:lnTo>
                    <a:pt x="863511" y="209550"/>
                  </a:lnTo>
                  <a:lnTo>
                    <a:pt x="835952" y="172389"/>
                  </a:lnTo>
                  <a:lnTo>
                    <a:pt x="804875" y="138099"/>
                  </a:lnTo>
                  <a:lnTo>
                    <a:pt x="770597" y="107022"/>
                  </a:lnTo>
                  <a:lnTo>
                    <a:pt x="733437" y="79463"/>
                  </a:lnTo>
                  <a:lnTo>
                    <a:pt x="693750" y="55676"/>
                  </a:lnTo>
                  <a:lnTo>
                    <a:pt x="651916" y="35890"/>
                  </a:lnTo>
                  <a:lnTo>
                    <a:pt x="608355" y="20307"/>
                  </a:lnTo>
                  <a:lnTo>
                    <a:pt x="563473" y="9067"/>
                  </a:lnTo>
                  <a:lnTo>
                    <a:pt x="517702" y="2273"/>
                  </a:lnTo>
                  <a:lnTo>
                    <a:pt x="471487" y="0"/>
                  </a:lnTo>
                  <a:lnTo>
                    <a:pt x="459917" y="152"/>
                  </a:lnTo>
                  <a:lnTo>
                    <a:pt x="413766" y="3556"/>
                  </a:lnTo>
                  <a:lnTo>
                    <a:pt x="368185" y="11468"/>
                  </a:lnTo>
                  <a:lnTo>
                    <a:pt x="323583" y="23799"/>
                  </a:lnTo>
                  <a:lnTo>
                    <a:pt x="280416" y="40462"/>
                  </a:lnTo>
                  <a:lnTo>
                    <a:pt x="239090" y="61264"/>
                  </a:lnTo>
                  <a:lnTo>
                    <a:pt x="199999" y="86017"/>
                  </a:lnTo>
                  <a:lnTo>
                    <a:pt x="163525" y="114477"/>
                  </a:lnTo>
                  <a:lnTo>
                    <a:pt x="130009" y="146380"/>
                  </a:lnTo>
                  <a:lnTo>
                    <a:pt x="99796" y="181419"/>
                  </a:lnTo>
                  <a:lnTo>
                    <a:pt x="73152" y="219252"/>
                  </a:lnTo>
                  <a:lnTo>
                    <a:pt x="50342" y="259511"/>
                  </a:lnTo>
                  <a:lnTo>
                    <a:pt x="31597" y="301815"/>
                  </a:lnTo>
                  <a:lnTo>
                    <a:pt x="17081" y="345744"/>
                  </a:lnTo>
                  <a:lnTo>
                    <a:pt x="6946" y="390893"/>
                  </a:lnTo>
                  <a:lnTo>
                    <a:pt x="1282" y="436816"/>
                  </a:lnTo>
                  <a:lnTo>
                    <a:pt x="0" y="471487"/>
                  </a:lnTo>
                  <a:lnTo>
                    <a:pt x="139" y="483069"/>
                  </a:lnTo>
                  <a:lnTo>
                    <a:pt x="3543" y="529209"/>
                  </a:lnTo>
                  <a:lnTo>
                    <a:pt x="11455" y="574802"/>
                  </a:lnTo>
                  <a:lnTo>
                    <a:pt x="23799" y="619391"/>
                  </a:lnTo>
                  <a:lnTo>
                    <a:pt x="40449" y="662559"/>
                  </a:lnTo>
                  <a:lnTo>
                    <a:pt x="61252" y="703897"/>
                  </a:lnTo>
                  <a:lnTo>
                    <a:pt x="86004" y="742988"/>
                  </a:lnTo>
                  <a:lnTo>
                    <a:pt x="114477" y="779462"/>
                  </a:lnTo>
                  <a:lnTo>
                    <a:pt x="146380" y="812965"/>
                  </a:lnTo>
                  <a:lnTo>
                    <a:pt x="181419" y="843191"/>
                  </a:lnTo>
                  <a:lnTo>
                    <a:pt x="219252" y="869835"/>
                  </a:lnTo>
                  <a:lnTo>
                    <a:pt x="259511" y="892644"/>
                  </a:lnTo>
                  <a:lnTo>
                    <a:pt x="301802" y="911390"/>
                  </a:lnTo>
                  <a:lnTo>
                    <a:pt x="345744" y="925906"/>
                  </a:lnTo>
                  <a:lnTo>
                    <a:pt x="390880" y="936040"/>
                  </a:lnTo>
                  <a:lnTo>
                    <a:pt x="436803" y="941705"/>
                  </a:lnTo>
                  <a:lnTo>
                    <a:pt x="453936" y="942619"/>
                  </a:lnTo>
                  <a:lnTo>
                    <a:pt x="453936" y="1266685"/>
                  </a:lnTo>
                  <a:lnTo>
                    <a:pt x="413080" y="1280807"/>
                  </a:lnTo>
                  <a:lnTo>
                    <a:pt x="380238" y="1307706"/>
                  </a:lnTo>
                  <a:lnTo>
                    <a:pt x="358368" y="1344320"/>
                  </a:lnTo>
                  <a:lnTo>
                    <a:pt x="350418" y="1387589"/>
                  </a:lnTo>
                  <a:lnTo>
                    <a:pt x="360108" y="1435290"/>
                  </a:lnTo>
                  <a:lnTo>
                    <a:pt x="386499" y="1474114"/>
                  </a:lnTo>
                  <a:lnTo>
                    <a:pt x="388988" y="1475778"/>
                  </a:lnTo>
                  <a:lnTo>
                    <a:pt x="425551" y="1500225"/>
                  </a:lnTo>
                  <a:lnTo>
                    <a:pt x="473214" y="1509776"/>
                  </a:lnTo>
                  <a:lnTo>
                    <a:pt x="521157" y="1500124"/>
                  </a:lnTo>
                  <a:lnTo>
                    <a:pt x="557441" y="1475638"/>
                  </a:lnTo>
                  <a:lnTo>
                    <a:pt x="560171" y="1473796"/>
                  </a:lnTo>
                  <a:lnTo>
                    <a:pt x="586422" y="1434757"/>
                  </a:lnTo>
                  <a:lnTo>
                    <a:pt x="596023" y="1386954"/>
                  </a:lnTo>
                  <a:lnTo>
                    <a:pt x="588073" y="1343774"/>
                  </a:lnTo>
                  <a:lnTo>
                    <a:pt x="566204" y="1307299"/>
                  </a:lnTo>
                  <a:lnTo>
                    <a:pt x="557441" y="1300137"/>
                  </a:lnTo>
                  <a:lnTo>
                    <a:pt x="557441" y="1386954"/>
                  </a:lnTo>
                  <a:lnTo>
                    <a:pt x="550799" y="1419479"/>
                  </a:lnTo>
                  <a:lnTo>
                    <a:pt x="532688" y="1446123"/>
                  </a:lnTo>
                  <a:lnTo>
                    <a:pt x="505904" y="1464144"/>
                  </a:lnTo>
                  <a:lnTo>
                    <a:pt x="473214" y="1470761"/>
                  </a:lnTo>
                  <a:lnTo>
                    <a:pt x="440524" y="1464500"/>
                  </a:lnTo>
                  <a:lnTo>
                    <a:pt x="413753" y="1446606"/>
                  </a:lnTo>
                  <a:lnTo>
                    <a:pt x="395643" y="1419834"/>
                  </a:lnTo>
                  <a:lnTo>
                    <a:pt x="388988" y="1386954"/>
                  </a:lnTo>
                  <a:lnTo>
                    <a:pt x="395643" y="1354429"/>
                  </a:lnTo>
                  <a:lnTo>
                    <a:pt x="413753" y="1327772"/>
                  </a:lnTo>
                  <a:lnTo>
                    <a:pt x="440524" y="1309763"/>
                  </a:lnTo>
                  <a:lnTo>
                    <a:pt x="473214" y="1303147"/>
                  </a:lnTo>
                  <a:lnTo>
                    <a:pt x="505904" y="1309763"/>
                  </a:lnTo>
                  <a:lnTo>
                    <a:pt x="532688" y="1327772"/>
                  </a:lnTo>
                  <a:lnTo>
                    <a:pt x="550799" y="1354429"/>
                  </a:lnTo>
                  <a:lnTo>
                    <a:pt x="557441" y="1386954"/>
                  </a:lnTo>
                  <a:lnTo>
                    <a:pt x="557441" y="1300137"/>
                  </a:lnTo>
                  <a:lnTo>
                    <a:pt x="533361" y="1280439"/>
                  </a:lnTo>
                  <a:lnTo>
                    <a:pt x="492506" y="1266037"/>
                  </a:lnTo>
                  <a:lnTo>
                    <a:pt x="492506" y="942505"/>
                  </a:lnTo>
                  <a:lnTo>
                    <a:pt x="540664" y="937882"/>
                  </a:lnTo>
                  <a:lnTo>
                    <a:pt x="586054" y="928852"/>
                  </a:lnTo>
                  <a:lnTo>
                    <a:pt x="630326" y="915416"/>
                  </a:lnTo>
                  <a:lnTo>
                    <a:pt x="673074" y="897712"/>
                  </a:lnTo>
                  <a:lnTo>
                    <a:pt x="713879" y="875906"/>
                  </a:lnTo>
                  <a:lnTo>
                    <a:pt x="752348" y="850201"/>
                  </a:lnTo>
                  <a:lnTo>
                    <a:pt x="788123" y="820839"/>
                  </a:lnTo>
                  <a:lnTo>
                    <a:pt x="820839" y="788123"/>
                  </a:lnTo>
                  <a:lnTo>
                    <a:pt x="850188" y="752360"/>
                  </a:lnTo>
                  <a:lnTo>
                    <a:pt x="875893" y="713892"/>
                  </a:lnTo>
                  <a:lnTo>
                    <a:pt x="897712" y="673074"/>
                  </a:lnTo>
                  <a:lnTo>
                    <a:pt x="915416" y="630339"/>
                  </a:lnTo>
                  <a:lnTo>
                    <a:pt x="928852" y="586054"/>
                  </a:lnTo>
                  <a:lnTo>
                    <a:pt x="937869" y="540677"/>
                  </a:lnTo>
                  <a:lnTo>
                    <a:pt x="942403" y="494626"/>
                  </a:lnTo>
                  <a:lnTo>
                    <a:pt x="942835" y="483069"/>
                  </a:lnTo>
                  <a:lnTo>
                    <a:pt x="942975" y="471487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1152" y="4428888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2084" y="4108527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1767" y="2658922"/>
            <a:ext cx="942975" cy="1510030"/>
          </a:xfrm>
          <a:custGeom>
            <a:avLst/>
            <a:gdLst/>
            <a:ahLst/>
            <a:cxnLst/>
            <a:rect l="l" t="t" r="r" b="b"/>
            <a:pathLst>
              <a:path w="942975" h="1510029">
                <a:moveTo>
                  <a:pt x="942975" y="471487"/>
                </a:moveTo>
                <a:lnTo>
                  <a:pt x="940701" y="425272"/>
                </a:lnTo>
                <a:lnTo>
                  <a:pt x="933907" y="379501"/>
                </a:lnTo>
                <a:lnTo>
                  <a:pt x="922667" y="334619"/>
                </a:lnTo>
                <a:lnTo>
                  <a:pt x="907084" y="291058"/>
                </a:lnTo>
                <a:lnTo>
                  <a:pt x="887298" y="249237"/>
                </a:lnTo>
                <a:lnTo>
                  <a:pt x="863511" y="209550"/>
                </a:lnTo>
                <a:lnTo>
                  <a:pt x="835952" y="172377"/>
                </a:lnTo>
                <a:lnTo>
                  <a:pt x="804875" y="138099"/>
                </a:lnTo>
                <a:lnTo>
                  <a:pt x="770597" y="107022"/>
                </a:lnTo>
                <a:lnTo>
                  <a:pt x="733425" y="79463"/>
                </a:lnTo>
                <a:lnTo>
                  <a:pt x="693737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55"/>
                </a:lnTo>
                <a:lnTo>
                  <a:pt x="517702" y="2273"/>
                </a:lnTo>
                <a:lnTo>
                  <a:pt x="471487" y="0"/>
                </a:lnTo>
                <a:lnTo>
                  <a:pt x="459905" y="139"/>
                </a:lnTo>
                <a:lnTo>
                  <a:pt x="413766" y="3543"/>
                </a:lnTo>
                <a:lnTo>
                  <a:pt x="368173" y="11455"/>
                </a:lnTo>
                <a:lnTo>
                  <a:pt x="323583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83" y="181419"/>
                </a:lnTo>
                <a:lnTo>
                  <a:pt x="73152" y="219252"/>
                </a:lnTo>
                <a:lnTo>
                  <a:pt x="50342" y="259511"/>
                </a:lnTo>
                <a:lnTo>
                  <a:pt x="31584" y="301802"/>
                </a:lnTo>
                <a:lnTo>
                  <a:pt x="17081" y="345744"/>
                </a:lnTo>
                <a:lnTo>
                  <a:pt x="6934" y="390880"/>
                </a:lnTo>
                <a:lnTo>
                  <a:pt x="1270" y="436803"/>
                </a:lnTo>
                <a:lnTo>
                  <a:pt x="0" y="471487"/>
                </a:lnTo>
                <a:lnTo>
                  <a:pt x="139" y="483057"/>
                </a:lnTo>
                <a:lnTo>
                  <a:pt x="3543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04" y="742975"/>
                </a:lnTo>
                <a:lnTo>
                  <a:pt x="114477" y="779449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40" y="869823"/>
                </a:lnTo>
                <a:lnTo>
                  <a:pt x="259499" y="892632"/>
                </a:lnTo>
                <a:lnTo>
                  <a:pt x="301802" y="911390"/>
                </a:lnTo>
                <a:lnTo>
                  <a:pt x="345732" y="925893"/>
                </a:lnTo>
                <a:lnTo>
                  <a:pt x="390880" y="936040"/>
                </a:lnTo>
                <a:lnTo>
                  <a:pt x="436803" y="941705"/>
                </a:lnTo>
                <a:lnTo>
                  <a:pt x="453923" y="942619"/>
                </a:lnTo>
                <a:lnTo>
                  <a:pt x="453923" y="1266672"/>
                </a:lnTo>
                <a:lnTo>
                  <a:pt x="413067" y="1280795"/>
                </a:lnTo>
                <a:lnTo>
                  <a:pt x="380225" y="1307693"/>
                </a:lnTo>
                <a:lnTo>
                  <a:pt x="358355" y="1344307"/>
                </a:lnTo>
                <a:lnTo>
                  <a:pt x="350418" y="1387589"/>
                </a:lnTo>
                <a:lnTo>
                  <a:pt x="360108" y="1435290"/>
                </a:lnTo>
                <a:lnTo>
                  <a:pt x="386499" y="1474114"/>
                </a:lnTo>
                <a:lnTo>
                  <a:pt x="388988" y="1475778"/>
                </a:lnTo>
                <a:lnTo>
                  <a:pt x="425551" y="1500225"/>
                </a:lnTo>
                <a:lnTo>
                  <a:pt x="473214" y="1509776"/>
                </a:lnTo>
                <a:lnTo>
                  <a:pt x="521157" y="1500124"/>
                </a:lnTo>
                <a:lnTo>
                  <a:pt x="557441" y="1475638"/>
                </a:lnTo>
                <a:lnTo>
                  <a:pt x="560171" y="1473796"/>
                </a:lnTo>
                <a:lnTo>
                  <a:pt x="586409" y="1434744"/>
                </a:lnTo>
                <a:lnTo>
                  <a:pt x="596011" y="1386941"/>
                </a:lnTo>
                <a:lnTo>
                  <a:pt x="588073" y="1343761"/>
                </a:lnTo>
                <a:lnTo>
                  <a:pt x="566204" y="1307299"/>
                </a:lnTo>
                <a:lnTo>
                  <a:pt x="557441" y="1300137"/>
                </a:lnTo>
                <a:lnTo>
                  <a:pt x="557441" y="1386941"/>
                </a:lnTo>
                <a:lnTo>
                  <a:pt x="550786" y="1419479"/>
                </a:lnTo>
                <a:lnTo>
                  <a:pt x="532688" y="1446123"/>
                </a:lnTo>
                <a:lnTo>
                  <a:pt x="505904" y="1464132"/>
                </a:lnTo>
                <a:lnTo>
                  <a:pt x="473214" y="1470748"/>
                </a:lnTo>
                <a:lnTo>
                  <a:pt x="440524" y="1464500"/>
                </a:lnTo>
                <a:lnTo>
                  <a:pt x="413740" y="1446606"/>
                </a:lnTo>
                <a:lnTo>
                  <a:pt x="395643" y="1419834"/>
                </a:lnTo>
                <a:lnTo>
                  <a:pt x="388988" y="1386941"/>
                </a:lnTo>
                <a:lnTo>
                  <a:pt x="395643" y="1354416"/>
                </a:lnTo>
                <a:lnTo>
                  <a:pt x="413740" y="1327772"/>
                </a:lnTo>
                <a:lnTo>
                  <a:pt x="440524" y="1309763"/>
                </a:lnTo>
                <a:lnTo>
                  <a:pt x="473214" y="1303134"/>
                </a:lnTo>
                <a:lnTo>
                  <a:pt x="505904" y="1309763"/>
                </a:lnTo>
                <a:lnTo>
                  <a:pt x="532688" y="1327772"/>
                </a:lnTo>
                <a:lnTo>
                  <a:pt x="550786" y="1354416"/>
                </a:lnTo>
                <a:lnTo>
                  <a:pt x="557441" y="1386941"/>
                </a:lnTo>
                <a:lnTo>
                  <a:pt x="557441" y="1300137"/>
                </a:lnTo>
                <a:lnTo>
                  <a:pt x="533361" y="1280426"/>
                </a:lnTo>
                <a:lnTo>
                  <a:pt x="492506" y="1266037"/>
                </a:lnTo>
                <a:lnTo>
                  <a:pt x="492506" y="942492"/>
                </a:lnTo>
                <a:lnTo>
                  <a:pt x="540664" y="937869"/>
                </a:lnTo>
                <a:lnTo>
                  <a:pt x="586041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893"/>
                </a:lnTo>
                <a:lnTo>
                  <a:pt x="752348" y="850188"/>
                </a:lnTo>
                <a:lnTo>
                  <a:pt x="788111" y="820839"/>
                </a:lnTo>
                <a:lnTo>
                  <a:pt x="820839" y="788123"/>
                </a:lnTo>
                <a:lnTo>
                  <a:pt x="850188" y="752348"/>
                </a:lnTo>
                <a:lnTo>
                  <a:pt x="875893" y="713879"/>
                </a:lnTo>
                <a:lnTo>
                  <a:pt x="897699" y="673074"/>
                </a:lnTo>
                <a:lnTo>
                  <a:pt x="915416" y="630326"/>
                </a:lnTo>
                <a:lnTo>
                  <a:pt x="928839" y="586054"/>
                </a:lnTo>
                <a:lnTo>
                  <a:pt x="937869" y="540664"/>
                </a:lnTo>
                <a:lnTo>
                  <a:pt x="942403" y="494626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9428" y="2902779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84996" y="2260840"/>
            <a:ext cx="942975" cy="1510030"/>
          </a:xfrm>
          <a:custGeom>
            <a:avLst/>
            <a:gdLst/>
            <a:ahLst/>
            <a:cxnLst/>
            <a:rect l="l" t="t" r="r" b="b"/>
            <a:pathLst>
              <a:path w="942975" h="1510029">
                <a:moveTo>
                  <a:pt x="942975" y="471487"/>
                </a:moveTo>
                <a:lnTo>
                  <a:pt x="940714" y="425272"/>
                </a:lnTo>
                <a:lnTo>
                  <a:pt x="933919" y="379514"/>
                </a:lnTo>
                <a:lnTo>
                  <a:pt x="922680" y="334619"/>
                </a:lnTo>
                <a:lnTo>
                  <a:pt x="907084" y="291058"/>
                </a:lnTo>
                <a:lnTo>
                  <a:pt x="887310" y="249237"/>
                </a:lnTo>
                <a:lnTo>
                  <a:pt x="863523" y="209550"/>
                </a:lnTo>
                <a:lnTo>
                  <a:pt x="835952" y="172377"/>
                </a:lnTo>
                <a:lnTo>
                  <a:pt x="804887" y="138099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50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67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39"/>
                </a:lnTo>
                <a:lnTo>
                  <a:pt x="413778" y="3556"/>
                </a:lnTo>
                <a:lnTo>
                  <a:pt x="368185" y="11455"/>
                </a:lnTo>
                <a:lnTo>
                  <a:pt x="323596" y="23799"/>
                </a:lnTo>
                <a:lnTo>
                  <a:pt x="280428" y="40449"/>
                </a:lnTo>
                <a:lnTo>
                  <a:pt x="239090" y="61252"/>
                </a:lnTo>
                <a:lnTo>
                  <a:pt x="199999" y="86017"/>
                </a:lnTo>
                <a:lnTo>
                  <a:pt x="163525" y="114477"/>
                </a:lnTo>
                <a:lnTo>
                  <a:pt x="130022" y="146380"/>
                </a:lnTo>
                <a:lnTo>
                  <a:pt x="99796" y="181419"/>
                </a:lnTo>
                <a:lnTo>
                  <a:pt x="73152" y="219252"/>
                </a:lnTo>
                <a:lnTo>
                  <a:pt x="50342" y="259511"/>
                </a:lnTo>
                <a:lnTo>
                  <a:pt x="31597" y="301802"/>
                </a:lnTo>
                <a:lnTo>
                  <a:pt x="17081" y="345744"/>
                </a:lnTo>
                <a:lnTo>
                  <a:pt x="6946" y="390893"/>
                </a:lnTo>
                <a:lnTo>
                  <a:pt x="1282" y="436803"/>
                </a:lnTo>
                <a:lnTo>
                  <a:pt x="0" y="471487"/>
                </a:lnTo>
                <a:lnTo>
                  <a:pt x="152" y="483069"/>
                </a:lnTo>
                <a:lnTo>
                  <a:pt x="3556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64" y="703884"/>
                </a:lnTo>
                <a:lnTo>
                  <a:pt x="86017" y="742975"/>
                </a:lnTo>
                <a:lnTo>
                  <a:pt x="114477" y="779462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52" y="869835"/>
                </a:lnTo>
                <a:lnTo>
                  <a:pt x="259511" y="892632"/>
                </a:lnTo>
                <a:lnTo>
                  <a:pt x="301815" y="911390"/>
                </a:lnTo>
                <a:lnTo>
                  <a:pt x="345744" y="925906"/>
                </a:lnTo>
                <a:lnTo>
                  <a:pt x="390893" y="936040"/>
                </a:lnTo>
                <a:lnTo>
                  <a:pt x="436816" y="941705"/>
                </a:lnTo>
                <a:lnTo>
                  <a:pt x="453936" y="942619"/>
                </a:lnTo>
                <a:lnTo>
                  <a:pt x="453936" y="1266672"/>
                </a:lnTo>
                <a:lnTo>
                  <a:pt x="413080" y="1280795"/>
                </a:lnTo>
                <a:lnTo>
                  <a:pt x="380238" y="1307706"/>
                </a:lnTo>
                <a:lnTo>
                  <a:pt x="358368" y="1344320"/>
                </a:lnTo>
                <a:lnTo>
                  <a:pt x="350418" y="1387589"/>
                </a:lnTo>
                <a:lnTo>
                  <a:pt x="360121" y="1435290"/>
                </a:lnTo>
                <a:lnTo>
                  <a:pt x="386511" y="1474114"/>
                </a:lnTo>
                <a:lnTo>
                  <a:pt x="389001" y="1475778"/>
                </a:lnTo>
                <a:lnTo>
                  <a:pt x="425551" y="1500225"/>
                </a:lnTo>
                <a:lnTo>
                  <a:pt x="473227" y="1509776"/>
                </a:lnTo>
                <a:lnTo>
                  <a:pt x="521157" y="1500124"/>
                </a:lnTo>
                <a:lnTo>
                  <a:pt x="557441" y="1475638"/>
                </a:lnTo>
                <a:lnTo>
                  <a:pt x="560184" y="1473796"/>
                </a:lnTo>
                <a:lnTo>
                  <a:pt x="586422" y="1434744"/>
                </a:lnTo>
                <a:lnTo>
                  <a:pt x="596023" y="1386954"/>
                </a:lnTo>
                <a:lnTo>
                  <a:pt x="588073" y="1343761"/>
                </a:lnTo>
                <a:lnTo>
                  <a:pt x="566204" y="1307299"/>
                </a:lnTo>
                <a:lnTo>
                  <a:pt x="557441" y="1300137"/>
                </a:lnTo>
                <a:lnTo>
                  <a:pt x="557441" y="1386954"/>
                </a:lnTo>
                <a:lnTo>
                  <a:pt x="550799" y="1419479"/>
                </a:lnTo>
                <a:lnTo>
                  <a:pt x="532688" y="1446123"/>
                </a:lnTo>
                <a:lnTo>
                  <a:pt x="505917" y="1464132"/>
                </a:lnTo>
                <a:lnTo>
                  <a:pt x="473227" y="1470748"/>
                </a:lnTo>
                <a:lnTo>
                  <a:pt x="440537" y="1464500"/>
                </a:lnTo>
                <a:lnTo>
                  <a:pt x="413753" y="1446606"/>
                </a:lnTo>
                <a:lnTo>
                  <a:pt x="395643" y="1419834"/>
                </a:lnTo>
                <a:lnTo>
                  <a:pt x="389001" y="1386954"/>
                </a:lnTo>
                <a:lnTo>
                  <a:pt x="395643" y="1354416"/>
                </a:lnTo>
                <a:lnTo>
                  <a:pt x="413753" y="1327772"/>
                </a:lnTo>
                <a:lnTo>
                  <a:pt x="440537" y="1309763"/>
                </a:lnTo>
                <a:lnTo>
                  <a:pt x="473227" y="1303147"/>
                </a:lnTo>
                <a:lnTo>
                  <a:pt x="505917" y="1309763"/>
                </a:lnTo>
                <a:lnTo>
                  <a:pt x="532688" y="1327772"/>
                </a:lnTo>
                <a:lnTo>
                  <a:pt x="550799" y="1354416"/>
                </a:lnTo>
                <a:lnTo>
                  <a:pt x="557441" y="1386954"/>
                </a:lnTo>
                <a:lnTo>
                  <a:pt x="557441" y="1300137"/>
                </a:lnTo>
                <a:lnTo>
                  <a:pt x="533361" y="1280426"/>
                </a:lnTo>
                <a:lnTo>
                  <a:pt x="492506" y="1266037"/>
                </a:lnTo>
                <a:lnTo>
                  <a:pt x="492506" y="942505"/>
                </a:lnTo>
                <a:lnTo>
                  <a:pt x="540677" y="937869"/>
                </a:lnTo>
                <a:lnTo>
                  <a:pt x="586054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893"/>
                </a:lnTo>
                <a:lnTo>
                  <a:pt x="752360" y="850188"/>
                </a:lnTo>
                <a:lnTo>
                  <a:pt x="788123" y="820839"/>
                </a:lnTo>
                <a:lnTo>
                  <a:pt x="820839" y="788123"/>
                </a:lnTo>
                <a:lnTo>
                  <a:pt x="850188" y="752360"/>
                </a:lnTo>
                <a:lnTo>
                  <a:pt x="875906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54"/>
                </a:lnTo>
                <a:lnTo>
                  <a:pt x="937882" y="540677"/>
                </a:lnTo>
                <a:lnTo>
                  <a:pt x="942416" y="494626"/>
                </a:lnTo>
                <a:lnTo>
                  <a:pt x="942835" y="483069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42663" y="2486096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81664" y="512715"/>
            <a:ext cx="6659245" cy="2739390"/>
            <a:chOff x="10581664" y="512715"/>
            <a:chExt cx="6659245" cy="2739390"/>
          </a:xfrm>
        </p:grpSpPr>
        <p:sp>
          <p:nvSpPr>
            <p:cNvPr id="16" name="object 16"/>
            <p:cNvSpPr/>
            <p:nvPr/>
          </p:nvSpPr>
          <p:spPr>
            <a:xfrm>
              <a:off x="10581653" y="1741817"/>
              <a:ext cx="942975" cy="1510030"/>
            </a:xfrm>
            <a:custGeom>
              <a:avLst/>
              <a:gdLst/>
              <a:ahLst/>
              <a:cxnLst/>
              <a:rect l="l" t="t" r="r" b="b"/>
              <a:pathLst>
                <a:path w="942975" h="1510029">
                  <a:moveTo>
                    <a:pt x="942975" y="471487"/>
                  </a:moveTo>
                  <a:lnTo>
                    <a:pt x="940714" y="425272"/>
                  </a:lnTo>
                  <a:lnTo>
                    <a:pt x="933919" y="379501"/>
                  </a:lnTo>
                  <a:lnTo>
                    <a:pt x="922680" y="334619"/>
                  </a:lnTo>
                  <a:lnTo>
                    <a:pt x="907084" y="291058"/>
                  </a:lnTo>
                  <a:lnTo>
                    <a:pt x="887310" y="249237"/>
                  </a:lnTo>
                  <a:lnTo>
                    <a:pt x="863523" y="209550"/>
                  </a:lnTo>
                  <a:lnTo>
                    <a:pt x="835952" y="172377"/>
                  </a:lnTo>
                  <a:lnTo>
                    <a:pt x="804887" y="138099"/>
                  </a:lnTo>
                  <a:lnTo>
                    <a:pt x="770597" y="107022"/>
                  </a:lnTo>
                  <a:lnTo>
                    <a:pt x="733437" y="79463"/>
                  </a:lnTo>
                  <a:lnTo>
                    <a:pt x="693750" y="55676"/>
                  </a:lnTo>
                  <a:lnTo>
                    <a:pt x="651929" y="35890"/>
                  </a:lnTo>
                  <a:lnTo>
                    <a:pt x="608355" y="20307"/>
                  </a:lnTo>
                  <a:lnTo>
                    <a:pt x="563473" y="9067"/>
                  </a:lnTo>
                  <a:lnTo>
                    <a:pt x="517702" y="2273"/>
                  </a:lnTo>
                  <a:lnTo>
                    <a:pt x="471487" y="0"/>
                  </a:lnTo>
                  <a:lnTo>
                    <a:pt x="459917" y="139"/>
                  </a:lnTo>
                  <a:lnTo>
                    <a:pt x="413778" y="3543"/>
                  </a:lnTo>
                  <a:lnTo>
                    <a:pt x="368185" y="11455"/>
                  </a:lnTo>
                  <a:lnTo>
                    <a:pt x="323596" y="23799"/>
                  </a:lnTo>
                  <a:lnTo>
                    <a:pt x="280428" y="40449"/>
                  </a:lnTo>
                  <a:lnTo>
                    <a:pt x="239090" y="61252"/>
                  </a:lnTo>
                  <a:lnTo>
                    <a:pt x="199999" y="86017"/>
                  </a:lnTo>
                  <a:lnTo>
                    <a:pt x="163525" y="114477"/>
                  </a:lnTo>
                  <a:lnTo>
                    <a:pt x="130022" y="146380"/>
                  </a:lnTo>
                  <a:lnTo>
                    <a:pt x="99796" y="181419"/>
                  </a:lnTo>
                  <a:lnTo>
                    <a:pt x="73152" y="219252"/>
                  </a:lnTo>
                  <a:lnTo>
                    <a:pt x="50342" y="259511"/>
                  </a:lnTo>
                  <a:lnTo>
                    <a:pt x="31597" y="301802"/>
                  </a:lnTo>
                  <a:lnTo>
                    <a:pt x="17081" y="345744"/>
                  </a:lnTo>
                  <a:lnTo>
                    <a:pt x="6946" y="390893"/>
                  </a:lnTo>
                  <a:lnTo>
                    <a:pt x="1282" y="436803"/>
                  </a:lnTo>
                  <a:lnTo>
                    <a:pt x="0" y="471487"/>
                  </a:lnTo>
                  <a:lnTo>
                    <a:pt x="152" y="483069"/>
                  </a:lnTo>
                  <a:lnTo>
                    <a:pt x="3556" y="529209"/>
                  </a:lnTo>
                  <a:lnTo>
                    <a:pt x="11468" y="574802"/>
                  </a:lnTo>
                  <a:lnTo>
                    <a:pt x="23799" y="619391"/>
                  </a:lnTo>
                  <a:lnTo>
                    <a:pt x="40462" y="662559"/>
                  </a:lnTo>
                  <a:lnTo>
                    <a:pt x="61264" y="703884"/>
                  </a:lnTo>
                  <a:lnTo>
                    <a:pt x="86017" y="742975"/>
                  </a:lnTo>
                  <a:lnTo>
                    <a:pt x="114477" y="779449"/>
                  </a:lnTo>
                  <a:lnTo>
                    <a:pt x="146380" y="812965"/>
                  </a:lnTo>
                  <a:lnTo>
                    <a:pt x="181419" y="843191"/>
                  </a:lnTo>
                  <a:lnTo>
                    <a:pt x="219252" y="869835"/>
                  </a:lnTo>
                  <a:lnTo>
                    <a:pt x="259511" y="892632"/>
                  </a:lnTo>
                  <a:lnTo>
                    <a:pt x="301815" y="911390"/>
                  </a:lnTo>
                  <a:lnTo>
                    <a:pt x="345744" y="925893"/>
                  </a:lnTo>
                  <a:lnTo>
                    <a:pt x="390893" y="936040"/>
                  </a:lnTo>
                  <a:lnTo>
                    <a:pt x="436816" y="941705"/>
                  </a:lnTo>
                  <a:lnTo>
                    <a:pt x="453936" y="942619"/>
                  </a:lnTo>
                  <a:lnTo>
                    <a:pt x="453936" y="1266672"/>
                  </a:lnTo>
                  <a:lnTo>
                    <a:pt x="413080" y="1280795"/>
                  </a:lnTo>
                  <a:lnTo>
                    <a:pt x="380238" y="1307693"/>
                  </a:lnTo>
                  <a:lnTo>
                    <a:pt x="358368" y="1344320"/>
                  </a:lnTo>
                  <a:lnTo>
                    <a:pt x="350418" y="1387589"/>
                  </a:lnTo>
                  <a:lnTo>
                    <a:pt x="360121" y="1435290"/>
                  </a:lnTo>
                  <a:lnTo>
                    <a:pt x="386511" y="1474114"/>
                  </a:lnTo>
                  <a:lnTo>
                    <a:pt x="389001" y="1475778"/>
                  </a:lnTo>
                  <a:lnTo>
                    <a:pt x="425551" y="1500225"/>
                  </a:lnTo>
                  <a:lnTo>
                    <a:pt x="473227" y="1509776"/>
                  </a:lnTo>
                  <a:lnTo>
                    <a:pt x="521157" y="1500124"/>
                  </a:lnTo>
                  <a:lnTo>
                    <a:pt x="557453" y="1475638"/>
                  </a:lnTo>
                  <a:lnTo>
                    <a:pt x="560184" y="1473796"/>
                  </a:lnTo>
                  <a:lnTo>
                    <a:pt x="586422" y="1434744"/>
                  </a:lnTo>
                  <a:lnTo>
                    <a:pt x="596023" y="1386941"/>
                  </a:lnTo>
                  <a:lnTo>
                    <a:pt x="588073" y="1343761"/>
                  </a:lnTo>
                  <a:lnTo>
                    <a:pt x="566204" y="1307299"/>
                  </a:lnTo>
                  <a:lnTo>
                    <a:pt x="557453" y="1300149"/>
                  </a:lnTo>
                  <a:lnTo>
                    <a:pt x="557453" y="1386941"/>
                  </a:lnTo>
                  <a:lnTo>
                    <a:pt x="550799" y="1419479"/>
                  </a:lnTo>
                  <a:lnTo>
                    <a:pt x="532701" y="1446123"/>
                  </a:lnTo>
                  <a:lnTo>
                    <a:pt x="505917" y="1464132"/>
                  </a:lnTo>
                  <a:lnTo>
                    <a:pt x="473227" y="1470748"/>
                  </a:lnTo>
                  <a:lnTo>
                    <a:pt x="440537" y="1464500"/>
                  </a:lnTo>
                  <a:lnTo>
                    <a:pt x="413753" y="1446606"/>
                  </a:lnTo>
                  <a:lnTo>
                    <a:pt x="395643" y="1419834"/>
                  </a:lnTo>
                  <a:lnTo>
                    <a:pt x="389001" y="1386941"/>
                  </a:lnTo>
                  <a:lnTo>
                    <a:pt x="395643" y="1354416"/>
                  </a:lnTo>
                  <a:lnTo>
                    <a:pt x="413753" y="1327772"/>
                  </a:lnTo>
                  <a:lnTo>
                    <a:pt x="440537" y="1309763"/>
                  </a:lnTo>
                  <a:lnTo>
                    <a:pt x="473227" y="1303147"/>
                  </a:lnTo>
                  <a:lnTo>
                    <a:pt x="505917" y="1309763"/>
                  </a:lnTo>
                  <a:lnTo>
                    <a:pt x="532701" y="1327772"/>
                  </a:lnTo>
                  <a:lnTo>
                    <a:pt x="550799" y="1354416"/>
                  </a:lnTo>
                  <a:lnTo>
                    <a:pt x="557453" y="1386941"/>
                  </a:lnTo>
                  <a:lnTo>
                    <a:pt x="557453" y="1300149"/>
                  </a:lnTo>
                  <a:lnTo>
                    <a:pt x="533374" y="1280426"/>
                  </a:lnTo>
                  <a:lnTo>
                    <a:pt x="492506" y="1266037"/>
                  </a:lnTo>
                  <a:lnTo>
                    <a:pt x="492506" y="942505"/>
                  </a:lnTo>
                  <a:lnTo>
                    <a:pt x="540677" y="937869"/>
                  </a:lnTo>
                  <a:lnTo>
                    <a:pt x="586054" y="928852"/>
                  </a:lnTo>
                  <a:lnTo>
                    <a:pt x="630326" y="915416"/>
                  </a:lnTo>
                  <a:lnTo>
                    <a:pt x="673074" y="897712"/>
                  </a:lnTo>
                  <a:lnTo>
                    <a:pt x="713892" y="875893"/>
                  </a:lnTo>
                  <a:lnTo>
                    <a:pt x="752360" y="850188"/>
                  </a:lnTo>
                  <a:lnTo>
                    <a:pt x="788123" y="820839"/>
                  </a:lnTo>
                  <a:lnTo>
                    <a:pt x="820839" y="788123"/>
                  </a:lnTo>
                  <a:lnTo>
                    <a:pt x="850201" y="752360"/>
                  </a:lnTo>
                  <a:lnTo>
                    <a:pt x="875906" y="713879"/>
                  </a:lnTo>
                  <a:lnTo>
                    <a:pt x="897712" y="673074"/>
                  </a:lnTo>
                  <a:lnTo>
                    <a:pt x="915416" y="630326"/>
                  </a:lnTo>
                  <a:lnTo>
                    <a:pt x="928852" y="586054"/>
                  </a:lnTo>
                  <a:lnTo>
                    <a:pt x="937882" y="540677"/>
                  </a:lnTo>
                  <a:lnTo>
                    <a:pt x="942416" y="494626"/>
                  </a:lnTo>
                  <a:lnTo>
                    <a:pt x="942835" y="483069"/>
                  </a:lnTo>
                  <a:lnTo>
                    <a:pt x="942975" y="471487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97491" y="512723"/>
              <a:ext cx="942975" cy="1479550"/>
            </a:xfrm>
            <a:custGeom>
              <a:avLst/>
              <a:gdLst/>
              <a:ahLst/>
              <a:cxnLst/>
              <a:rect l="l" t="t" r="r" b="b"/>
              <a:pathLst>
                <a:path w="942975" h="1479550">
                  <a:moveTo>
                    <a:pt x="942975" y="471487"/>
                  </a:moveTo>
                  <a:lnTo>
                    <a:pt x="940701" y="425272"/>
                  </a:lnTo>
                  <a:lnTo>
                    <a:pt x="933907" y="379501"/>
                  </a:lnTo>
                  <a:lnTo>
                    <a:pt x="922667" y="334619"/>
                  </a:lnTo>
                  <a:lnTo>
                    <a:pt x="907084" y="291058"/>
                  </a:lnTo>
                  <a:lnTo>
                    <a:pt x="887298" y="249224"/>
                  </a:lnTo>
                  <a:lnTo>
                    <a:pt x="863511" y="209537"/>
                  </a:lnTo>
                  <a:lnTo>
                    <a:pt x="835952" y="172377"/>
                  </a:lnTo>
                  <a:lnTo>
                    <a:pt x="804875" y="138099"/>
                  </a:lnTo>
                  <a:lnTo>
                    <a:pt x="770585" y="107022"/>
                  </a:lnTo>
                  <a:lnTo>
                    <a:pt x="733425" y="79463"/>
                  </a:lnTo>
                  <a:lnTo>
                    <a:pt x="693737" y="55676"/>
                  </a:lnTo>
                  <a:lnTo>
                    <a:pt x="651916" y="35890"/>
                  </a:lnTo>
                  <a:lnTo>
                    <a:pt x="608342" y="20294"/>
                  </a:lnTo>
                  <a:lnTo>
                    <a:pt x="563460" y="9055"/>
                  </a:lnTo>
                  <a:lnTo>
                    <a:pt x="517690" y="2273"/>
                  </a:lnTo>
                  <a:lnTo>
                    <a:pt x="471487" y="0"/>
                  </a:lnTo>
                  <a:lnTo>
                    <a:pt x="459905" y="139"/>
                  </a:lnTo>
                  <a:lnTo>
                    <a:pt x="413766" y="3543"/>
                  </a:lnTo>
                  <a:lnTo>
                    <a:pt x="368173" y="11455"/>
                  </a:lnTo>
                  <a:lnTo>
                    <a:pt x="323583" y="23799"/>
                  </a:lnTo>
                  <a:lnTo>
                    <a:pt x="280416" y="40449"/>
                  </a:lnTo>
                  <a:lnTo>
                    <a:pt x="239077" y="61252"/>
                  </a:lnTo>
                  <a:lnTo>
                    <a:pt x="199986" y="86004"/>
                  </a:lnTo>
                  <a:lnTo>
                    <a:pt x="163512" y="114477"/>
                  </a:lnTo>
                  <a:lnTo>
                    <a:pt x="130009" y="146380"/>
                  </a:lnTo>
                  <a:lnTo>
                    <a:pt x="99783" y="181419"/>
                  </a:lnTo>
                  <a:lnTo>
                    <a:pt x="73139" y="219240"/>
                  </a:lnTo>
                  <a:lnTo>
                    <a:pt x="50330" y="259499"/>
                  </a:lnTo>
                  <a:lnTo>
                    <a:pt x="31584" y="301802"/>
                  </a:lnTo>
                  <a:lnTo>
                    <a:pt x="17068" y="345732"/>
                  </a:lnTo>
                  <a:lnTo>
                    <a:pt x="6934" y="390880"/>
                  </a:lnTo>
                  <a:lnTo>
                    <a:pt x="1270" y="436803"/>
                  </a:lnTo>
                  <a:lnTo>
                    <a:pt x="0" y="471487"/>
                  </a:lnTo>
                  <a:lnTo>
                    <a:pt x="139" y="483057"/>
                  </a:lnTo>
                  <a:lnTo>
                    <a:pt x="3543" y="529209"/>
                  </a:lnTo>
                  <a:lnTo>
                    <a:pt x="11455" y="574789"/>
                  </a:lnTo>
                  <a:lnTo>
                    <a:pt x="23787" y="619391"/>
                  </a:lnTo>
                  <a:lnTo>
                    <a:pt x="40449" y="662559"/>
                  </a:lnTo>
                  <a:lnTo>
                    <a:pt x="61252" y="703884"/>
                  </a:lnTo>
                  <a:lnTo>
                    <a:pt x="86004" y="742975"/>
                  </a:lnTo>
                  <a:lnTo>
                    <a:pt x="114465" y="779449"/>
                  </a:lnTo>
                  <a:lnTo>
                    <a:pt x="146380" y="812965"/>
                  </a:lnTo>
                  <a:lnTo>
                    <a:pt x="181406" y="843178"/>
                  </a:lnTo>
                  <a:lnTo>
                    <a:pt x="219240" y="869823"/>
                  </a:lnTo>
                  <a:lnTo>
                    <a:pt x="259499" y="892632"/>
                  </a:lnTo>
                  <a:lnTo>
                    <a:pt x="301802" y="911377"/>
                  </a:lnTo>
                  <a:lnTo>
                    <a:pt x="345732" y="925893"/>
                  </a:lnTo>
                  <a:lnTo>
                    <a:pt x="390880" y="936028"/>
                  </a:lnTo>
                  <a:lnTo>
                    <a:pt x="436803" y="941692"/>
                  </a:lnTo>
                  <a:lnTo>
                    <a:pt x="453923" y="942619"/>
                  </a:lnTo>
                  <a:lnTo>
                    <a:pt x="453923" y="1236268"/>
                  </a:lnTo>
                  <a:lnTo>
                    <a:pt x="413067" y="1250391"/>
                  </a:lnTo>
                  <a:lnTo>
                    <a:pt x="380225" y="1277289"/>
                  </a:lnTo>
                  <a:lnTo>
                    <a:pt x="358355" y="1313916"/>
                  </a:lnTo>
                  <a:lnTo>
                    <a:pt x="350405" y="1357185"/>
                  </a:lnTo>
                  <a:lnTo>
                    <a:pt x="360108" y="1404886"/>
                  </a:lnTo>
                  <a:lnTo>
                    <a:pt x="386499" y="1443710"/>
                  </a:lnTo>
                  <a:lnTo>
                    <a:pt x="388988" y="1445374"/>
                  </a:lnTo>
                  <a:lnTo>
                    <a:pt x="425538" y="1469821"/>
                  </a:lnTo>
                  <a:lnTo>
                    <a:pt x="473214" y="1479372"/>
                  </a:lnTo>
                  <a:lnTo>
                    <a:pt x="521157" y="1469720"/>
                  </a:lnTo>
                  <a:lnTo>
                    <a:pt x="557441" y="1445234"/>
                  </a:lnTo>
                  <a:lnTo>
                    <a:pt x="560171" y="1443393"/>
                  </a:lnTo>
                  <a:lnTo>
                    <a:pt x="586409" y="1404340"/>
                  </a:lnTo>
                  <a:lnTo>
                    <a:pt x="596011" y="1356537"/>
                  </a:lnTo>
                  <a:lnTo>
                    <a:pt x="588073" y="1313357"/>
                  </a:lnTo>
                  <a:lnTo>
                    <a:pt x="566191" y="1276896"/>
                  </a:lnTo>
                  <a:lnTo>
                    <a:pt x="557441" y="1269746"/>
                  </a:lnTo>
                  <a:lnTo>
                    <a:pt x="557441" y="1356537"/>
                  </a:lnTo>
                  <a:lnTo>
                    <a:pt x="550786" y="1389075"/>
                  </a:lnTo>
                  <a:lnTo>
                    <a:pt x="532688" y="1415719"/>
                  </a:lnTo>
                  <a:lnTo>
                    <a:pt x="505904" y="1433728"/>
                  </a:lnTo>
                  <a:lnTo>
                    <a:pt x="473214" y="1440345"/>
                  </a:lnTo>
                  <a:lnTo>
                    <a:pt x="440524" y="1434096"/>
                  </a:lnTo>
                  <a:lnTo>
                    <a:pt x="413740" y="1416202"/>
                  </a:lnTo>
                  <a:lnTo>
                    <a:pt x="395643" y="1389430"/>
                  </a:lnTo>
                  <a:lnTo>
                    <a:pt x="388988" y="1356537"/>
                  </a:lnTo>
                  <a:lnTo>
                    <a:pt x="395643" y="1324013"/>
                  </a:lnTo>
                  <a:lnTo>
                    <a:pt x="413740" y="1297368"/>
                  </a:lnTo>
                  <a:lnTo>
                    <a:pt x="440524" y="1279359"/>
                  </a:lnTo>
                  <a:lnTo>
                    <a:pt x="473214" y="1272743"/>
                  </a:lnTo>
                  <a:lnTo>
                    <a:pt x="505904" y="1279359"/>
                  </a:lnTo>
                  <a:lnTo>
                    <a:pt x="532688" y="1297368"/>
                  </a:lnTo>
                  <a:lnTo>
                    <a:pt x="550786" y="1324013"/>
                  </a:lnTo>
                  <a:lnTo>
                    <a:pt x="557441" y="1356537"/>
                  </a:lnTo>
                  <a:lnTo>
                    <a:pt x="557441" y="1269746"/>
                  </a:lnTo>
                  <a:lnTo>
                    <a:pt x="533361" y="1250022"/>
                  </a:lnTo>
                  <a:lnTo>
                    <a:pt x="492506" y="1235633"/>
                  </a:lnTo>
                  <a:lnTo>
                    <a:pt x="492506" y="942492"/>
                  </a:lnTo>
                  <a:lnTo>
                    <a:pt x="540664" y="937869"/>
                  </a:lnTo>
                  <a:lnTo>
                    <a:pt x="586041" y="928839"/>
                  </a:lnTo>
                  <a:lnTo>
                    <a:pt x="630326" y="915416"/>
                  </a:lnTo>
                  <a:lnTo>
                    <a:pt x="673074" y="897699"/>
                  </a:lnTo>
                  <a:lnTo>
                    <a:pt x="713879" y="875893"/>
                  </a:lnTo>
                  <a:lnTo>
                    <a:pt x="752348" y="850188"/>
                  </a:lnTo>
                  <a:lnTo>
                    <a:pt x="788111" y="820839"/>
                  </a:lnTo>
                  <a:lnTo>
                    <a:pt x="820826" y="788111"/>
                  </a:lnTo>
                  <a:lnTo>
                    <a:pt x="850188" y="752348"/>
                  </a:lnTo>
                  <a:lnTo>
                    <a:pt x="875893" y="713879"/>
                  </a:lnTo>
                  <a:lnTo>
                    <a:pt x="897699" y="673074"/>
                  </a:lnTo>
                  <a:lnTo>
                    <a:pt x="915403" y="630326"/>
                  </a:lnTo>
                  <a:lnTo>
                    <a:pt x="928839" y="586041"/>
                  </a:lnTo>
                  <a:lnTo>
                    <a:pt x="937869" y="540664"/>
                  </a:lnTo>
                  <a:lnTo>
                    <a:pt x="942403" y="494614"/>
                  </a:lnTo>
                  <a:lnTo>
                    <a:pt x="942822" y="483057"/>
                  </a:lnTo>
                  <a:lnTo>
                    <a:pt x="942975" y="471487"/>
                  </a:lnTo>
                  <a:close/>
                </a:path>
              </a:pathLst>
            </a:custGeom>
            <a:solidFill>
              <a:srgbClr val="125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655149" y="737974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4820" y="6556706"/>
            <a:ext cx="15283180" cy="3730625"/>
          </a:xfrm>
          <a:custGeom>
            <a:avLst/>
            <a:gdLst/>
            <a:ahLst/>
            <a:cxnLst/>
            <a:rect l="l" t="t" r="r" b="b"/>
            <a:pathLst>
              <a:path w="15283180" h="3730625">
                <a:moveTo>
                  <a:pt x="15283154" y="3730293"/>
                </a:moveTo>
                <a:lnTo>
                  <a:pt x="0" y="3730293"/>
                </a:lnTo>
                <a:lnTo>
                  <a:pt x="15283154" y="0"/>
                </a:lnTo>
                <a:lnTo>
                  <a:pt x="15283154" y="3730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38777" y="474736"/>
            <a:ext cx="5628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80" dirty="0">
                <a:solidFill>
                  <a:srgbClr val="181818"/>
                </a:solidFill>
                <a:latin typeface="Trebuchet MS"/>
                <a:cs typeface="Trebuchet MS"/>
              </a:rPr>
              <a:t>SELECTED</a:t>
            </a:r>
            <a:r>
              <a:rPr sz="4000" spc="-2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4000" spc="295" dirty="0">
                <a:solidFill>
                  <a:srgbClr val="181818"/>
                </a:solidFill>
                <a:latin typeface="Trebuchet MS"/>
                <a:cs typeface="Trebuchet MS"/>
              </a:rPr>
              <a:t>FEATURES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48595" y="8815134"/>
            <a:ext cx="2623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sz="2600" spc="200" dirty="0">
                <a:solidFill>
                  <a:srgbClr val="181818"/>
                </a:solidFill>
                <a:latin typeface="Cambria"/>
                <a:cs typeface="Cambria"/>
              </a:rPr>
              <a:t>T</a:t>
            </a:r>
            <a:r>
              <a:rPr sz="2600" spc="-100" dirty="0">
                <a:solidFill>
                  <a:srgbClr val="181818"/>
                </a:solidFill>
                <a:latin typeface="Cambria"/>
                <a:cs typeface="Cambria"/>
              </a:rPr>
              <a:t>U</a:t>
            </a:r>
            <a:r>
              <a:rPr sz="2600" spc="200" dirty="0">
                <a:solidFill>
                  <a:srgbClr val="181818"/>
                </a:solidFill>
                <a:latin typeface="Cambria"/>
                <a:cs typeface="Cambria"/>
              </a:rPr>
              <a:t>T</a:t>
            </a:r>
            <a:r>
              <a:rPr sz="2600" spc="-320" dirty="0">
                <a:solidFill>
                  <a:srgbClr val="181818"/>
                </a:solidFill>
                <a:latin typeface="Cambria"/>
                <a:cs typeface="Cambria"/>
              </a:rPr>
              <a:t>I</a:t>
            </a:r>
            <a:r>
              <a:rPr sz="2600" spc="165" dirty="0">
                <a:solidFill>
                  <a:srgbClr val="181818"/>
                </a:solidFill>
                <a:latin typeface="Cambria"/>
                <a:cs typeface="Cambria"/>
              </a:rPr>
              <a:t>O</a:t>
            </a:r>
            <a:r>
              <a:rPr sz="2600" spc="-140" dirty="0">
                <a:solidFill>
                  <a:srgbClr val="181818"/>
                </a:solidFill>
                <a:latin typeface="Cambria"/>
                <a:cs typeface="Cambria"/>
              </a:rPr>
              <a:t>N</a:t>
            </a:r>
            <a:r>
              <a:rPr sz="2600" dirty="0">
                <a:solidFill>
                  <a:srgbClr val="181818"/>
                </a:solidFill>
                <a:latin typeface="Cambria"/>
                <a:cs typeface="Cambria"/>
              </a:rPr>
              <a:t>	</a:t>
            </a:r>
            <a:r>
              <a:rPr sz="2600" spc="170" dirty="0">
                <a:solidFill>
                  <a:srgbClr val="181818"/>
                </a:solidFill>
                <a:latin typeface="Cambria"/>
                <a:cs typeface="Cambria"/>
              </a:rPr>
              <a:t>W</a:t>
            </a:r>
            <a:r>
              <a:rPr sz="2600" spc="165" dirty="0">
                <a:solidFill>
                  <a:srgbClr val="181818"/>
                </a:solidFill>
                <a:latin typeface="Cambria"/>
                <a:cs typeface="Cambria"/>
              </a:rPr>
              <a:t>O</a:t>
            </a:r>
            <a:r>
              <a:rPr sz="2600" spc="360" dirty="0">
                <a:solidFill>
                  <a:srgbClr val="181818"/>
                </a:solidFill>
                <a:latin typeface="Cambria"/>
                <a:cs typeface="Cambria"/>
              </a:rPr>
              <a:t>R</a:t>
            </a:r>
            <a:r>
              <a:rPr sz="2600" spc="530" dirty="0">
                <a:solidFill>
                  <a:srgbClr val="181818"/>
                </a:solidFill>
                <a:latin typeface="Cambria"/>
                <a:cs typeface="Cambria"/>
              </a:rPr>
              <a:t>L</a:t>
            </a:r>
            <a:r>
              <a:rPr sz="2600" spc="-35" dirty="0">
                <a:solidFill>
                  <a:srgbClr val="181818"/>
                </a:solidFill>
                <a:latin typeface="Cambria"/>
                <a:cs typeface="Cambria"/>
              </a:rPr>
              <a:t>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724334" y="1289671"/>
            <a:ext cx="942975" cy="1510030"/>
          </a:xfrm>
          <a:custGeom>
            <a:avLst/>
            <a:gdLst/>
            <a:ahLst/>
            <a:cxnLst/>
            <a:rect l="l" t="t" r="r" b="b"/>
            <a:pathLst>
              <a:path w="942975" h="1510030">
                <a:moveTo>
                  <a:pt x="942975" y="471487"/>
                </a:moveTo>
                <a:lnTo>
                  <a:pt x="940714" y="425272"/>
                </a:lnTo>
                <a:lnTo>
                  <a:pt x="933919" y="379501"/>
                </a:lnTo>
                <a:lnTo>
                  <a:pt x="922680" y="334619"/>
                </a:lnTo>
                <a:lnTo>
                  <a:pt x="907084" y="291045"/>
                </a:lnTo>
                <a:lnTo>
                  <a:pt x="887310" y="249224"/>
                </a:lnTo>
                <a:lnTo>
                  <a:pt x="863523" y="209537"/>
                </a:lnTo>
                <a:lnTo>
                  <a:pt x="835952" y="172377"/>
                </a:lnTo>
                <a:lnTo>
                  <a:pt x="804887" y="138087"/>
                </a:lnTo>
                <a:lnTo>
                  <a:pt x="770597" y="107022"/>
                </a:lnTo>
                <a:lnTo>
                  <a:pt x="733437" y="79451"/>
                </a:lnTo>
                <a:lnTo>
                  <a:pt x="693750" y="55664"/>
                </a:lnTo>
                <a:lnTo>
                  <a:pt x="651916" y="35890"/>
                </a:lnTo>
                <a:lnTo>
                  <a:pt x="608355" y="20294"/>
                </a:lnTo>
                <a:lnTo>
                  <a:pt x="563473" y="9055"/>
                </a:lnTo>
                <a:lnTo>
                  <a:pt x="517702" y="2260"/>
                </a:lnTo>
                <a:lnTo>
                  <a:pt x="471487" y="0"/>
                </a:lnTo>
                <a:lnTo>
                  <a:pt x="459917" y="139"/>
                </a:lnTo>
                <a:lnTo>
                  <a:pt x="413778" y="3543"/>
                </a:lnTo>
                <a:lnTo>
                  <a:pt x="368185" y="11455"/>
                </a:lnTo>
                <a:lnTo>
                  <a:pt x="323596" y="23787"/>
                </a:lnTo>
                <a:lnTo>
                  <a:pt x="280428" y="40449"/>
                </a:lnTo>
                <a:lnTo>
                  <a:pt x="239090" y="61252"/>
                </a:lnTo>
                <a:lnTo>
                  <a:pt x="199999" y="86004"/>
                </a:lnTo>
                <a:lnTo>
                  <a:pt x="163525" y="114465"/>
                </a:lnTo>
                <a:lnTo>
                  <a:pt x="130009" y="146380"/>
                </a:lnTo>
                <a:lnTo>
                  <a:pt x="99796" y="181406"/>
                </a:lnTo>
                <a:lnTo>
                  <a:pt x="73152" y="219240"/>
                </a:lnTo>
                <a:lnTo>
                  <a:pt x="50342" y="259499"/>
                </a:lnTo>
                <a:lnTo>
                  <a:pt x="31597" y="301802"/>
                </a:lnTo>
                <a:lnTo>
                  <a:pt x="17081" y="345732"/>
                </a:lnTo>
                <a:lnTo>
                  <a:pt x="6946" y="390880"/>
                </a:lnTo>
                <a:lnTo>
                  <a:pt x="1282" y="436803"/>
                </a:lnTo>
                <a:lnTo>
                  <a:pt x="0" y="471487"/>
                </a:lnTo>
                <a:lnTo>
                  <a:pt x="152" y="483057"/>
                </a:lnTo>
                <a:lnTo>
                  <a:pt x="3556" y="529196"/>
                </a:lnTo>
                <a:lnTo>
                  <a:pt x="11455" y="574789"/>
                </a:lnTo>
                <a:lnTo>
                  <a:pt x="23799" y="619379"/>
                </a:lnTo>
                <a:lnTo>
                  <a:pt x="40449" y="662546"/>
                </a:lnTo>
                <a:lnTo>
                  <a:pt x="61264" y="703884"/>
                </a:lnTo>
                <a:lnTo>
                  <a:pt x="86017" y="742975"/>
                </a:lnTo>
                <a:lnTo>
                  <a:pt x="114477" y="779449"/>
                </a:lnTo>
                <a:lnTo>
                  <a:pt x="146380" y="812952"/>
                </a:lnTo>
                <a:lnTo>
                  <a:pt x="181419" y="843178"/>
                </a:lnTo>
                <a:lnTo>
                  <a:pt x="219252" y="869823"/>
                </a:lnTo>
                <a:lnTo>
                  <a:pt x="259511" y="892632"/>
                </a:lnTo>
                <a:lnTo>
                  <a:pt x="301815" y="911377"/>
                </a:lnTo>
                <a:lnTo>
                  <a:pt x="345744" y="925893"/>
                </a:lnTo>
                <a:lnTo>
                  <a:pt x="390893" y="936028"/>
                </a:lnTo>
                <a:lnTo>
                  <a:pt x="436816" y="941692"/>
                </a:lnTo>
                <a:lnTo>
                  <a:pt x="453936" y="942606"/>
                </a:lnTo>
                <a:lnTo>
                  <a:pt x="453936" y="1266672"/>
                </a:lnTo>
                <a:lnTo>
                  <a:pt x="413080" y="1280795"/>
                </a:lnTo>
                <a:lnTo>
                  <a:pt x="380238" y="1307693"/>
                </a:lnTo>
                <a:lnTo>
                  <a:pt x="358368" y="1344307"/>
                </a:lnTo>
                <a:lnTo>
                  <a:pt x="350418" y="1387576"/>
                </a:lnTo>
                <a:lnTo>
                  <a:pt x="360121" y="1435277"/>
                </a:lnTo>
                <a:lnTo>
                  <a:pt x="386499" y="1474101"/>
                </a:lnTo>
                <a:lnTo>
                  <a:pt x="389001" y="1475765"/>
                </a:lnTo>
                <a:lnTo>
                  <a:pt x="425551" y="1500212"/>
                </a:lnTo>
                <a:lnTo>
                  <a:pt x="473227" y="1509776"/>
                </a:lnTo>
                <a:lnTo>
                  <a:pt x="521157" y="1500111"/>
                </a:lnTo>
                <a:lnTo>
                  <a:pt x="557441" y="1475625"/>
                </a:lnTo>
                <a:lnTo>
                  <a:pt x="560184" y="1473784"/>
                </a:lnTo>
                <a:lnTo>
                  <a:pt x="586422" y="1434744"/>
                </a:lnTo>
                <a:lnTo>
                  <a:pt x="596023" y="1386941"/>
                </a:lnTo>
                <a:lnTo>
                  <a:pt x="588073" y="1343761"/>
                </a:lnTo>
                <a:lnTo>
                  <a:pt x="566204" y="1307287"/>
                </a:lnTo>
                <a:lnTo>
                  <a:pt x="557441" y="1300124"/>
                </a:lnTo>
                <a:lnTo>
                  <a:pt x="557441" y="1386941"/>
                </a:lnTo>
                <a:lnTo>
                  <a:pt x="550799" y="1419466"/>
                </a:lnTo>
                <a:lnTo>
                  <a:pt x="532688" y="1446110"/>
                </a:lnTo>
                <a:lnTo>
                  <a:pt x="505917" y="1464132"/>
                </a:lnTo>
                <a:lnTo>
                  <a:pt x="473227" y="1470748"/>
                </a:lnTo>
                <a:lnTo>
                  <a:pt x="440537" y="1464487"/>
                </a:lnTo>
                <a:lnTo>
                  <a:pt x="413753" y="1446593"/>
                </a:lnTo>
                <a:lnTo>
                  <a:pt x="395643" y="1419821"/>
                </a:lnTo>
                <a:lnTo>
                  <a:pt x="389001" y="1386941"/>
                </a:lnTo>
                <a:lnTo>
                  <a:pt x="395643" y="1354416"/>
                </a:lnTo>
                <a:lnTo>
                  <a:pt x="413753" y="1327759"/>
                </a:lnTo>
                <a:lnTo>
                  <a:pt x="440537" y="1309751"/>
                </a:lnTo>
                <a:lnTo>
                  <a:pt x="473227" y="1303134"/>
                </a:lnTo>
                <a:lnTo>
                  <a:pt x="505917" y="1309751"/>
                </a:lnTo>
                <a:lnTo>
                  <a:pt x="532688" y="1327759"/>
                </a:lnTo>
                <a:lnTo>
                  <a:pt x="550799" y="1354416"/>
                </a:lnTo>
                <a:lnTo>
                  <a:pt x="557441" y="1386941"/>
                </a:lnTo>
                <a:lnTo>
                  <a:pt x="557441" y="1300124"/>
                </a:lnTo>
                <a:lnTo>
                  <a:pt x="533361" y="1280426"/>
                </a:lnTo>
                <a:lnTo>
                  <a:pt x="492506" y="1266024"/>
                </a:lnTo>
                <a:lnTo>
                  <a:pt x="492506" y="942492"/>
                </a:lnTo>
                <a:lnTo>
                  <a:pt x="540677" y="937869"/>
                </a:lnTo>
                <a:lnTo>
                  <a:pt x="586054" y="928839"/>
                </a:lnTo>
                <a:lnTo>
                  <a:pt x="630326" y="915403"/>
                </a:lnTo>
                <a:lnTo>
                  <a:pt x="673074" y="897699"/>
                </a:lnTo>
                <a:lnTo>
                  <a:pt x="713879" y="875893"/>
                </a:lnTo>
                <a:lnTo>
                  <a:pt x="752360" y="850188"/>
                </a:lnTo>
                <a:lnTo>
                  <a:pt x="788123" y="820826"/>
                </a:lnTo>
                <a:lnTo>
                  <a:pt x="820839" y="788111"/>
                </a:lnTo>
                <a:lnTo>
                  <a:pt x="850188" y="752348"/>
                </a:lnTo>
                <a:lnTo>
                  <a:pt x="875906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41"/>
                </a:lnTo>
                <a:lnTo>
                  <a:pt x="937882" y="540664"/>
                </a:lnTo>
                <a:lnTo>
                  <a:pt x="942416" y="494614"/>
                </a:lnTo>
                <a:lnTo>
                  <a:pt x="942835" y="483057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52021" y="1489445"/>
            <a:ext cx="2362200" cy="9302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142490">
              <a:lnSpc>
                <a:spcPct val="100000"/>
              </a:lnSpc>
              <a:spcBef>
                <a:spcPts val="3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728381" y="700836"/>
            <a:ext cx="942975" cy="1510030"/>
          </a:xfrm>
          <a:custGeom>
            <a:avLst/>
            <a:gdLst/>
            <a:ahLst/>
            <a:cxnLst/>
            <a:rect l="l" t="t" r="r" b="b"/>
            <a:pathLst>
              <a:path w="942975" h="1510030">
                <a:moveTo>
                  <a:pt x="942975" y="471487"/>
                </a:moveTo>
                <a:lnTo>
                  <a:pt x="940701" y="425272"/>
                </a:lnTo>
                <a:lnTo>
                  <a:pt x="933907" y="379514"/>
                </a:lnTo>
                <a:lnTo>
                  <a:pt x="922667" y="334632"/>
                </a:lnTo>
                <a:lnTo>
                  <a:pt x="907084" y="291058"/>
                </a:lnTo>
                <a:lnTo>
                  <a:pt x="887298" y="249237"/>
                </a:lnTo>
                <a:lnTo>
                  <a:pt x="863511" y="209550"/>
                </a:lnTo>
                <a:lnTo>
                  <a:pt x="835952" y="172389"/>
                </a:lnTo>
                <a:lnTo>
                  <a:pt x="804875" y="138099"/>
                </a:lnTo>
                <a:lnTo>
                  <a:pt x="770597" y="107022"/>
                </a:lnTo>
                <a:lnTo>
                  <a:pt x="733425" y="79463"/>
                </a:lnTo>
                <a:lnTo>
                  <a:pt x="693737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67"/>
                </a:lnTo>
                <a:lnTo>
                  <a:pt x="517702" y="2273"/>
                </a:lnTo>
                <a:lnTo>
                  <a:pt x="471487" y="0"/>
                </a:lnTo>
                <a:lnTo>
                  <a:pt x="459905" y="152"/>
                </a:lnTo>
                <a:lnTo>
                  <a:pt x="413766" y="3556"/>
                </a:lnTo>
                <a:lnTo>
                  <a:pt x="368173" y="11455"/>
                </a:lnTo>
                <a:lnTo>
                  <a:pt x="323583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17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83" y="181419"/>
                </a:lnTo>
                <a:lnTo>
                  <a:pt x="73152" y="219252"/>
                </a:lnTo>
                <a:lnTo>
                  <a:pt x="50342" y="259511"/>
                </a:lnTo>
                <a:lnTo>
                  <a:pt x="31584" y="301815"/>
                </a:lnTo>
                <a:lnTo>
                  <a:pt x="17081" y="345744"/>
                </a:lnTo>
                <a:lnTo>
                  <a:pt x="6934" y="390893"/>
                </a:lnTo>
                <a:lnTo>
                  <a:pt x="1270" y="436816"/>
                </a:lnTo>
                <a:lnTo>
                  <a:pt x="0" y="471487"/>
                </a:lnTo>
                <a:lnTo>
                  <a:pt x="139" y="483069"/>
                </a:lnTo>
                <a:lnTo>
                  <a:pt x="3543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04" y="742975"/>
                </a:lnTo>
                <a:lnTo>
                  <a:pt x="114477" y="779462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40" y="869835"/>
                </a:lnTo>
                <a:lnTo>
                  <a:pt x="259499" y="892632"/>
                </a:lnTo>
                <a:lnTo>
                  <a:pt x="301802" y="911390"/>
                </a:lnTo>
                <a:lnTo>
                  <a:pt x="345732" y="925906"/>
                </a:lnTo>
                <a:lnTo>
                  <a:pt x="390880" y="936040"/>
                </a:lnTo>
                <a:lnTo>
                  <a:pt x="436803" y="941705"/>
                </a:lnTo>
                <a:lnTo>
                  <a:pt x="453923" y="942619"/>
                </a:lnTo>
                <a:lnTo>
                  <a:pt x="453923" y="1266672"/>
                </a:lnTo>
                <a:lnTo>
                  <a:pt x="413067" y="1280807"/>
                </a:lnTo>
                <a:lnTo>
                  <a:pt x="380225" y="1307706"/>
                </a:lnTo>
                <a:lnTo>
                  <a:pt x="358355" y="1344320"/>
                </a:lnTo>
                <a:lnTo>
                  <a:pt x="350418" y="1387589"/>
                </a:lnTo>
                <a:lnTo>
                  <a:pt x="360108" y="1435290"/>
                </a:lnTo>
                <a:lnTo>
                  <a:pt x="386499" y="1474114"/>
                </a:lnTo>
                <a:lnTo>
                  <a:pt x="388988" y="1475778"/>
                </a:lnTo>
                <a:lnTo>
                  <a:pt x="425551" y="1500225"/>
                </a:lnTo>
                <a:lnTo>
                  <a:pt x="473214" y="1509776"/>
                </a:lnTo>
                <a:lnTo>
                  <a:pt x="521157" y="1500124"/>
                </a:lnTo>
                <a:lnTo>
                  <a:pt x="557441" y="1475638"/>
                </a:lnTo>
                <a:lnTo>
                  <a:pt x="560171" y="1473796"/>
                </a:lnTo>
                <a:lnTo>
                  <a:pt x="586409" y="1434744"/>
                </a:lnTo>
                <a:lnTo>
                  <a:pt x="596011" y="1386954"/>
                </a:lnTo>
                <a:lnTo>
                  <a:pt x="588073" y="1343761"/>
                </a:lnTo>
                <a:lnTo>
                  <a:pt x="566204" y="1307299"/>
                </a:lnTo>
                <a:lnTo>
                  <a:pt x="557441" y="1300137"/>
                </a:lnTo>
                <a:lnTo>
                  <a:pt x="557441" y="1386954"/>
                </a:lnTo>
                <a:lnTo>
                  <a:pt x="550786" y="1419479"/>
                </a:lnTo>
                <a:lnTo>
                  <a:pt x="532688" y="1446123"/>
                </a:lnTo>
                <a:lnTo>
                  <a:pt x="505904" y="1464132"/>
                </a:lnTo>
                <a:lnTo>
                  <a:pt x="473214" y="1470761"/>
                </a:lnTo>
                <a:lnTo>
                  <a:pt x="440524" y="1464500"/>
                </a:lnTo>
                <a:lnTo>
                  <a:pt x="413740" y="1446606"/>
                </a:lnTo>
                <a:lnTo>
                  <a:pt x="395643" y="1419834"/>
                </a:lnTo>
                <a:lnTo>
                  <a:pt x="388988" y="1386954"/>
                </a:lnTo>
                <a:lnTo>
                  <a:pt x="395643" y="1354416"/>
                </a:lnTo>
                <a:lnTo>
                  <a:pt x="413740" y="1327772"/>
                </a:lnTo>
                <a:lnTo>
                  <a:pt x="440524" y="1309763"/>
                </a:lnTo>
                <a:lnTo>
                  <a:pt x="473214" y="1303147"/>
                </a:lnTo>
                <a:lnTo>
                  <a:pt x="505904" y="1309763"/>
                </a:lnTo>
                <a:lnTo>
                  <a:pt x="532688" y="1327772"/>
                </a:lnTo>
                <a:lnTo>
                  <a:pt x="550786" y="1354416"/>
                </a:lnTo>
                <a:lnTo>
                  <a:pt x="557441" y="1386954"/>
                </a:lnTo>
                <a:lnTo>
                  <a:pt x="557441" y="1300137"/>
                </a:lnTo>
                <a:lnTo>
                  <a:pt x="533361" y="1280426"/>
                </a:lnTo>
                <a:lnTo>
                  <a:pt x="492506" y="1266037"/>
                </a:lnTo>
                <a:lnTo>
                  <a:pt x="492506" y="942505"/>
                </a:lnTo>
                <a:lnTo>
                  <a:pt x="540664" y="937882"/>
                </a:lnTo>
                <a:lnTo>
                  <a:pt x="586041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906"/>
                </a:lnTo>
                <a:lnTo>
                  <a:pt x="752348" y="850188"/>
                </a:lnTo>
                <a:lnTo>
                  <a:pt x="788111" y="820839"/>
                </a:lnTo>
                <a:lnTo>
                  <a:pt x="820839" y="788123"/>
                </a:lnTo>
                <a:lnTo>
                  <a:pt x="850188" y="752360"/>
                </a:lnTo>
                <a:lnTo>
                  <a:pt x="875893" y="713879"/>
                </a:lnTo>
                <a:lnTo>
                  <a:pt x="897699" y="673074"/>
                </a:lnTo>
                <a:lnTo>
                  <a:pt x="915416" y="630326"/>
                </a:lnTo>
                <a:lnTo>
                  <a:pt x="928839" y="586054"/>
                </a:lnTo>
                <a:lnTo>
                  <a:pt x="937869" y="540677"/>
                </a:lnTo>
                <a:lnTo>
                  <a:pt x="942403" y="494626"/>
                </a:lnTo>
                <a:lnTo>
                  <a:pt x="942835" y="483069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086041" y="926093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20998" y="3417645"/>
            <a:ext cx="942975" cy="1510030"/>
          </a:xfrm>
          <a:custGeom>
            <a:avLst/>
            <a:gdLst/>
            <a:ahLst/>
            <a:cxnLst/>
            <a:rect l="l" t="t" r="r" b="b"/>
            <a:pathLst>
              <a:path w="942975" h="1510029">
                <a:moveTo>
                  <a:pt x="942975" y="471487"/>
                </a:moveTo>
                <a:lnTo>
                  <a:pt x="940701" y="425272"/>
                </a:lnTo>
                <a:lnTo>
                  <a:pt x="933919" y="379514"/>
                </a:lnTo>
                <a:lnTo>
                  <a:pt x="922680" y="334619"/>
                </a:lnTo>
                <a:lnTo>
                  <a:pt x="907084" y="291058"/>
                </a:lnTo>
                <a:lnTo>
                  <a:pt x="887298" y="249237"/>
                </a:lnTo>
                <a:lnTo>
                  <a:pt x="863511" y="209550"/>
                </a:lnTo>
                <a:lnTo>
                  <a:pt x="835952" y="172377"/>
                </a:lnTo>
                <a:lnTo>
                  <a:pt x="804875" y="138099"/>
                </a:lnTo>
                <a:lnTo>
                  <a:pt x="770597" y="107022"/>
                </a:lnTo>
                <a:lnTo>
                  <a:pt x="733437" y="79463"/>
                </a:lnTo>
                <a:lnTo>
                  <a:pt x="693750" y="55676"/>
                </a:lnTo>
                <a:lnTo>
                  <a:pt x="651916" y="35890"/>
                </a:lnTo>
                <a:lnTo>
                  <a:pt x="608355" y="20307"/>
                </a:lnTo>
                <a:lnTo>
                  <a:pt x="563473" y="9067"/>
                </a:lnTo>
                <a:lnTo>
                  <a:pt x="517702" y="2273"/>
                </a:lnTo>
                <a:lnTo>
                  <a:pt x="471487" y="0"/>
                </a:lnTo>
                <a:lnTo>
                  <a:pt x="459917" y="139"/>
                </a:lnTo>
                <a:lnTo>
                  <a:pt x="413766" y="3556"/>
                </a:lnTo>
                <a:lnTo>
                  <a:pt x="368185" y="11455"/>
                </a:lnTo>
                <a:lnTo>
                  <a:pt x="323583" y="23799"/>
                </a:lnTo>
                <a:lnTo>
                  <a:pt x="280416" y="40449"/>
                </a:lnTo>
                <a:lnTo>
                  <a:pt x="239090" y="61252"/>
                </a:lnTo>
                <a:lnTo>
                  <a:pt x="199999" y="86017"/>
                </a:lnTo>
                <a:lnTo>
                  <a:pt x="163525" y="114477"/>
                </a:lnTo>
                <a:lnTo>
                  <a:pt x="130009" y="146380"/>
                </a:lnTo>
                <a:lnTo>
                  <a:pt x="99796" y="181419"/>
                </a:lnTo>
                <a:lnTo>
                  <a:pt x="73152" y="219252"/>
                </a:lnTo>
                <a:lnTo>
                  <a:pt x="50342" y="259511"/>
                </a:lnTo>
                <a:lnTo>
                  <a:pt x="31597" y="301802"/>
                </a:lnTo>
                <a:lnTo>
                  <a:pt x="17081" y="345744"/>
                </a:lnTo>
                <a:lnTo>
                  <a:pt x="6946" y="390893"/>
                </a:lnTo>
                <a:lnTo>
                  <a:pt x="1282" y="436816"/>
                </a:lnTo>
                <a:lnTo>
                  <a:pt x="0" y="471487"/>
                </a:lnTo>
                <a:lnTo>
                  <a:pt x="139" y="483069"/>
                </a:lnTo>
                <a:lnTo>
                  <a:pt x="3543" y="529209"/>
                </a:lnTo>
                <a:lnTo>
                  <a:pt x="11455" y="574802"/>
                </a:lnTo>
                <a:lnTo>
                  <a:pt x="23799" y="619391"/>
                </a:lnTo>
                <a:lnTo>
                  <a:pt x="40449" y="662559"/>
                </a:lnTo>
                <a:lnTo>
                  <a:pt x="61252" y="703884"/>
                </a:lnTo>
                <a:lnTo>
                  <a:pt x="86004" y="742975"/>
                </a:lnTo>
                <a:lnTo>
                  <a:pt x="114477" y="779462"/>
                </a:lnTo>
                <a:lnTo>
                  <a:pt x="146380" y="812965"/>
                </a:lnTo>
                <a:lnTo>
                  <a:pt x="181419" y="843191"/>
                </a:lnTo>
                <a:lnTo>
                  <a:pt x="219252" y="869835"/>
                </a:lnTo>
                <a:lnTo>
                  <a:pt x="259511" y="892632"/>
                </a:lnTo>
                <a:lnTo>
                  <a:pt x="301802" y="911390"/>
                </a:lnTo>
                <a:lnTo>
                  <a:pt x="345744" y="925906"/>
                </a:lnTo>
                <a:lnTo>
                  <a:pt x="390880" y="936040"/>
                </a:lnTo>
                <a:lnTo>
                  <a:pt x="436803" y="941705"/>
                </a:lnTo>
                <a:lnTo>
                  <a:pt x="453936" y="942619"/>
                </a:lnTo>
                <a:lnTo>
                  <a:pt x="453936" y="1266672"/>
                </a:lnTo>
                <a:lnTo>
                  <a:pt x="413080" y="1280807"/>
                </a:lnTo>
                <a:lnTo>
                  <a:pt x="380238" y="1307706"/>
                </a:lnTo>
                <a:lnTo>
                  <a:pt x="358368" y="1344320"/>
                </a:lnTo>
                <a:lnTo>
                  <a:pt x="350418" y="1387589"/>
                </a:lnTo>
                <a:lnTo>
                  <a:pt x="360108" y="1435290"/>
                </a:lnTo>
                <a:lnTo>
                  <a:pt x="386499" y="1474114"/>
                </a:lnTo>
                <a:lnTo>
                  <a:pt x="389001" y="1475778"/>
                </a:lnTo>
                <a:lnTo>
                  <a:pt x="425551" y="1500225"/>
                </a:lnTo>
                <a:lnTo>
                  <a:pt x="473214" y="1509776"/>
                </a:lnTo>
                <a:lnTo>
                  <a:pt x="521157" y="1500124"/>
                </a:lnTo>
                <a:lnTo>
                  <a:pt x="557441" y="1475638"/>
                </a:lnTo>
                <a:lnTo>
                  <a:pt x="560171" y="1473796"/>
                </a:lnTo>
                <a:lnTo>
                  <a:pt x="586422" y="1434744"/>
                </a:lnTo>
                <a:lnTo>
                  <a:pt x="596023" y="1386954"/>
                </a:lnTo>
                <a:lnTo>
                  <a:pt x="588073" y="1343761"/>
                </a:lnTo>
                <a:lnTo>
                  <a:pt x="566204" y="1307299"/>
                </a:lnTo>
                <a:lnTo>
                  <a:pt x="557441" y="1300137"/>
                </a:lnTo>
                <a:lnTo>
                  <a:pt x="557441" y="1386954"/>
                </a:lnTo>
                <a:lnTo>
                  <a:pt x="550799" y="1419479"/>
                </a:lnTo>
                <a:lnTo>
                  <a:pt x="532688" y="1446123"/>
                </a:lnTo>
                <a:lnTo>
                  <a:pt x="505904" y="1464132"/>
                </a:lnTo>
                <a:lnTo>
                  <a:pt x="473214" y="1470748"/>
                </a:lnTo>
                <a:lnTo>
                  <a:pt x="440524" y="1464500"/>
                </a:lnTo>
                <a:lnTo>
                  <a:pt x="413753" y="1446606"/>
                </a:lnTo>
                <a:lnTo>
                  <a:pt x="395643" y="1419834"/>
                </a:lnTo>
                <a:lnTo>
                  <a:pt x="389001" y="1386954"/>
                </a:lnTo>
                <a:lnTo>
                  <a:pt x="395643" y="1354416"/>
                </a:lnTo>
                <a:lnTo>
                  <a:pt x="413753" y="1327772"/>
                </a:lnTo>
                <a:lnTo>
                  <a:pt x="440524" y="1309763"/>
                </a:lnTo>
                <a:lnTo>
                  <a:pt x="473214" y="1303147"/>
                </a:lnTo>
                <a:lnTo>
                  <a:pt x="505904" y="1309763"/>
                </a:lnTo>
                <a:lnTo>
                  <a:pt x="532688" y="1327772"/>
                </a:lnTo>
                <a:lnTo>
                  <a:pt x="550799" y="1354416"/>
                </a:lnTo>
                <a:lnTo>
                  <a:pt x="557441" y="1386954"/>
                </a:lnTo>
                <a:lnTo>
                  <a:pt x="557441" y="1300137"/>
                </a:lnTo>
                <a:lnTo>
                  <a:pt x="533361" y="1280426"/>
                </a:lnTo>
                <a:lnTo>
                  <a:pt x="492506" y="1266037"/>
                </a:lnTo>
                <a:lnTo>
                  <a:pt x="492506" y="942505"/>
                </a:lnTo>
                <a:lnTo>
                  <a:pt x="540677" y="937882"/>
                </a:lnTo>
                <a:lnTo>
                  <a:pt x="586054" y="928852"/>
                </a:lnTo>
                <a:lnTo>
                  <a:pt x="630326" y="915416"/>
                </a:lnTo>
                <a:lnTo>
                  <a:pt x="673074" y="897712"/>
                </a:lnTo>
                <a:lnTo>
                  <a:pt x="713879" y="875906"/>
                </a:lnTo>
                <a:lnTo>
                  <a:pt x="752348" y="850188"/>
                </a:lnTo>
                <a:lnTo>
                  <a:pt x="788123" y="820839"/>
                </a:lnTo>
                <a:lnTo>
                  <a:pt x="820839" y="788123"/>
                </a:lnTo>
                <a:lnTo>
                  <a:pt x="850188" y="752360"/>
                </a:lnTo>
                <a:lnTo>
                  <a:pt x="875893" y="713879"/>
                </a:lnTo>
                <a:lnTo>
                  <a:pt x="897712" y="673074"/>
                </a:lnTo>
                <a:lnTo>
                  <a:pt x="915416" y="630326"/>
                </a:lnTo>
                <a:lnTo>
                  <a:pt x="928852" y="586054"/>
                </a:lnTo>
                <a:lnTo>
                  <a:pt x="937869" y="540677"/>
                </a:lnTo>
                <a:lnTo>
                  <a:pt x="942403" y="494626"/>
                </a:lnTo>
                <a:lnTo>
                  <a:pt x="942835" y="483069"/>
                </a:lnTo>
                <a:lnTo>
                  <a:pt x="942975" y="471487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78662" y="3661505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40447" y="4532138"/>
            <a:ext cx="1261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1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29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68134" y="3519077"/>
            <a:ext cx="94106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1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9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7528" y="7880996"/>
            <a:ext cx="2324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FFFFFF"/>
                </a:solidFill>
                <a:latin typeface="Tahoma"/>
                <a:cs typeface="Tahoma"/>
              </a:rPr>
              <a:t>Subscription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9306" y="8122296"/>
            <a:ext cx="10775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25" dirty="0" err="1" smtClean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spc="220" dirty="0" err="1" smtClean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280" dirty="0" err="1" smtClean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400" spc="-235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105" dirty="0" err="1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2400" spc="105" dirty="0" smtClean="0">
                <a:solidFill>
                  <a:srgbClr val="FFFFFF"/>
                </a:solidFill>
                <a:latin typeface="Tahoma"/>
                <a:cs typeface="Tahoma"/>
              </a:rPr>
              <a:t> &amp; logout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99123" y="2536511"/>
            <a:ext cx="13887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25" dirty="0" smtClean="0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23547" y="4959868"/>
            <a:ext cx="5887720" cy="258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4820" marR="5080" indent="-250825">
              <a:lnSpc>
                <a:spcPct val="135400"/>
              </a:lnSpc>
              <a:spcBef>
                <a:spcPts val="100"/>
              </a:spcBef>
            </a:pPr>
            <a:r>
              <a:rPr sz="3000" spc="185" dirty="0">
                <a:solidFill>
                  <a:srgbClr val="FFFFFF"/>
                </a:solidFill>
                <a:latin typeface="Tahoma"/>
                <a:cs typeface="Tahoma"/>
              </a:rPr>
              <a:t>old</a:t>
            </a:r>
            <a:r>
              <a:rPr sz="30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ahoma"/>
                <a:cs typeface="Tahoma"/>
              </a:rPr>
              <a:t>tuition </a:t>
            </a:r>
            <a:r>
              <a:rPr sz="3000" spc="-9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ahoma"/>
                <a:cs typeface="Tahoma"/>
              </a:rPr>
              <a:t>remove</a:t>
            </a:r>
            <a:endParaRPr sz="3000">
              <a:latin typeface="Tahoma"/>
              <a:cs typeface="Tahoma"/>
            </a:endParaRPr>
          </a:p>
          <a:p>
            <a:pPr marL="1705610">
              <a:lnSpc>
                <a:spcPct val="100000"/>
              </a:lnSpc>
              <a:spcBef>
                <a:spcPts val="180"/>
              </a:spcBef>
            </a:pPr>
            <a:r>
              <a:rPr sz="3000" spc="135" dirty="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000" spc="85" dirty="0">
                <a:solidFill>
                  <a:srgbClr val="FFFFFF"/>
                </a:solidFill>
                <a:latin typeface="Tahoma"/>
                <a:cs typeface="Tahoma"/>
              </a:rPr>
              <a:t>Sort</a:t>
            </a:r>
            <a:r>
              <a:rPr sz="30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tutor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9830" y="7678666"/>
            <a:ext cx="2054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0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Institute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63665" y="1465589"/>
              <a:ext cx="12420600" cy="0"/>
            </a:xfrm>
            <a:custGeom>
              <a:avLst/>
              <a:gdLst/>
              <a:ahLst/>
              <a:cxnLst/>
              <a:rect l="l" t="t" r="r" b="b"/>
              <a:pathLst>
                <a:path w="12420600">
                  <a:moveTo>
                    <a:pt x="0" y="0"/>
                  </a:moveTo>
                  <a:lnTo>
                    <a:pt x="12420588" y="0"/>
                  </a:lnTo>
                </a:path>
              </a:pathLst>
            </a:custGeom>
            <a:ln w="3236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6162" y="1399418"/>
              <a:ext cx="149564" cy="1323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0965" y="303199"/>
            <a:ext cx="12327890" cy="661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04440" algn="l"/>
                <a:tab pos="7176770" algn="l"/>
                <a:tab pos="8034020" algn="l"/>
              </a:tabLst>
            </a:pPr>
            <a:r>
              <a:rPr sz="4150" spc="1035" dirty="0"/>
              <a:t>S</a:t>
            </a:r>
            <a:r>
              <a:rPr sz="4150" spc="-595" dirty="0"/>
              <a:t> </a:t>
            </a:r>
            <a:r>
              <a:rPr sz="4150" spc="-600" dirty="0"/>
              <a:t>W</a:t>
            </a:r>
            <a:r>
              <a:rPr sz="4150" spc="-595" dirty="0"/>
              <a:t> </a:t>
            </a:r>
            <a:r>
              <a:rPr sz="4150" spc="470" dirty="0"/>
              <a:t>O</a:t>
            </a:r>
            <a:r>
              <a:rPr sz="4150" spc="-595" dirty="0"/>
              <a:t> </a:t>
            </a:r>
            <a:r>
              <a:rPr sz="4150" spc="1125" dirty="0"/>
              <a:t>T</a:t>
            </a:r>
            <a:r>
              <a:rPr sz="4150" dirty="0"/>
              <a:t>	</a:t>
            </a:r>
            <a:r>
              <a:rPr sz="4150" spc="825" dirty="0"/>
              <a:t>A</a:t>
            </a:r>
            <a:r>
              <a:rPr sz="4150" spc="-595" dirty="0"/>
              <a:t> </a:t>
            </a:r>
            <a:r>
              <a:rPr sz="4150" spc="465" dirty="0"/>
              <a:t>N</a:t>
            </a:r>
            <a:r>
              <a:rPr sz="4150" spc="-595" dirty="0"/>
              <a:t> </a:t>
            </a:r>
            <a:r>
              <a:rPr sz="4150" spc="825" dirty="0"/>
              <a:t>A</a:t>
            </a:r>
            <a:r>
              <a:rPr sz="4150" spc="-595" dirty="0"/>
              <a:t> </a:t>
            </a:r>
            <a:r>
              <a:rPr sz="4150" spc="1290" dirty="0"/>
              <a:t>L</a:t>
            </a:r>
            <a:r>
              <a:rPr sz="4150" spc="-595" dirty="0"/>
              <a:t> </a:t>
            </a:r>
            <a:r>
              <a:rPr sz="4150" spc="880" dirty="0"/>
              <a:t>Y</a:t>
            </a:r>
            <a:r>
              <a:rPr sz="4150" spc="-595" dirty="0"/>
              <a:t> </a:t>
            </a:r>
            <a:r>
              <a:rPr sz="4150" spc="1035" dirty="0"/>
              <a:t>S</a:t>
            </a:r>
            <a:r>
              <a:rPr sz="4150" spc="-595" dirty="0"/>
              <a:t> </a:t>
            </a:r>
            <a:r>
              <a:rPr sz="4150" spc="1660" dirty="0"/>
              <a:t>I</a:t>
            </a:r>
            <a:r>
              <a:rPr sz="4150" spc="-595" dirty="0"/>
              <a:t> </a:t>
            </a:r>
            <a:r>
              <a:rPr sz="4150" spc="1035" dirty="0"/>
              <a:t>S</a:t>
            </a:r>
            <a:r>
              <a:rPr sz="4150" dirty="0"/>
              <a:t>	</a:t>
            </a:r>
            <a:r>
              <a:rPr sz="4150" spc="420" dirty="0"/>
              <a:t>&amp;</a:t>
            </a:r>
            <a:r>
              <a:rPr sz="4150" dirty="0"/>
              <a:t>	</a:t>
            </a:r>
            <a:r>
              <a:rPr sz="4150" spc="1035" dirty="0"/>
              <a:t>S</a:t>
            </a:r>
            <a:r>
              <a:rPr sz="4150" spc="-595" dirty="0"/>
              <a:t> </a:t>
            </a:r>
            <a:r>
              <a:rPr sz="4150" spc="1125" dirty="0"/>
              <a:t>T</a:t>
            </a:r>
            <a:r>
              <a:rPr sz="4150" spc="-595" dirty="0"/>
              <a:t> </a:t>
            </a:r>
            <a:r>
              <a:rPr sz="4150" spc="650" dirty="0"/>
              <a:t>R</a:t>
            </a:r>
            <a:r>
              <a:rPr sz="4150" spc="-595" dirty="0"/>
              <a:t> </a:t>
            </a:r>
            <a:r>
              <a:rPr sz="4150" spc="825" dirty="0"/>
              <a:t>A</a:t>
            </a:r>
            <a:r>
              <a:rPr sz="4150" spc="-595" dirty="0"/>
              <a:t> </a:t>
            </a:r>
            <a:r>
              <a:rPr sz="4150" spc="1125" dirty="0"/>
              <a:t>T</a:t>
            </a:r>
            <a:r>
              <a:rPr sz="4150" spc="-595" dirty="0"/>
              <a:t> </a:t>
            </a:r>
            <a:r>
              <a:rPr sz="4150" spc="1110" dirty="0"/>
              <a:t>E</a:t>
            </a:r>
            <a:r>
              <a:rPr sz="4150" spc="-595" dirty="0"/>
              <a:t> </a:t>
            </a:r>
            <a:r>
              <a:rPr sz="4150" spc="570" dirty="0"/>
              <a:t>G</a:t>
            </a:r>
            <a:r>
              <a:rPr sz="4150" spc="-595" dirty="0"/>
              <a:t> </a:t>
            </a:r>
            <a:r>
              <a:rPr sz="4150" spc="880" dirty="0"/>
              <a:t>Y</a:t>
            </a:r>
            <a:endParaRPr sz="4150"/>
          </a:p>
        </p:txBody>
      </p:sp>
      <p:grpSp>
        <p:nvGrpSpPr>
          <p:cNvPr id="7" name="object 7"/>
          <p:cNvGrpSpPr/>
          <p:nvPr/>
        </p:nvGrpSpPr>
        <p:grpSpPr>
          <a:xfrm>
            <a:off x="2863665" y="9712209"/>
            <a:ext cx="12562205" cy="132715"/>
            <a:chOff x="2863665" y="9712209"/>
            <a:chExt cx="12562205" cy="132715"/>
          </a:xfrm>
        </p:grpSpPr>
        <p:sp>
          <p:nvSpPr>
            <p:cNvPr id="8" name="object 8"/>
            <p:cNvSpPr/>
            <p:nvPr/>
          </p:nvSpPr>
          <p:spPr>
            <a:xfrm>
              <a:off x="2863665" y="9778380"/>
              <a:ext cx="12420600" cy="0"/>
            </a:xfrm>
            <a:custGeom>
              <a:avLst/>
              <a:gdLst/>
              <a:ahLst/>
              <a:cxnLst/>
              <a:rect l="l" t="t" r="r" b="b"/>
              <a:pathLst>
                <a:path w="12420600">
                  <a:moveTo>
                    <a:pt x="0" y="0"/>
                  </a:moveTo>
                  <a:lnTo>
                    <a:pt x="12420588" y="0"/>
                  </a:lnTo>
                </a:path>
              </a:pathLst>
            </a:custGeom>
            <a:ln w="3236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6161" y="9712209"/>
              <a:ext cx="149564" cy="1323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20042" y="1351544"/>
            <a:ext cx="6010910" cy="81356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532" baseline="1322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397" baseline="1322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472" baseline="1322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412" baseline="1322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577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952" baseline="1322" dirty="0">
                <a:solidFill>
                  <a:srgbClr val="FF00FF"/>
                </a:solidFill>
                <a:latin typeface="Tahoma"/>
                <a:cs typeface="Tahoma"/>
              </a:rPr>
              <a:t>:</a:t>
            </a:r>
            <a:r>
              <a:rPr sz="3150" b="1" spc="-952" baseline="1322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100" b="1" spc="-250" dirty="0">
                <a:solidFill>
                  <a:srgbClr val="00FFFF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5080" algn="just">
              <a:lnSpc>
                <a:spcPts val="2020"/>
              </a:lnSpc>
              <a:spcBef>
                <a:spcPts val="1420"/>
              </a:spcBef>
            </a:pP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People want </a:t>
            </a:r>
            <a:r>
              <a:rPr sz="2100" spc="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"active"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app 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00" spc="125" dirty="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sz="21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Calibri"/>
                <a:cs typeface="Calibri"/>
              </a:rPr>
              <a:t>existing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"active"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libri"/>
                <a:cs typeface="Calibri"/>
              </a:rPr>
              <a:t>app.</a:t>
            </a:r>
            <a:r>
              <a:rPr sz="21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21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developer.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150" b="1" spc="-419" baseline="1322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667" baseline="1322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630" baseline="1322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397" baseline="1322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577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952" baseline="1322" dirty="0">
                <a:solidFill>
                  <a:srgbClr val="FF00FF"/>
                </a:solidFill>
                <a:latin typeface="Tahoma"/>
                <a:cs typeface="Tahoma"/>
              </a:rPr>
              <a:t>:</a:t>
            </a:r>
            <a:r>
              <a:rPr sz="3150" b="1" spc="-952" baseline="1322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100" b="1" spc="-250" dirty="0">
                <a:solidFill>
                  <a:srgbClr val="00FFFF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5080" algn="just">
              <a:lnSpc>
                <a:spcPts val="2030"/>
              </a:lnSpc>
              <a:spcBef>
                <a:spcPts val="1425"/>
              </a:spcBef>
            </a:pP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2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2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transaction 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medium 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but 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we  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5" dirty="0">
                <a:solidFill>
                  <a:srgbClr val="FFFFFF"/>
                </a:solidFill>
                <a:latin typeface="Calibri"/>
                <a:cs typeface="Calibri"/>
              </a:rPr>
              <a:t>SSL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COMMERZ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150" b="1" spc="397" baseline="1322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750" baseline="1322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750" baseline="1322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397" baseline="1322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532" baseline="1322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494" baseline="1322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397" baseline="1322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1297" baseline="1322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1297" baseline="1322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577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952" baseline="1322" dirty="0">
                <a:solidFill>
                  <a:srgbClr val="FF00FF"/>
                </a:solidFill>
                <a:latin typeface="Tahoma"/>
                <a:cs typeface="Tahoma"/>
              </a:rPr>
              <a:t>:</a:t>
            </a:r>
            <a:r>
              <a:rPr sz="3150" b="1" spc="-952" baseline="1322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100" b="1" spc="-250" dirty="0">
                <a:solidFill>
                  <a:srgbClr val="00FFFF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5080" algn="just">
              <a:lnSpc>
                <a:spcPts val="2030"/>
              </a:lnSpc>
              <a:spcBef>
                <a:spcPts val="1410"/>
              </a:spcBef>
            </a:pPr>
            <a:r>
              <a:rPr sz="2100" spc="105" dirty="0">
                <a:solidFill>
                  <a:srgbClr val="FFFFFF"/>
                </a:solidFill>
                <a:latin typeface="Calibri"/>
                <a:cs typeface="Calibri"/>
              </a:rPr>
              <a:t>Everyone 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tution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1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1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popular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Calibri"/>
                <a:cs typeface="Calibri"/>
              </a:rPr>
              <a:t>making  </a:t>
            </a:r>
            <a:r>
              <a:rPr sz="2100" spc="50" dirty="0">
                <a:solidFill>
                  <a:srgbClr val="FFFFFF"/>
                </a:solidFill>
                <a:latin typeface="Calibri"/>
                <a:cs typeface="Calibri"/>
              </a:rPr>
              <a:t>way.  </a:t>
            </a:r>
            <a:r>
              <a:rPr sz="2100" spc="75" dirty="0">
                <a:solidFill>
                  <a:srgbClr val="FFFFFF"/>
                </a:solidFill>
                <a:latin typeface="Calibri"/>
                <a:cs typeface="Calibri"/>
              </a:rPr>
              <a:t>Have 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high  </a:t>
            </a:r>
            <a:r>
              <a:rPr sz="2100" spc="135" dirty="0">
                <a:solidFill>
                  <a:srgbClr val="FFFFFF"/>
                </a:solidFill>
                <a:latin typeface="Calibri"/>
                <a:cs typeface="Calibri"/>
              </a:rPr>
              <a:t>chance 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60" dirty="0">
                <a:solidFill>
                  <a:srgbClr val="FFFFFF"/>
                </a:solidFill>
                <a:latin typeface="Calibri"/>
                <a:cs typeface="Calibri"/>
              </a:rPr>
              <a:t>grab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faster.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412" baseline="1322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532" baseline="1322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667" baseline="1322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577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952" baseline="1322" dirty="0">
                <a:solidFill>
                  <a:srgbClr val="FF00FF"/>
                </a:solidFill>
                <a:latin typeface="Tahoma"/>
                <a:cs typeface="Tahoma"/>
              </a:rPr>
              <a:t>:</a:t>
            </a:r>
            <a:r>
              <a:rPr sz="3150" b="1" spc="-952" baseline="1322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100" b="1" spc="-250" dirty="0">
                <a:solidFill>
                  <a:srgbClr val="00FFFF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2700" marR="9525" algn="just">
              <a:lnSpc>
                <a:spcPts val="2030"/>
              </a:lnSpc>
              <a:spcBef>
                <a:spcPts val="955"/>
              </a:spcBef>
            </a:pPr>
            <a:r>
              <a:rPr sz="2100" spc="9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100" spc="100" dirty="0">
                <a:solidFill>
                  <a:srgbClr val="FFFFFF"/>
                </a:solidFill>
                <a:latin typeface="Calibri"/>
                <a:cs typeface="Calibri"/>
              </a:rPr>
              <a:t> everybody</a:t>
            </a:r>
            <a:r>
              <a:rPr sz="21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100" spc="155" dirty="0">
                <a:solidFill>
                  <a:srgbClr val="FFFFFF"/>
                </a:solidFill>
                <a:latin typeface="Calibri"/>
                <a:cs typeface="Calibri"/>
              </a:rPr>
              <a:t>his/her </a:t>
            </a:r>
            <a:r>
              <a:rPr sz="2100" spc="45" dirty="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sz="21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Calibri"/>
                <a:cs typeface="Calibri"/>
              </a:rPr>
              <a:t>institute's </a:t>
            </a:r>
            <a:r>
              <a:rPr sz="2100" spc="130" dirty="0">
                <a:solidFill>
                  <a:srgbClr val="FFFFFF"/>
                </a:solidFill>
                <a:latin typeface="Calibri"/>
                <a:cs typeface="Calibri"/>
              </a:rPr>
              <a:t> coaching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tution.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150" b="1" spc="825" baseline="1322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532" baseline="1322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667" baseline="1322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92" baseline="1322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885" baseline="1322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472" baseline="1322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150" b="1" spc="-382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712" baseline="1322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150" b="1" spc="-577" baseline="132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b="1" spc="-952" baseline="1322" dirty="0">
                <a:solidFill>
                  <a:srgbClr val="FF00FF"/>
                </a:solidFill>
                <a:latin typeface="Tahoma"/>
                <a:cs typeface="Tahoma"/>
              </a:rPr>
              <a:t>:</a:t>
            </a:r>
            <a:r>
              <a:rPr sz="3150" b="1" spc="-952" baseline="1322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100" b="1" spc="-250" dirty="0">
                <a:solidFill>
                  <a:srgbClr val="00FFFF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ahoma"/>
              <a:cs typeface="Tahoma"/>
            </a:endParaRPr>
          </a:p>
          <a:p>
            <a:pPr marL="12700" marR="5715" algn="just">
              <a:lnSpc>
                <a:spcPts val="2030"/>
              </a:lnSpc>
              <a:spcBef>
                <a:spcPts val="5"/>
              </a:spcBef>
            </a:pP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think 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100" spc="75" dirty="0">
                <a:solidFill>
                  <a:srgbClr val="FFFFFF"/>
                </a:solidFill>
                <a:latin typeface="Calibri"/>
                <a:cs typeface="Calibri"/>
              </a:rPr>
              <a:t>long  </a:t>
            </a:r>
            <a:r>
              <a:rPr sz="2100" spc="130" dirty="0">
                <a:solidFill>
                  <a:srgbClr val="FFFFFF"/>
                </a:solidFill>
                <a:latin typeface="Calibri"/>
                <a:cs typeface="Calibri"/>
              </a:rPr>
              <a:t>term </a:t>
            </a:r>
            <a:r>
              <a:rPr sz="2100" spc="1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good  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idea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but </a:t>
            </a:r>
            <a:r>
              <a:rPr sz="2100" spc="3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short </a:t>
            </a:r>
            <a:r>
              <a:rPr sz="2100" spc="75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100" spc="5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100" spc="160" dirty="0">
                <a:solidFill>
                  <a:srgbClr val="FFFFFF"/>
                </a:solidFill>
                <a:latin typeface="Calibri"/>
                <a:cs typeface="Calibri"/>
              </a:rPr>
              <a:t>reach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people.For </a:t>
            </a:r>
            <a:r>
              <a:rPr sz="21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reaching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35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1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1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Calibri"/>
                <a:cs typeface="Calibri"/>
              </a:rPr>
              <a:t>future.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2080" algn="l"/>
              </a:tabLst>
            </a:pPr>
            <a:r>
              <a:rPr spc="2780" dirty="0"/>
              <a:t>T</a:t>
            </a:r>
            <a:r>
              <a:rPr spc="-1280" dirty="0"/>
              <a:t> </a:t>
            </a:r>
            <a:r>
              <a:rPr spc="1200" dirty="0"/>
              <a:t>H</a:t>
            </a:r>
            <a:r>
              <a:rPr spc="-1280" dirty="0"/>
              <a:t> </a:t>
            </a:r>
            <a:r>
              <a:rPr spc="2030" dirty="0"/>
              <a:t>A</a:t>
            </a:r>
            <a:r>
              <a:rPr spc="-1280" dirty="0"/>
              <a:t> </a:t>
            </a:r>
            <a:r>
              <a:rPr spc="1135" dirty="0"/>
              <a:t>N</a:t>
            </a:r>
            <a:r>
              <a:rPr spc="-1280" dirty="0"/>
              <a:t> </a:t>
            </a:r>
            <a:r>
              <a:rPr spc="1910" dirty="0"/>
              <a:t>K</a:t>
            </a:r>
            <a:r>
              <a:rPr dirty="0"/>
              <a:t>	</a:t>
            </a:r>
            <a:r>
              <a:rPr spc="2175" dirty="0"/>
              <a:t>Y</a:t>
            </a:r>
            <a:r>
              <a:rPr spc="-1280" dirty="0"/>
              <a:t> </a:t>
            </a:r>
            <a:r>
              <a:rPr spc="1140" dirty="0"/>
              <a:t>O</a:t>
            </a:r>
            <a:r>
              <a:rPr spc="-1280" dirty="0"/>
              <a:t> </a:t>
            </a:r>
            <a:r>
              <a:rPr spc="1465" dirty="0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561517" y="6466331"/>
            <a:ext cx="17164685" cy="3371850"/>
          </a:xfrm>
          <a:custGeom>
            <a:avLst/>
            <a:gdLst/>
            <a:ahLst/>
            <a:cxnLst/>
            <a:rect l="l" t="t" r="r" b="b"/>
            <a:pathLst>
              <a:path w="17164685" h="3371850">
                <a:moveTo>
                  <a:pt x="182181" y="2365362"/>
                </a:moveTo>
                <a:lnTo>
                  <a:pt x="181775" y="2282139"/>
                </a:lnTo>
                <a:lnTo>
                  <a:pt x="107073" y="2207412"/>
                </a:lnTo>
                <a:lnTo>
                  <a:pt x="107073" y="0"/>
                </a:lnTo>
                <a:lnTo>
                  <a:pt x="48526" y="0"/>
                </a:lnTo>
                <a:lnTo>
                  <a:pt x="48526" y="2231656"/>
                </a:lnTo>
                <a:lnTo>
                  <a:pt x="182181" y="2365362"/>
                </a:lnTo>
                <a:close/>
              </a:path>
              <a:path w="17164685" h="3371850">
                <a:moveTo>
                  <a:pt x="3985018" y="2850540"/>
                </a:moveTo>
                <a:lnTo>
                  <a:pt x="658863" y="2850540"/>
                </a:lnTo>
                <a:lnTo>
                  <a:pt x="711428" y="2903245"/>
                </a:lnTo>
                <a:lnTo>
                  <a:pt x="3932326" y="2903245"/>
                </a:lnTo>
                <a:lnTo>
                  <a:pt x="3985018" y="2850540"/>
                </a:lnTo>
                <a:close/>
              </a:path>
              <a:path w="17164685" h="3371850">
                <a:moveTo>
                  <a:pt x="4009263" y="2900794"/>
                </a:moveTo>
                <a:lnTo>
                  <a:pt x="4006862" y="2903245"/>
                </a:lnTo>
                <a:lnTo>
                  <a:pt x="4009263" y="2903245"/>
                </a:lnTo>
                <a:lnTo>
                  <a:pt x="4009263" y="2900794"/>
                </a:lnTo>
                <a:close/>
              </a:path>
              <a:path w="17164685" h="3371850">
                <a:moveTo>
                  <a:pt x="5330126" y="2851480"/>
                </a:moveTo>
                <a:lnTo>
                  <a:pt x="4084434" y="2851480"/>
                </a:lnTo>
                <a:lnTo>
                  <a:pt x="3918953" y="3017050"/>
                </a:lnTo>
                <a:lnTo>
                  <a:pt x="755865" y="3017050"/>
                </a:lnTo>
                <a:lnTo>
                  <a:pt x="383959" y="2645003"/>
                </a:lnTo>
                <a:lnTo>
                  <a:pt x="584860" y="2444026"/>
                </a:lnTo>
                <a:lnTo>
                  <a:pt x="584860" y="682599"/>
                </a:lnTo>
                <a:lnTo>
                  <a:pt x="604443" y="671068"/>
                </a:lnTo>
                <a:lnTo>
                  <a:pt x="619785" y="654494"/>
                </a:lnTo>
                <a:lnTo>
                  <a:pt x="629780" y="633958"/>
                </a:lnTo>
                <a:lnTo>
                  <a:pt x="633336" y="610565"/>
                </a:lnTo>
                <a:lnTo>
                  <a:pt x="627214" y="580275"/>
                </a:lnTo>
                <a:lnTo>
                  <a:pt x="610552" y="555548"/>
                </a:lnTo>
                <a:lnTo>
                  <a:pt x="585838" y="538886"/>
                </a:lnTo>
                <a:lnTo>
                  <a:pt x="555586" y="532790"/>
                </a:lnTo>
                <a:lnTo>
                  <a:pt x="525310" y="538899"/>
                </a:lnTo>
                <a:lnTo>
                  <a:pt x="500595" y="555574"/>
                </a:lnTo>
                <a:lnTo>
                  <a:pt x="483946" y="580301"/>
                </a:lnTo>
                <a:lnTo>
                  <a:pt x="477837" y="610565"/>
                </a:lnTo>
                <a:lnTo>
                  <a:pt x="481406" y="633920"/>
                </a:lnTo>
                <a:lnTo>
                  <a:pt x="491401" y="654418"/>
                </a:lnTo>
                <a:lnTo>
                  <a:pt x="506704" y="670979"/>
                </a:lnTo>
                <a:lnTo>
                  <a:pt x="526249" y="682536"/>
                </a:lnTo>
                <a:lnTo>
                  <a:pt x="526249" y="2419718"/>
                </a:lnTo>
                <a:lnTo>
                  <a:pt x="362788" y="2583307"/>
                </a:lnTo>
                <a:lnTo>
                  <a:pt x="352907" y="1722348"/>
                </a:lnTo>
                <a:lnTo>
                  <a:pt x="372325" y="1710766"/>
                </a:lnTo>
                <a:lnTo>
                  <a:pt x="387540" y="1694192"/>
                </a:lnTo>
                <a:lnTo>
                  <a:pt x="397471" y="1673720"/>
                </a:lnTo>
                <a:lnTo>
                  <a:pt x="401027" y="1650428"/>
                </a:lnTo>
                <a:lnTo>
                  <a:pt x="394919" y="1620139"/>
                </a:lnTo>
                <a:lnTo>
                  <a:pt x="378269" y="1595424"/>
                </a:lnTo>
                <a:lnTo>
                  <a:pt x="353555" y="1578762"/>
                </a:lnTo>
                <a:lnTo>
                  <a:pt x="323278" y="1572653"/>
                </a:lnTo>
                <a:lnTo>
                  <a:pt x="293001" y="1578762"/>
                </a:lnTo>
                <a:lnTo>
                  <a:pt x="268287" y="1595437"/>
                </a:lnTo>
                <a:lnTo>
                  <a:pt x="251637" y="1620164"/>
                </a:lnTo>
                <a:lnTo>
                  <a:pt x="245529" y="1650428"/>
                </a:lnTo>
                <a:lnTo>
                  <a:pt x="248958" y="1673313"/>
                </a:lnTo>
                <a:lnTo>
                  <a:pt x="258533" y="1693481"/>
                </a:lnTo>
                <a:lnTo>
                  <a:pt x="273265" y="1709940"/>
                </a:lnTo>
                <a:lnTo>
                  <a:pt x="292138" y="1721650"/>
                </a:lnTo>
                <a:lnTo>
                  <a:pt x="302793" y="2649715"/>
                </a:lnTo>
                <a:lnTo>
                  <a:pt x="730694" y="3077781"/>
                </a:lnTo>
                <a:lnTo>
                  <a:pt x="3858247" y="3077781"/>
                </a:lnTo>
                <a:lnTo>
                  <a:pt x="3733012" y="3203092"/>
                </a:lnTo>
                <a:lnTo>
                  <a:pt x="3689197" y="3159252"/>
                </a:lnTo>
                <a:lnTo>
                  <a:pt x="622325" y="3159252"/>
                </a:lnTo>
                <a:lnTo>
                  <a:pt x="181660" y="2717127"/>
                </a:lnTo>
                <a:lnTo>
                  <a:pt x="181660" y="2365362"/>
                </a:lnTo>
                <a:lnTo>
                  <a:pt x="0" y="2365362"/>
                </a:lnTo>
                <a:lnTo>
                  <a:pt x="0" y="2942145"/>
                </a:lnTo>
                <a:lnTo>
                  <a:pt x="426237" y="3371850"/>
                </a:lnTo>
                <a:lnTo>
                  <a:pt x="3901719" y="3371850"/>
                </a:lnTo>
                <a:lnTo>
                  <a:pt x="3846626" y="3316744"/>
                </a:lnTo>
                <a:lnTo>
                  <a:pt x="5330126" y="3316744"/>
                </a:lnTo>
                <a:lnTo>
                  <a:pt x="5330126" y="3220923"/>
                </a:lnTo>
                <a:lnTo>
                  <a:pt x="3789654" y="3220923"/>
                </a:lnTo>
                <a:lnTo>
                  <a:pt x="3932732" y="3077781"/>
                </a:lnTo>
                <a:lnTo>
                  <a:pt x="4461522" y="3077781"/>
                </a:lnTo>
                <a:lnTo>
                  <a:pt x="4522228" y="3017050"/>
                </a:lnTo>
                <a:lnTo>
                  <a:pt x="3993438" y="3017050"/>
                </a:lnTo>
                <a:lnTo>
                  <a:pt x="4106265" y="2904185"/>
                </a:lnTo>
                <a:lnTo>
                  <a:pt x="5330126" y="2904185"/>
                </a:lnTo>
                <a:lnTo>
                  <a:pt x="5330126" y="2851480"/>
                </a:lnTo>
                <a:close/>
              </a:path>
              <a:path w="17164685" h="3371850">
                <a:moveTo>
                  <a:pt x="16526701" y="2850540"/>
                </a:moveTo>
                <a:lnTo>
                  <a:pt x="13195021" y="2850540"/>
                </a:lnTo>
                <a:lnTo>
                  <a:pt x="13247713" y="2903245"/>
                </a:lnTo>
                <a:lnTo>
                  <a:pt x="16474186" y="2903245"/>
                </a:lnTo>
                <a:lnTo>
                  <a:pt x="16526701" y="2850540"/>
                </a:lnTo>
                <a:close/>
              </a:path>
              <a:path w="17164685" h="3371850">
                <a:moveTo>
                  <a:pt x="17116248" y="0"/>
                </a:moveTo>
                <a:lnTo>
                  <a:pt x="17057701" y="0"/>
                </a:lnTo>
                <a:lnTo>
                  <a:pt x="17057701" y="2207412"/>
                </a:lnTo>
                <a:lnTo>
                  <a:pt x="16982999" y="2282139"/>
                </a:lnTo>
                <a:lnTo>
                  <a:pt x="16982580" y="2365362"/>
                </a:lnTo>
                <a:lnTo>
                  <a:pt x="17116248" y="2231656"/>
                </a:lnTo>
                <a:lnTo>
                  <a:pt x="17116248" y="0"/>
                </a:lnTo>
                <a:close/>
              </a:path>
              <a:path w="17164685" h="3371850">
                <a:moveTo>
                  <a:pt x="17164190" y="2365362"/>
                </a:moveTo>
                <a:lnTo>
                  <a:pt x="16982580" y="2365362"/>
                </a:lnTo>
                <a:lnTo>
                  <a:pt x="16982529" y="2717127"/>
                </a:lnTo>
                <a:lnTo>
                  <a:pt x="16541865" y="3159252"/>
                </a:lnTo>
                <a:lnTo>
                  <a:pt x="13457949" y="3159252"/>
                </a:lnTo>
                <a:lnTo>
                  <a:pt x="13390347" y="3222129"/>
                </a:lnTo>
                <a:lnTo>
                  <a:pt x="13391617" y="3220923"/>
                </a:lnTo>
                <a:lnTo>
                  <a:pt x="13423760" y="3190938"/>
                </a:lnTo>
                <a:lnTo>
                  <a:pt x="13310667" y="3077781"/>
                </a:lnTo>
                <a:lnTo>
                  <a:pt x="16443097" y="3077781"/>
                </a:lnTo>
                <a:lnTo>
                  <a:pt x="16870998" y="2649715"/>
                </a:lnTo>
                <a:lnTo>
                  <a:pt x="16881653" y="1721650"/>
                </a:lnTo>
                <a:lnTo>
                  <a:pt x="16900513" y="1709940"/>
                </a:lnTo>
                <a:lnTo>
                  <a:pt x="16915245" y="1693481"/>
                </a:lnTo>
                <a:lnTo>
                  <a:pt x="16924833" y="1673313"/>
                </a:lnTo>
                <a:lnTo>
                  <a:pt x="16928249" y="1650428"/>
                </a:lnTo>
                <a:lnTo>
                  <a:pt x="16922153" y="1620164"/>
                </a:lnTo>
                <a:lnTo>
                  <a:pt x="16905491" y="1595437"/>
                </a:lnTo>
                <a:lnTo>
                  <a:pt x="16880790" y="1578762"/>
                </a:lnTo>
                <a:lnTo>
                  <a:pt x="16850500" y="1572653"/>
                </a:lnTo>
                <a:lnTo>
                  <a:pt x="16820223" y="1578762"/>
                </a:lnTo>
                <a:lnTo>
                  <a:pt x="16795522" y="1595424"/>
                </a:lnTo>
                <a:lnTo>
                  <a:pt x="16778859" y="1620139"/>
                </a:lnTo>
                <a:lnTo>
                  <a:pt x="16772763" y="1650428"/>
                </a:lnTo>
                <a:lnTo>
                  <a:pt x="16776307" y="1673720"/>
                </a:lnTo>
                <a:lnTo>
                  <a:pt x="16786238" y="1694192"/>
                </a:lnTo>
                <a:lnTo>
                  <a:pt x="16801453" y="1710766"/>
                </a:lnTo>
                <a:lnTo>
                  <a:pt x="16820884" y="1722348"/>
                </a:lnTo>
                <a:lnTo>
                  <a:pt x="16810990" y="2583357"/>
                </a:lnTo>
                <a:lnTo>
                  <a:pt x="16647478" y="2419718"/>
                </a:lnTo>
                <a:lnTo>
                  <a:pt x="16647478" y="682536"/>
                </a:lnTo>
                <a:lnTo>
                  <a:pt x="16667010" y="670979"/>
                </a:lnTo>
                <a:lnTo>
                  <a:pt x="16682327" y="654418"/>
                </a:lnTo>
                <a:lnTo>
                  <a:pt x="16692321" y="633920"/>
                </a:lnTo>
                <a:lnTo>
                  <a:pt x="16695890" y="610565"/>
                </a:lnTo>
                <a:lnTo>
                  <a:pt x="16689781" y="580301"/>
                </a:lnTo>
                <a:lnTo>
                  <a:pt x="16673132" y="555574"/>
                </a:lnTo>
                <a:lnTo>
                  <a:pt x="16648418" y="538899"/>
                </a:lnTo>
                <a:lnTo>
                  <a:pt x="16618141" y="532790"/>
                </a:lnTo>
                <a:lnTo>
                  <a:pt x="16587889" y="538886"/>
                </a:lnTo>
                <a:lnTo>
                  <a:pt x="16563175" y="555548"/>
                </a:lnTo>
                <a:lnTo>
                  <a:pt x="16546513" y="580275"/>
                </a:lnTo>
                <a:lnTo>
                  <a:pt x="16540391" y="610565"/>
                </a:lnTo>
                <a:lnTo>
                  <a:pt x="16543947" y="633958"/>
                </a:lnTo>
                <a:lnTo>
                  <a:pt x="16553942" y="654494"/>
                </a:lnTo>
                <a:lnTo>
                  <a:pt x="16569284" y="671068"/>
                </a:lnTo>
                <a:lnTo>
                  <a:pt x="16588867" y="682599"/>
                </a:lnTo>
                <a:lnTo>
                  <a:pt x="16588867" y="2444026"/>
                </a:lnTo>
                <a:lnTo>
                  <a:pt x="16789781" y="2645029"/>
                </a:lnTo>
                <a:lnTo>
                  <a:pt x="16417925" y="3017050"/>
                </a:lnTo>
                <a:lnTo>
                  <a:pt x="13249961" y="3017050"/>
                </a:lnTo>
                <a:lnTo>
                  <a:pt x="13084493" y="2851480"/>
                </a:lnTo>
                <a:lnTo>
                  <a:pt x="11835765" y="2851480"/>
                </a:lnTo>
                <a:lnTo>
                  <a:pt x="11835765" y="2904185"/>
                </a:lnTo>
                <a:lnTo>
                  <a:pt x="13062661" y="2904185"/>
                </a:lnTo>
                <a:lnTo>
                  <a:pt x="13175475" y="3017050"/>
                </a:lnTo>
                <a:lnTo>
                  <a:pt x="12651550" y="3017050"/>
                </a:lnTo>
                <a:lnTo>
                  <a:pt x="12712268" y="3077781"/>
                </a:lnTo>
                <a:lnTo>
                  <a:pt x="13236181" y="3077781"/>
                </a:lnTo>
                <a:lnTo>
                  <a:pt x="13379272" y="3220923"/>
                </a:lnTo>
                <a:lnTo>
                  <a:pt x="11835765" y="3220923"/>
                </a:lnTo>
                <a:lnTo>
                  <a:pt x="11835765" y="3316744"/>
                </a:lnTo>
                <a:lnTo>
                  <a:pt x="13288594" y="3316744"/>
                </a:lnTo>
                <a:lnTo>
                  <a:pt x="13229349" y="3371850"/>
                </a:lnTo>
                <a:lnTo>
                  <a:pt x="16737953" y="3371850"/>
                </a:lnTo>
                <a:lnTo>
                  <a:pt x="17164190" y="2942145"/>
                </a:lnTo>
                <a:lnTo>
                  <a:pt x="17164190" y="23653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591</Words>
  <Application>Microsoft Office PowerPoint</Application>
  <PresentationFormat>Custom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</vt:lpstr>
      <vt:lpstr>Tahoma</vt:lpstr>
      <vt:lpstr>Times New Roman</vt:lpstr>
      <vt:lpstr>Trebuchet MS</vt:lpstr>
      <vt:lpstr>Verdana</vt:lpstr>
      <vt:lpstr>Office Theme</vt:lpstr>
      <vt:lpstr>PowerPoint Presentation</vt:lpstr>
      <vt:lpstr>MEMBERS</vt:lpstr>
      <vt:lpstr>SURVEY ATTEND STATISTICS</vt:lpstr>
      <vt:lpstr>SURVEY RESULT TABLE</vt:lpstr>
      <vt:lpstr>SURVEY RESULT TABLE</vt:lpstr>
      <vt:lpstr>SURVEY RESULT TABLE</vt:lpstr>
      <vt:lpstr>SELECTED FEATURES</vt:lpstr>
      <vt:lpstr>S W O T A N A L Y S I S &amp; S T R A T E G Y</vt:lpstr>
      <vt:lpstr>T H A N K Y O 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2022-07-23T18:50:59Z</dcterms:created>
  <dcterms:modified xsi:type="dcterms:W3CDTF">2022-07-24T07:35:52Z</dcterms:modified>
</cp:coreProperties>
</file>