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6858000" cx="12192000"/>
  <p:notesSz cx="6858000" cy="9144000"/>
  <p:embeddedFontLst>
    <p:embeddedFont>
      <p:font typeface="Quattrocento Sans"/>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4" roundtripDataSignature="AMtx7miDODV1DQcU1wlspaw8b/6Jx4i2R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D22F58A-00F6-4ED3-A798-D6D1A7B3580B}">
  <a:tblStyle styleId="{FD22F58A-00F6-4ED3-A798-D6D1A7B3580B}"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QuattrocentoSans-regular.fntdata"/><Relationship Id="rId20" Type="http://schemas.openxmlformats.org/officeDocument/2006/relationships/slide" Target="slides/slide15.xml"/><Relationship Id="rId42" Type="http://schemas.openxmlformats.org/officeDocument/2006/relationships/font" Target="fonts/QuattrocentoSans-italic.fntdata"/><Relationship Id="rId41" Type="http://schemas.openxmlformats.org/officeDocument/2006/relationships/font" Target="fonts/QuattrocentoSans-bold.fntdata"/><Relationship Id="rId22" Type="http://schemas.openxmlformats.org/officeDocument/2006/relationships/slide" Target="slides/slide17.xml"/><Relationship Id="rId44" Type="http://customschemas.google.com/relationships/presentationmetadata" Target="metadata"/><Relationship Id="rId21" Type="http://schemas.openxmlformats.org/officeDocument/2006/relationships/slide" Target="slides/slide16.xml"/><Relationship Id="rId43" Type="http://schemas.openxmlformats.org/officeDocument/2006/relationships/font" Target="fonts/QuattrocentoSans-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9" name="Google Shape;32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6" name="Google Shape;39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2" name="Google Shape;40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8" name="Google Shape;40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4" name="Google Shape;414;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Notes to presenter: </a:t>
            </a:r>
            <a:endParaRPr/>
          </a:p>
          <a:p>
            <a:pPr indent="0" lvl="0" marL="0" rtl="0" algn="l">
              <a:lnSpc>
                <a:spcPct val="100000"/>
              </a:lnSpc>
              <a:spcBef>
                <a:spcPts val="0"/>
              </a:spcBef>
              <a:spcAft>
                <a:spcPts val="0"/>
              </a:spcAft>
              <a:buSzPts val="1400"/>
              <a:buNone/>
            </a:pPr>
            <a:r>
              <a:rPr b="0" i="1" lang="en-US">
                <a:latin typeface="Quattrocento Sans"/>
                <a:ea typeface="Quattrocento Sans"/>
                <a:cs typeface="Quattrocento Sans"/>
                <a:sym typeface="Quattrocento Sans"/>
              </a:rPr>
              <a:t>What did you think at first?</a:t>
            </a:r>
            <a:endParaRPr/>
          </a:p>
          <a:p>
            <a:pPr indent="0" lvl="0" marL="0" rtl="0" algn="l">
              <a:lnSpc>
                <a:spcPct val="100000"/>
              </a:lnSpc>
              <a:spcBef>
                <a:spcPts val="0"/>
              </a:spcBef>
              <a:spcAft>
                <a:spcPts val="0"/>
              </a:spcAft>
              <a:buSzPts val="1400"/>
              <a:buNone/>
            </a:pPr>
            <a:r>
              <a:rPr b="0" i="1" lang="en-US">
                <a:latin typeface="Quattrocento Sans"/>
                <a:ea typeface="Quattrocento Sans"/>
                <a:cs typeface="Quattrocento Sans"/>
                <a:sym typeface="Quattrocento Sans"/>
              </a:rPr>
              <a:t>What obstacles did you encounter along the way?</a:t>
            </a:r>
            <a:endParaRPr/>
          </a:p>
          <a:p>
            <a:pPr indent="0" lvl="0" marL="0" rtl="0" algn="l">
              <a:lnSpc>
                <a:spcPct val="100000"/>
              </a:lnSpc>
              <a:spcBef>
                <a:spcPts val="0"/>
              </a:spcBef>
              <a:spcAft>
                <a:spcPts val="0"/>
              </a:spcAft>
              <a:buSzPts val="1400"/>
              <a:buNone/>
            </a:pPr>
            <a:r>
              <a:rPr b="0" i="1" lang="en-US">
                <a:latin typeface="Quattrocento Sans"/>
                <a:ea typeface="Quattrocento Sans"/>
                <a:cs typeface="Quattrocento Sans"/>
                <a:sym typeface="Quattrocento Sans"/>
              </a:rPr>
              <a:t>How did you overcome those obstacles?</a:t>
            </a:r>
            <a:endParaRPr/>
          </a:p>
          <a:p>
            <a:pPr indent="0" lvl="0" marL="0" rtl="0" algn="l">
              <a:lnSpc>
                <a:spcPct val="100000"/>
              </a:lnSpc>
              <a:spcBef>
                <a:spcPts val="0"/>
              </a:spcBef>
              <a:spcAft>
                <a:spcPts val="0"/>
              </a:spcAft>
              <a:buSzPts val="1400"/>
              <a:buNone/>
            </a:pPr>
            <a:r>
              <a:rPr b="0" i="1" lang="en-US">
                <a:latin typeface="Quattrocento Sans"/>
                <a:ea typeface="Quattrocento Sans"/>
                <a:cs typeface="Quattrocento Sans"/>
                <a:sym typeface="Quattrocento Sans"/>
              </a:rPr>
              <a:t>What images can you add to support your process?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This SmartArt allows you add images and text to help outline your process.  If a picture is worth a thousand words, then pictures and words should help you communicate this reflection on learning perfectly!  You can always click on Insert&gt;SmartArt to change this graphic or select the graphic and click on the Design contextual menu to change the colors.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Feel free to use more than one slide to reflect upon your process.  It also helps to add some video of your process.</a:t>
            </a:r>
            <a:endParaRPr/>
          </a:p>
          <a:p>
            <a:pPr indent="0" lvl="0" marL="0" rtl="0" algn="l">
              <a:lnSpc>
                <a:spcPct val="100000"/>
              </a:lnSpc>
              <a:spcBef>
                <a:spcPts val="0"/>
              </a:spcBef>
              <a:spcAft>
                <a:spcPts val="0"/>
              </a:spcAft>
              <a:buSzPts val="1400"/>
              <a:buNone/>
            </a:pPr>
            <a:r>
              <a:t/>
            </a:r>
            <a:endParaRPr/>
          </a:p>
        </p:txBody>
      </p:sp>
      <p:sp>
        <p:nvSpPr>
          <p:cNvPr id="415" name="Google Shape;415;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2" name="Google Shape;42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8" name="Google Shape;428;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Notes to presenter: </a:t>
            </a:r>
            <a:endParaRPr/>
          </a:p>
          <a:p>
            <a:pPr indent="0" lvl="0" marL="0" rtl="0" algn="l">
              <a:lnSpc>
                <a:spcPct val="100000"/>
              </a:lnSpc>
              <a:spcBef>
                <a:spcPts val="0"/>
              </a:spcBef>
              <a:spcAft>
                <a:spcPts val="0"/>
              </a:spcAft>
              <a:buSzPts val="1400"/>
              <a:buNone/>
            </a:pPr>
            <a:r>
              <a:rPr b="0" i="1" lang="en-US">
                <a:latin typeface="Quattrocento Sans"/>
                <a:ea typeface="Quattrocento Sans"/>
                <a:cs typeface="Quattrocento Sans"/>
                <a:sym typeface="Quattrocento Sans"/>
              </a:rPr>
              <a:t>What did you think at first?</a:t>
            </a:r>
            <a:endParaRPr/>
          </a:p>
          <a:p>
            <a:pPr indent="0" lvl="0" marL="0" rtl="0" algn="l">
              <a:lnSpc>
                <a:spcPct val="100000"/>
              </a:lnSpc>
              <a:spcBef>
                <a:spcPts val="0"/>
              </a:spcBef>
              <a:spcAft>
                <a:spcPts val="0"/>
              </a:spcAft>
              <a:buSzPts val="1400"/>
              <a:buNone/>
            </a:pPr>
            <a:r>
              <a:rPr b="0" i="1" lang="en-US">
                <a:latin typeface="Quattrocento Sans"/>
                <a:ea typeface="Quattrocento Sans"/>
                <a:cs typeface="Quattrocento Sans"/>
                <a:sym typeface="Quattrocento Sans"/>
              </a:rPr>
              <a:t>What obstacles did you encounter along the way?</a:t>
            </a:r>
            <a:endParaRPr/>
          </a:p>
          <a:p>
            <a:pPr indent="0" lvl="0" marL="0" rtl="0" algn="l">
              <a:lnSpc>
                <a:spcPct val="100000"/>
              </a:lnSpc>
              <a:spcBef>
                <a:spcPts val="0"/>
              </a:spcBef>
              <a:spcAft>
                <a:spcPts val="0"/>
              </a:spcAft>
              <a:buSzPts val="1400"/>
              <a:buNone/>
            </a:pPr>
            <a:r>
              <a:rPr b="0" i="1" lang="en-US">
                <a:latin typeface="Quattrocento Sans"/>
                <a:ea typeface="Quattrocento Sans"/>
                <a:cs typeface="Quattrocento Sans"/>
                <a:sym typeface="Quattrocento Sans"/>
              </a:rPr>
              <a:t>How did you overcome those obstacles?</a:t>
            </a:r>
            <a:endParaRPr/>
          </a:p>
          <a:p>
            <a:pPr indent="0" lvl="0" marL="0" rtl="0" algn="l">
              <a:lnSpc>
                <a:spcPct val="100000"/>
              </a:lnSpc>
              <a:spcBef>
                <a:spcPts val="0"/>
              </a:spcBef>
              <a:spcAft>
                <a:spcPts val="0"/>
              </a:spcAft>
              <a:buSzPts val="1400"/>
              <a:buNone/>
            </a:pPr>
            <a:r>
              <a:rPr b="0" i="1" lang="en-US">
                <a:latin typeface="Quattrocento Sans"/>
                <a:ea typeface="Quattrocento Sans"/>
                <a:cs typeface="Quattrocento Sans"/>
                <a:sym typeface="Quattrocento Sans"/>
              </a:rPr>
              <a:t>What images can you add to support your process?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This SmartArt allows you add images and text to help outline your process.  If a picture is worth a thousand words, then pictures and words should help you communicate this reflection on learning perfectly!  You can always click on Insert&gt;SmartArt to change this graphic or select the graphic and click on the Design contextual menu to change the colors.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Feel free to use more than one slide to reflect upon your process.  It also helps to add some video of your process.</a:t>
            </a:r>
            <a:endParaRPr/>
          </a:p>
          <a:p>
            <a:pPr indent="0" lvl="0" marL="0" rtl="0" algn="l">
              <a:lnSpc>
                <a:spcPct val="100000"/>
              </a:lnSpc>
              <a:spcBef>
                <a:spcPts val="0"/>
              </a:spcBef>
              <a:spcAft>
                <a:spcPts val="0"/>
              </a:spcAft>
              <a:buSzPts val="1400"/>
              <a:buNone/>
            </a:pPr>
            <a:r>
              <a:t/>
            </a:r>
            <a:endParaRPr/>
          </a:p>
        </p:txBody>
      </p:sp>
      <p:sp>
        <p:nvSpPr>
          <p:cNvPr id="429" name="Google Shape;429;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6" name="Google Shape;436;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Notes to presenter: </a:t>
            </a:r>
            <a:endParaRPr/>
          </a:p>
          <a:p>
            <a:pPr indent="0" lvl="0" marL="0" rtl="0" algn="l">
              <a:lnSpc>
                <a:spcPct val="100000"/>
              </a:lnSpc>
              <a:spcBef>
                <a:spcPts val="0"/>
              </a:spcBef>
              <a:spcAft>
                <a:spcPts val="0"/>
              </a:spcAft>
              <a:buSzPts val="1400"/>
              <a:buNone/>
            </a:pPr>
            <a:r>
              <a:rPr b="0" i="1" lang="en-US">
                <a:latin typeface="Quattrocento Sans"/>
                <a:ea typeface="Quattrocento Sans"/>
                <a:cs typeface="Quattrocento Sans"/>
                <a:sym typeface="Quattrocento Sans"/>
              </a:rPr>
              <a:t>What did you think at first?</a:t>
            </a:r>
            <a:endParaRPr/>
          </a:p>
          <a:p>
            <a:pPr indent="0" lvl="0" marL="0" rtl="0" algn="l">
              <a:lnSpc>
                <a:spcPct val="100000"/>
              </a:lnSpc>
              <a:spcBef>
                <a:spcPts val="0"/>
              </a:spcBef>
              <a:spcAft>
                <a:spcPts val="0"/>
              </a:spcAft>
              <a:buSzPts val="1400"/>
              <a:buNone/>
            </a:pPr>
            <a:r>
              <a:rPr b="0" i="1" lang="en-US">
                <a:latin typeface="Quattrocento Sans"/>
                <a:ea typeface="Quattrocento Sans"/>
                <a:cs typeface="Quattrocento Sans"/>
                <a:sym typeface="Quattrocento Sans"/>
              </a:rPr>
              <a:t>What obstacles did you encounter along the way?</a:t>
            </a:r>
            <a:endParaRPr/>
          </a:p>
          <a:p>
            <a:pPr indent="0" lvl="0" marL="0" rtl="0" algn="l">
              <a:lnSpc>
                <a:spcPct val="100000"/>
              </a:lnSpc>
              <a:spcBef>
                <a:spcPts val="0"/>
              </a:spcBef>
              <a:spcAft>
                <a:spcPts val="0"/>
              </a:spcAft>
              <a:buSzPts val="1400"/>
              <a:buNone/>
            </a:pPr>
            <a:r>
              <a:rPr b="0" i="1" lang="en-US">
                <a:latin typeface="Quattrocento Sans"/>
                <a:ea typeface="Quattrocento Sans"/>
                <a:cs typeface="Quattrocento Sans"/>
                <a:sym typeface="Quattrocento Sans"/>
              </a:rPr>
              <a:t>How did you overcome those obstacles?</a:t>
            </a:r>
            <a:endParaRPr/>
          </a:p>
          <a:p>
            <a:pPr indent="0" lvl="0" marL="0" rtl="0" algn="l">
              <a:lnSpc>
                <a:spcPct val="100000"/>
              </a:lnSpc>
              <a:spcBef>
                <a:spcPts val="0"/>
              </a:spcBef>
              <a:spcAft>
                <a:spcPts val="0"/>
              </a:spcAft>
              <a:buSzPts val="1400"/>
              <a:buNone/>
            </a:pPr>
            <a:r>
              <a:rPr b="0" i="1" lang="en-US">
                <a:latin typeface="Quattrocento Sans"/>
                <a:ea typeface="Quattrocento Sans"/>
                <a:cs typeface="Quattrocento Sans"/>
                <a:sym typeface="Quattrocento Sans"/>
              </a:rPr>
              <a:t>What images can you add to support your process?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This SmartArt allows you add images and text to help outline your process.  If a picture is worth a thousand words, then pictures and words should help you communicate this reflection on learning perfectly!  You can always click on Insert&gt;SmartArt to change this graphic or select the graphic and click on the Design contextual menu to change the colors.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Feel free to use more than one slide to reflect upon your process.  It also helps to add some video of your process.</a:t>
            </a:r>
            <a:endParaRPr/>
          </a:p>
          <a:p>
            <a:pPr indent="0" lvl="0" marL="0" rtl="0" algn="l">
              <a:lnSpc>
                <a:spcPct val="100000"/>
              </a:lnSpc>
              <a:spcBef>
                <a:spcPts val="0"/>
              </a:spcBef>
              <a:spcAft>
                <a:spcPts val="0"/>
              </a:spcAft>
              <a:buSzPts val="1400"/>
              <a:buNone/>
            </a:pPr>
            <a:r>
              <a:t/>
            </a:r>
            <a:endParaRPr/>
          </a:p>
        </p:txBody>
      </p:sp>
      <p:sp>
        <p:nvSpPr>
          <p:cNvPr id="437" name="Google Shape;437;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4" name="Google Shape;444;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Notes to presenter: </a:t>
            </a:r>
            <a:endParaRPr/>
          </a:p>
          <a:p>
            <a:pPr indent="0" lvl="0" marL="0" rtl="0" algn="l">
              <a:lnSpc>
                <a:spcPct val="100000"/>
              </a:lnSpc>
              <a:spcBef>
                <a:spcPts val="0"/>
              </a:spcBef>
              <a:spcAft>
                <a:spcPts val="0"/>
              </a:spcAft>
              <a:buSzPts val="1400"/>
              <a:buNone/>
            </a:pPr>
            <a:r>
              <a:rPr b="0" i="1" lang="en-US">
                <a:latin typeface="Quattrocento Sans"/>
                <a:ea typeface="Quattrocento Sans"/>
                <a:cs typeface="Quattrocento Sans"/>
                <a:sym typeface="Quattrocento Sans"/>
              </a:rPr>
              <a:t>What did you think at first?</a:t>
            </a:r>
            <a:endParaRPr/>
          </a:p>
          <a:p>
            <a:pPr indent="0" lvl="0" marL="0" rtl="0" algn="l">
              <a:lnSpc>
                <a:spcPct val="100000"/>
              </a:lnSpc>
              <a:spcBef>
                <a:spcPts val="0"/>
              </a:spcBef>
              <a:spcAft>
                <a:spcPts val="0"/>
              </a:spcAft>
              <a:buSzPts val="1400"/>
              <a:buNone/>
            </a:pPr>
            <a:r>
              <a:rPr b="0" i="1" lang="en-US">
                <a:latin typeface="Quattrocento Sans"/>
                <a:ea typeface="Quattrocento Sans"/>
                <a:cs typeface="Quattrocento Sans"/>
                <a:sym typeface="Quattrocento Sans"/>
              </a:rPr>
              <a:t>What obstacles did you encounter along the way?</a:t>
            </a:r>
            <a:endParaRPr/>
          </a:p>
          <a:p>
            <a:pPr indent="0" lvl="0" marL="0" rtl="0" algn="l">
              <a:lnSpc>
                <a:spcPct val="100000"/>
              </a:lnSpc>
              <a:spcBef>
                <a:spcPts val="0"/>
              </a:spcBef>
              <a:spcAft>
                <a:spcPts val="0"/>
              </a:spcAft>
              <a:buSzPts val="1400"/>
              <a:buNone/>
            </a:pPr>
            <a:r>
              <a:rPr b="0" i="1" lang="en-US">
                <a:latin typeface="Quattrocento Sans"/>
                <a:ea typeface="Quattrocento Sans"/>
                <a:cs typeface="Quattrocento Sans"/>
                <a:sym typeface="Quattrocento Sans"/>
              </a:rPr>
              <a:t>How did you overcome those obstacles?</a:t>
            </a:r>
            <a:endParaRPr/>
          </a:p>
          <a:p>
            <a:pPr indent="0" lvl="0" marL="0" rtl="0" algn="l">
              <a:lnSpc>
                <a:spcPct val="100000"/>
              </a:lnSpc>
              <a:spcBef>
                <a:spcPts val="0"/>
              </a:spcBef>
              <a:spcAft>
                <a:spcPts val="0"/>
              </a:spcAft>
              <a:buSzPts val="1400"/>
              <a:buNone/>
            </a:pPr>
            <a:r>
              <a:rPr b="0" i="1" lang="en-US">
                <a:latin typeface="Quattrocento Sans"/>
                <a:ea typeface="Quattrocento Sans"/>
                <a:cs typeface="Quattrocento Sans"/>
                <a:sym typeface="Quattrocento Sans"/>
              </a:rPr>
              <a:t>What images can you add to support your process?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This SmartArt allows you add images and text to help outline your process.  If a picture is worth a thousand words, then pictures and words should help you communicate this reflection on learning perfectly!  You can always click on Insert&gt;SmartArt to change this graphic or select the graphic and click on the Design contextual menu to change the colors.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Feel free to use more than one slide to reflect upon your process.  It also helps to add some video of your process.</a:t>
            </a:r>
            <a:endParaRPr/>
          </a:p>
          <a:p>
            <a:pPr indent="0" lvl="0" marL="0" rtl="0" algn="l">
              <a:lnSpc>
                <a:spcPct val="100000"/>
              </a:lnSpc>
              <a:spcBef>
                <a:spcPts val="0"/>
              </a:spcBef>
              <a:spcAft>
                <a:spcPts val="0"/>
              </a:spcAft>
              <a:buSzPts val="1400"/>
              <a:buNone/>
            </a:pPr>
            <a:r>
              <a:t/>
            </a:r>
            <a:endParaRPr/>
          </a:p>
        </p:txBody>
      </p:sp>
      <p:sp>
        <p:nvSpPr>
          <p:cNvPr id="445" name="Google Shape;445;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2" name="Google Shape;45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8" name="Google Shape;458;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5" name="Google Shape;33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Notes to presenter: </a:t>
            </a:r>
            <a:endParaRPr/>
          </a:p>
          <a:p>
            <a:pPr indent="0" lvl="0" marL="0" rtl="0" algn="l">
              <a:lnSpc>
                <a:spcPct val="100000"/>
              </a:lnSpc>
              <a:spcBef>
                <a:spcPts val="0"/>
              </a:spcBef>
              <a:spcAft>
                <a:spcPts val="0"/>
              </a:spcAft>
              <a:buSzPts val="1400"/>
              <a:buNone/>
            </a:pPr>
            <a:r>
              <a:rPr b="0" i="1" lang="en-US">
                <a:latin typeface="Quattrocento Sans"/>
                <a:ea typeface="Quattrocento Sans"/>
                <a:cs typeface="Quattrocento Sans"/>
                <a:sym typeface="Quattrocento Sans"/>
              </a:rPr>
              <a:t>Description of what you learned in your own words on one side.</a:t>
            </a:r>
            <a:endParaRPr/>
          </a:p>
          <a:p>
            <a:pPr indent="-171450" lvl="0" marL="171450" rtl="0" algn="l">
              <a:lnSpc>
                <a:spcPct val="100000"/>
              </a:lnSpc>
              <a:spcBef>
                <a:spcPts val="0"/>
              </a:spcBef>
              <a:spcAft>
                <a:spcPts val="0"/>
              </a:spcAft>
              <a:buClr>
                <a:schemeClr val="dk1"/>
              </a:buClr>
              <a:buSzPts val="1200"/>
              <a:buFont typeface="Arial"/>
              <a:buChar char="•"/>
            </a:pPr>
            <a:r>
              <a:rPr b="0" i="1" lang="en-US">
                <a:latin typeface="Quattrocento Sans"/>
                <a:ea typeface="Quattrocento Sans"/>
                <a:cs typeface="Quattrocento Sans"/>
                <a:sym typeface="Quattrocento Sans"/>
              </a:rPr>
              <a:t>Include information about the topic </a:t>
            </a:r>
            <a:endParaRPr/>
          </a:p>
          <a:p>
            <a:pPr indent="-171450" lvl="0" marL="171450" rtl="0" algn="l">
              <a:lnSpc>
                <a:spcPct val="100000"/>
              </a:lnSpc>
              <a:spcBef>
                <a:spcPts val="0"/>
              </a:spcBef>
              <a:spcAft>
                <a:spcPts val="0"/>
              </a:spcAft>
              <a:buClr>
                <a:schemeClr val="dk1"/>
              </a:buClr>
              <a:buSzPts val="1200"/>
              <a:buFont typeface="Arial"/>
              <a:buChar char="•"/>
            </a:pPr>
            <a:r>
              <a:rPr b="0" i="1" lang="en-US">
                <a:latin typeface="Quattrocento Sans"/>
                <a:ea typeface="Quattrocento Sans"/>
                <a:cs typeface="Quattrocento Sans"/>
                <a:sym typeface="Quattrocento Sans"/>
              </a:rPr>
              <a:t>Details about the topic will also be helpful here.  </a:t>
            </a:r>
            <a:endParaRPr/>
          </a:p>
          <a:p>
            <a:pPr indent="-171450" lvl="0" marL="171450" rtl="0" algn="l">
              <a:lnSpc>
                <a:spcPct val="100000"/>
              </a:lnSpc>
              <a:spcBef>
                <a:spcPts val="0"/>
              </a:spcBef>
              <a:spcAft>
                <a:spcPts val="0"/>
              </a:spcAft>
              <a:buClr>
                <a:schemeClr val="dk1"/>
              </a:buClr>
              <a:buSzPts val="1200"/>
              <a:buFont typeface="Arial"/>
              <a:buChar char="•"/>
            </a:pPr>
            <a:r>
              <a:rPr b="0" i="1" lang="en-US">
                <a:latin typeface="Quattrocento Sans"/>
                <a:ea typeface="Quattrocento Sans"/>
                <a:cs typeface="Quattrocento Sans"/>
                <a:sym typeface="Quattrocento Sans"/>
              </a:rPr>
              <a:t>Tell the story of your learning experience.  Just like a story there should always be a beginning, middle and an end.</a:t>
            </a:r>
            <a:endParaRPr/>
          </a:p>
          <a:p>
            <a:pPr indent="0" lvl="0" marL="0" rtl="0" algn="l">
              <a:lnSpc>
                <a:spcPct val="100000"/>
              </a:lnSpc>
              <a:spcBef>
                <a:spcPts val="0"/>
              </a:spcBef>
              <a:spcAft>
                <a:spcPts val="0"/>
              </a:spcAft>
              <a:buSzPts val="1400"/>
              <a:buNone/>
            </a:pPr>
            <a:r>
              <a:rPr b="0" i="1" lang="en-US">
                <a:latin typeface="Quattrocento Sans"/>
                <a:ea typeface="Quattrocento Sans"/>
                <a:cs typeface="Quattrocento Sans"/>
                <a:sym typeface="Quattrocento Sans"/>
              </a:rPr>
              <a:t>On the other side, you can add a graphic that provides evidence of what you learned.</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Feel free to use more than one slide to reflect upon your process.  It also helps to add some video of your process.</a:t>
            </a:r>
            <a:endParaRPr/>
          </a:p>
          <a:p>
            <a:pPr indent="0" lvl="0" marL="0" rtl="0" algn="l">
              <a:lnSpc>
                <a:spcPct val="100000"/>
              </a:lnSpc>
              <a:spcBef>
                <a:spcPts val="0"/>
              </a:spcBef>
              <a:spcAft>
                <a:spcPts val="0"/>
              </a:spcAft>
              <a:buSzPts val="1400"/>
              <a:buNone/>
            </a:pPr>
            <a:r>
              <a:t/>
            </a:r>
            <a:endParaRPr/>
          </a:p>
        </p:txBody>
      </p:sp>
      <p:sp>
        <p:nvSpPr>
          <p:cNvPr id="336" name="Google Shape;336;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4" name="Google Shape;46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0" name="Google Shape;470;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6" name="Google Shape;476;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2" name="Google Shape;482;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8" name="Google Shape;488;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Notes to presenter: </a:t>
            </a:r>
            <a:endParaRPr/>
          </a:p>
          <a:p>
            <a:pPr indent="0" lvl="0" marL="0" rtl="0" algn="l">
              <a:lnSpc>
                <a:spcPct val="100000"/>
              </a:lnSpc>
              <a:spcBef>
                <a:spcPts val="0"/>
              </a:spcBef>
              <a:spcAft>
                <a:spcPts val="0"/>
              </a:spcAft>
              <a:buSzPts val="1400"/>
              <a:buNone/>
            </a:pPr>
            <a:r>
              <a:rPr b="0" i="1" lang="en-US">
                <a:latin typeface="Quattrocento Sans"/>
                <a:ea typeface="Quattrocento Sans"/>
                <a:cs typeface="Quattrocento Sans"/>
                <a:sym typeface="Quattrocento Sans"/>
              </a:rPr>
              <a:t>What did you think at first?</a:t>
            </a:r>
            <a:endParaRPr/>
          </a:p>
          <a:p>
            <a:pPr indent="0" lvl="0" marL="0" rtl="0" algn="l">
              <a:lnSpc>
                <a:spcPct val="100000"/>
              </a:lnSpc>
              <a:spcBef>
                <a:spcPts val="0"/>
              </a:spcBef>
              <a:spcAft>
                <a:spcPts val="0"/>
              </a:spcAft>
              <a:buSzPts val="1400"/>
              <a:buNone/>
            </a:pPr>
            <a:r>
              <a:rPr b="0" i="1" lang="en-US">
                <a:latin typeface="Quattrocento Sans"/>
                <a:ea typeface="Quattrocento Sans"/>
                <a:cs typeface="Quattrocento Sans"/>
                <a:sym typeface="Quattrocento Sans"/>
              </a:rPr>
              <a:t>What obstacles did you encounter along the way?</a:t>
            </a:r>
            <a:endParaRPr/>
          </a:p>
          <a:p>
            <a:pPr indent="0" lvl="0" marL="0" rtl="0" algn="l">
              <a:lnSpc>
                <a:spcPct val="100000"/>
              </a:lnSpc>
              <a:spcBef>
                <a:spcPts val="0"/>
              </a:spcBef>
              <a:spcAft>
                <a:spcPts val="0"/>
              </a:spcAft>
              <a:buSzPts val="1400"/>
              <a:buNone/>
            </a:pPr>
            <a:r>
              <a:rPr b="0" i="1" lang="en-US">
                <a:latin typeface="Quattrocento Sans"/>
                <a:ea typeface="Quattrocento Sans"/>
                <a:cs typeface="Quattrocento Sans"/>
                <a:sym typeface="Quattrocento Sans"/>
              </a:rPr>
              <a:t>How did you overcome those obstacles?</a:t>
            </a:r>
            <a:endParaRPr/>
          </a:p>
          <a:p>
            <a:pPr indent="0" lvl="0" marL="0" rtl="0" algn="l">
              <a:lnSpc>
                <a:spcPct val="100000"/>
              </a:lnSpc>
              <a:spcBef>
                <a:spcPts val="0"/>
              </a:spcBef>
              <a:spcAft>
                <a:spcPts val="0"/>
              </a:spcAft>
              <a:buSzPts val="1400"/>
              <a:buNone/>
            </a:pPr>
            <a:r>
              <a:rPr b="0" i="1" lang="en-US">
                <a:latin typeface="Quattrocento Sans"/>
                <a:ea typeface="Quattrocento Sans"/>
                <a:cs typeface="Quattrocento Sans"/>
                <a:sym typeface="Quattrocento Sans"/>
              </a:rPr>
              <a:t>What images can you add to support your process?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This SmartArt allows you add images and text to help outline your process.  If a picture is worth a thousand words, then pictures and words should help you communicate this reflection on learning perfectly!  You can always click on Insert&gt;SmartArt to change this graphic or select the graphic and click on the Design contextual menu to change the colors.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Feel free to use more than one slide to reflect upon your process.  It also helps to add some video of your process.</a:t>
            </a:r>
            <a:endParaRPr/>
          </a:p>
          <a:p>
            <a:pPr indent="0" lvl="0" marL="0" rtl="0" algn="l">
              <a:lnSpc>
                <a:spcPct val="100000"/>
              </a:lnSpc>
              <a:spcBef>
                <a:spcPts val="0"/>
              </a:spcBef>
              <a:spcAft>
                <a:spcPts val="0"/>
              </a:spcAft>
              <a:buSzPts val="1400"/>
              <a:buNone/>
            </a:pPr>
            <a:r>
              <a:t/>
            </a:r>
            <a:endParaRPr/>
          </a:p>
        </p:txBody>
      </p:sp>
      <p:sp>
        <p:nvSpPr>
          <p:cNvPr id="489" name="Google Shape;489;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6" name="Google Shape;496;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2" name="Google Shape;502;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8" name="Google Shape;508;p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Notes to presenter: </a:t>
            </a:r>
            <a:endParaRPr/>
          </a:p>
          <a:p>
            <a:pPr indent="0" lvl="0" marL="0" rtl="0" algn="l">
              <a:lnSpc>
                <a:spcPct val="100000"/>
              </a:lnSpc>
              <a:spcBef>
                <a:spcPts val="0"/>
              </a:spcBef>
              <a:spcAft>
                <a:spcPts val="0"/>
              </a:spcAft>
              <a:buSzPts val="1400"/>
              <a:buNone/>
            </a:pPr>
            <a:r>
              <a:rPr b="0" i="1" lang="en-US">
                <a:latin typeface="Quattrocento Sans"/>
                <a:ea typeface="Quattrocento Sans"/>
                <a:cs typeface="Quattrocento Sans"/>
                <a:sym typeface="Quattrocento Sans"/>
              </a:rPr>
              <a:t>Description of what you learned in your own words on one side.</a:t>
            </a:r>
            <a:endParaRPr/>
          </a:p>
          <a:p>
            <a:pPr indent="-171450" lvl="0" marL="171450" rtl="0" algn="l">
              <a:lnSpc>
                <a:spcPct val="100000"/>
              </a:lnSpc>
              <a:spcBef>
                <a:spcPts val="0"/>
              </a:spcBef>
              <a:spcAft>
                <a:spcPts val="0"/>
              </a:spcAft>
              <a:buClr>
                <a:schemeClr val="dk1"/>
              </a:buClr>
              <a:buSzPts val="1200"/>
              <a:buFont typeface="Arial"/>
              <a:buChar char="•"/>
            </a:pPr>
            <a:r>
              <a:rPr b="0" i="1" lang="en-US">
                <a:latin typeface="Quattrocento Sans"/>
                <a:ea typeface="Quattrocento Sans"/>
                <a:cs typeface="Quattrocento Sans"/>
                <a:sym typeface="Quattrocento Sans"/>
              </a:rPr>
              <a:t>Include information about the topic </a:t>
            </a:r>
            <a:endParaRPr/>
          </a:p>
          <a:p>
            <a:pPr indent="-171450" lvl="0" marL="171450" rtl="0" algn="l">
              <a:lnSpc>
                <a:spcPct val="100000"/>
              </a:lnSpc>
              <a:spcBef>
                <a:spcPts val="0"/>
              </a:spcBef>
              <a:spcAft>
                <a:spcPts val="0"/>
              </a:spcAft>
              <a:buClr>
                <a:schemeClr val="dk1"/>
              </a:buClr>
              <a:buSzPts val="1200"/>
              <a:buFont typeface="Arial"/>
              <a:buChar char="•"/>
            </a:pPr>
            <a:r>
              <a:rPr b="0" i="1" lang="en-US">
                <a:latin typeface="Quattrocento Sans"/>
                <a:ea typeface="Quattrocento Sans"/>
                <a:cs typeface="Quattrocento Sans"/>
                <a:sym typeface="Quattrocento Sans"/>
              </a:rPr>
              <a:t>Details about the topic will also be helpful here.  </a:t>
            </a:r>
            <a:endParaRPr/>
          </a:p>
          <a:p>
            <a:pPr indent="-171450" lvl="0" marL="171450" rtl="0" algn="l">
              <a:lnSpc>
                <a:spcPct val="100000"/>
              </a:lnSpc>
              <a:spcBef>
                <a:spcPts val="0"/>
              </a:spcBef>
              <a:spcAft>
                <a:spcPts val="0"/>
              </a:spcAft>
              <a:buClr>
                <a:schemeClr val="dk1"/>
              </a:buClr>
              <a:buSzPts val="1200"/>
              <a:buFont typeface="Arial"/>
              <a:buChar char="•"/>
            </a:pPr>
            <a:r>
              <a:rPr b="0" i="1" lang="en-US">
                <a:latin typeface="Quattrocento Sans"/>
                <a:ea typeface="Quattrocento Sans"/>
                <a:cs typeface="Quattrocento Sans"/>
                <a:sym typeface="Quattrocento Sans"/>
              </a:rPr>
              <a:t>Tell the story of your learning experience.  Just like a story there should always be a beginning, middle and an end.</a:t>
            </a:r>
            <a:endParaRPr/>
          </a:p>
          <a:p>
            <a:pPr indent="0" lvl="0" marL="0" rtl="0" algn="l">
              <a:lnSpc>
                <a:spcPct val="100000"/>
              </a:lnSpc>
              <a:spcBef>
                <a:spcPts val="0"/>
              </a:spcBef>
              <a:spcAft>
                <a:spcPts val="0"/>
              </a:spcAft>
              <a:buSzPts val="1400"/>
              <a:buNone/>
            </a:pPr>
            <a:r>
              <a:rPr b="0" i="1" lang="en-US">
                <a:latin typeface="Quattrocento Sans"/>
                <a:ea typeface="Quattrocento Sans"/>
                <a:cs typeface="Quattrocento Sans"/>
                <a:sym typeface="Quattrocento Sans"/>
              </a:rPr>
              <a:t>On the other side, you can add a graphic that provides evidence of what you learned.</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Feel free to use more than one slide to reflect upon your process.  It also helps to add some video of your process.</a:t>
            </a:r>
            <a:endParaRPr/>
          </a:p>
          <a:p>
            <a:pPr indent="0" lvl="0" marL="0" rtl="0" algn="l">
              <a:lnSpc>
                <a:spcPct val="100000"/>
              </a:lnSpc>
              <a:spcBef>
                <a:spcPts val="0"/>
              </a:spcBef>
              <a:spcAft>
                <a:spcPts val="0"/>
              </a:spcAft>
              <a:buSzPts val="1400"/>
              <a:buNone/>
            </a:pPr>
            <a:r>
              <a:t/>
            </a:r>
            <a:endParaRPr/>
          </a:p>
        </p:txBody>
      </p:sp>
      <p:sp>
        <p:nvSpPr>
          <p:cNvPr id="509" name="Google Shape;509;p2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8" name="Google Shape;518;p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1" lang="en-US"/>
              <a:t>Notes to presenter: </a:t>
            </a:r>
            <a:endParaRPr/>
          </a:p>
          <a:p>
            <a:pPr indent="0" lvl="0" marL="0" rtl="0" algn="l">
              <a:lnSpc>
                <a:spcPct val="100000"/>
              </a:lnSpc>
              <a:spcBef>
                <a:spcPts val="0"/>
              </a:spcBef>
              <a:spcAft>
                <a:spcPts val="0"/>
              </a:spcAft>
              <a:buSzPts val="1400"/>
              <a:buNone/>
            </a:pPr>
            <a:r>
              <a:rPr i="1" lang="en-US"/>
              <a:t>What is your purpose for sharing this reflection?</a:t>
            </a:r>
            <a:endParaRPr/>
          </a:p>
          <a:p>
            <a:pPr indent="0" lvl="0" marL="0" rtl="0" algn="l">
              <a:lnSpc>
                <a:spcPct val="100000"/>
              </a:lnSpc>
              <a:spcBef>
                <a:spcPts val="0"/>
              </a:spcBef>
              <a:spcAft>
                <a:spcPts val="0"/>
              </a:spcAft>
              <a:buSzPts val="1400"/>
              <a:buNone/>
            </a:pPr>
            <a:r>
              <a:rPr i="1" lang="en-US"/>
              <a:t>Is it at the end of a unit or project?  </a:t>
            </a:r>
            <a:endParaRPr/>
          </a:p>
          <a:p>
            <a:pPr indent="0" lvl="0" marL="0" rtl="0" algn="l">
              <a:lnSpc>
                <a:spcPct val="100000"/>
              </a:lnSpc>
              <a:spcBef>
                <a:spcPts val="0"/>
              </a:spcBef>
              <a:spcAft>
                <a:spcPts val="0"/>
              </a:spcAft>
              <a:buSzPts val="1400"/>
              <a:buNone/>
            </a:pPr>
            <a:r>
              <a:rPr i="1" lang="en-US"/>
              <a:t>Are you sharing this reflection, at the attainment of a learning goal you set for yourself?  </a:t>
            </a:r>
            <a:endParaRPr/>
          </a:p>
          <a:p>
            <a:pPr indent="0" lvl="0" marL="0" rtl="0" algn="l">
              <a:lnSpc>
                <a:spcPct val="100000"/>
              </a:lnSpc>
              <a:spcBef>
                <a:spcPts val="0"/>
              </a:spcBef>
              <a:spcAft>
                <a:spcPts val="0"/>
              </a:spcAft>
              <a:buSzPts val="1400"/>
              <a:buNone/>
            </a:pPr>
            <a:r>
              <a:rPr i="1" lang="en-US"/>
              <a:t>Is it at the end of a course?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State your purpose for the reflection or even the purpose of the learning experience or learning goal.  Be clear and be specific in stating your purpose.</a:t>
            </a:r>
            <a:endParaRPr/>
          </a:p>
          <a:p>
            <a:pPr indent="0" lvl="0" marL="0" rtl="0" algn="l">
              <a:lnSpc>
                <a:spcPct val="100000"/>
              </a:lnSpc>
              <a:spcBef>
                <a:spcPts val="0"/>
              </a:spcBef>
              <a:spcAft>
                <a:spcPts val="0"/>
              </a:spcAft>
              <a:buSzPts val="1400"/>
              <a:buNone/>
            </a:pPr>
            <a:r>
              <a:t/>
            </a:r>
            <a:endParaRPr/>
          </a:p>
        </p:txBody>
      </p:sp>
      <p:sp>
        <p:nvSpPr>
          <p:cNvPr id="519" name="Google Shape;519;p2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5" name="Google Shape;525;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5" name="Google Shape;345;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Notes to presenter: </a:t>
            </a:r>
            <a:endParaRPr/>
          </a:p>
          <a:p>
            <a:pPr indent="0" lvl="0" marL="0" rtl="0" algn="l">
              <a:lnSpc>
                <a:spcPct val="100000"/>
              </a:lnSpc>
              <a:spcBef>
                <a:spcPts val="0"/>
              </a:spcBef>
              <a:spcAft>
                <a:spcPts val="0"/>
              </a:spcAft>
              <a:buSzPts val="1400"/>
              <a:buNone/>
            </a:pPr>
            <a:r>
              <a:rPr b="0" i="1" lang="en-US">
                <a:latin typeface="Quattrocento Sans"/>
                <a:ea typeface="Quattrocento Sans"/>
                <a:cs typeface="Quattrocento Sans"/>
                <a:sym typeface="Quattrocento Sans"/>
              </a:rPr>
              <a:t>Description of what you learned in your own words on one side.</a:t>
            </a:r>
            <a:endParaRPr/>
          </a:p>
          <a:p>
            <a:pPr indent="-171450" lvl="0" marL="171450" rtl="0" algn="l">
              <a:lnSpc>
                <a:spcPct val="100000"/>
              </a:lnSpc>
              <a:spcBef>
                <a:spcPts val="0"/>
              </a:spcBef>
              <a:spcAft>
                <a:spcPts val="0"/>
              </a:spcAft>
              <a:buClr>
                <a:schemeClr val="dk1"/>
              </a:buClr>
              <a:buSzPts val="1200"/>
              <a:buFont typeface="Arial"/>
              <a:buChar char="•"/>
            </a:pPr>
            <a:r>
              <a:rPr b="0" i="1" lang="en-US">
                <a:latin typeface="Quattrocento Sans"/>
                <a:ea typeface="Quattrocento Sans"/>
                <a:cs typeface="Quattrocento Sans"/>
                <a:sym typeface="Quattrocento Sans"/>
              </a:rPr>
              <a:t>Include information about the topic </a:t>
            </a:r>
            <a:endParaRPr/>
          </a:p>
          <a:p>
            <a:pPr indent="-171450" lvl="0" marL="171450" rtl="0" algn="l">
              <a:lnSpc>
                <a:spcPct val="100000"/>
              </a:lnSpc>
              <a:spcBef>
                <a:spcPts val="0"/>
              </a:spcBef>
              <a:spcAft>
                <a:spcPts val="0"/>
              </a:spcAft>
              <a:buClr>
                <a:schemeClr val="dk1"/>
              </a:buClr>
              <a:buSzPts val="1200"/>
              <a:buFont typeface="Arial"/>
              <a:buChar char="•"/>
            </a:pPr>
            <a:r>
              <a:rPr b="0" i="1" lang="en-US">
                <a:latin typeface="Quattrocento Sans"/>
                <a:ea typeface="Quattrocento Sans"/>
                <a:cs typeface="Quattrocento Sans"/>
                <a:sym typeface="Quattrocento Sans"/>
              </a:rPr>
              <a:t>Details about the topic will also be helpful here.  </a:t>
            </a:r>
            <a:endParaRPr/>
          </a:p>
          <a:p>
            <a:pPr indent="-171450" lvl="0" marL="171450" rtl="0" algn="l">
              <a:lnSpc>
                <a:spcPct val="100000"/>
              </a:lnSpc>
              <a:spcBef>
                <a:spcPts val="0"/>
              </a:spcBef>
              <a:spcAft>
                <a:spcPts val="0"/>
              </a:spcAft>
              <a:buClr>
                <a:schemeClr val="dk1"/>
              </a:buClr>
              <a:buSzPts val="1200"/>
              <a:buFont typeface="Arial"/>
              <a:buChar char="•"/>
            </a:pPr>
            <a:r>
              <a:rPr b="0" i="1" lang="en-US">
                <a:latin typeface="Quattrocento Sans"/>
                <a:ea typeface="Quattrocento Sans"/>
                <a:cs typeface="Quattrocento Sans"/>
                <a:sym typeface="Quattrocento Sans"/>
              </a:rPr>
              <a:t>Tell the story of your learning experience.  Just like a story there should always be a beginning, middle and an end.</a:t>
            </a:r>
            <a:endParaRPr/>
          </a:p>
          <a:p>
            <a:pPr indent="0" lvl="0" marL="0" rtl="0" algn="l">
              <a:lnSpc>
                <a:spcPct val="100000"/>
              </a:lnSpc>
              <a:spcBef>
                <a:spcPts val="0"/>
              </a:spcBef>
              <a:spcAft>
                <a:spcPts val="0"/>
              </a:spcAft>
              <a:buSzPts val="1400"/>
              <a:buNone/>
            </a:pPr>
            <a:r>
              <a:rPr b="0" i="1" lang="en-US">
                <a:latin typeface="Quattrocento Sans"/>
                <a:ea typeface="Quattrocento Sans"/>
                <a:cs typeface="Quattrocento Sans"/>
                <a:sym typeface="Quattrocento Sans"/>
              </a:rPr>
              <a:t>On the other side, you can add a graphic that provides evidence of what you learned.</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Feel free to use more than one slide to reflect upon your process.  It also helps to add some video of your process.</a:t>
            </a:r>
            <a:endParaRPr/>
          </a:p>
          <a:p>
            <a:pPr indent="0" lvl="0" marL="0" rtl="0" algn="l">
              <a:lnSpc>
                <a:spcPct val="100000"/>
              </a:lnSpc>
              <a:spcBef>
                <a:spcPts val="0"/>
              </a:spcBef>
              <a:spcAft>
                <a:spcPts val="0"/>
              </a:spcAft>
              <a:buSzPts val="1400"/>
              <a:buNone/>
            </a:pPr>
            <a:r>
              <a:t/>
            </a:r>
            <a:endParaRPr/>
          </a:p>
        </p:txBody>
      </p:sp>
      <p:sp>
        <p:nvSpPr>
          <p:cNvPr id="346" name="Google Shape;346;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0" name="Google Shape;530;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5" name="Google Shape;535;p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1" lang="en-US"/>
              <a:t>Notes to presenter: </a:t>
            </a:r>
            <a:endParaRPr/>
          </a:p>
          <a:p>
            <a:pPr indent="0" lvl="0" marL="0" rtl="0" algn="l">
              <a:lnSpc>
                <a:spcPct val="100000"/>
              </a:lnSpc>
              <a:spcBef>
                <a:spcPts val="0"/>
              </a:spcBef>
              <a:spcAft>
                <a:spcPts val="0"/>
              </a:spcAft>
              <a:buSzPts val="1400"/>
              <a:buNone/>
            </a:pPr>
            <a:r>
              <a:rPr i="1" lang="en-US"/>
              <a:t>What is your purpose for sharing this reflection?</a:t>
            </a:r>
            <a:endParaRPr/>
          </a:p>
          <a:p>
            <a:pPr indent="0" lvl="0" marL="0" rtl="0" algn="l">
              <a:lnSpc>
                <a:spcPct val="100000"/>
              </a:lnSpc>
              <a:spcBef>
                <a:spcPts val="0"/>
              </a:spcBef>
              <a:spcAft>
                <a:spcPts val="0"/>
              </a:spcAft>
              <a:buSzPts val="1400"/>
              <a:buNone/>
            </a:pPr>
            <a:r>
              <a:rPr i="1" lang="en-US"/>
              <a:t>Is it at the end of a unit or project?  </a:t>
            </a:r>
            <a:endParaRPr/>
          </a:p>
          <a:p>
            <a:pPr indent="0" lvl="0" marL="0" rtl="0" algn="l">
              <a:lnSpc>
                <a:spcPct val="100000"/>
              </a:lnSpc>
              <a:spcBef>
                <a:spcPts val="0"/>
              </a:spcBef>
              <a:spcAft>
                <a:spcPts val="0"/>
              </a:spcAft>
              <a:buSzPts val="1400"/>
              <a:buNone/>
            </a:pPr>
            <a:r>
              <a:rPr i="1" lang="en-US"/>
              <a:t>Are you sharing this reflection, at the attainment of a learning goal you set for yourself?  </a:t>
            </a:r>
            <a:endParaRPr/>
          </a:p>
          <a:p>
            <a:pPr indent="0" lvl="0" marL="0" rtl="0" algn="l">
              <a:lnSpc>
                <a:spcPct val="100000"/>
              </a:lnSpc>
              <a:spcBef>
                <a:spcPts val="0"/>
              </a:spcBef>
              <a:spcAft>
                <a:spcPts val="0"/>
              </a:spcAft>
              <a:buSzPts val="1400"/>
              <a:buNone/>
            </a:pPr>
            <a:r>
              <a:rPr i="1" lang="en-US"/>
              <a:t>Is it at the end of a course?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State your purpose for the reflection or even the purpose of the learning experience or learning goal.  Be clear and be specific in stating your purpose.</a:t>
            </a:r>
            <a:endParaRPr/>
          </a:p>
          <a:p>
            <a:pPr indent="0" lvl="0" marL="0" rtl="0" algn="l">
              <a:lnSpc>
                <a:spcPct val="100000"/>
              </a:lnSpc>
              <a:spcBef>
                <a:spcPts val="0"/>
              </a:spcBef>
              <a:spcAft>
                <a:spcPts val="0"/>
              </a:spcAft>
              <a:buSzPts val="1400"/>
              <a:buNone/>
            </a:pPr>
            <a:r>
              <a:t/>
            </a:r>
            <a:endParaRPr/>
          </a:p>
        </p:txBody>
      </p:sp>
      <p:sp>
        <p:nvSpPr>
          <p:cNvPr id="536" name="Google Shape;536;p3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2" name="Google Shape;542;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2" name="Google Shape;562;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9" name="Google Shape;569;p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1" lang="en-US"/>
              <a:t>Notes to presenter: </a:t>
            </a:r>
            <a:endParaRPr/>
          </a:p>
          <a:p>
            <a:pPr indent="0" lvl="0" marL="0" rtl="0" algn="l">
              <a:lnSpc>
                <a:spcPct val="100000"/>
              </a:lnSpc>
              <a:spcBef>
                <a:spcPts val="0"/>
              </a:spcBef>
              <a:spcAft>
                <a:spcPts val="0"/>
              </a:spcAft>
              <a:buSzPts val="1400"/>
              <a:buNone/>
            </a:pPr>
            <a:r>
              <a:rPr i="1" lang="en-US"/>
              <a:t>What is your purpose for sharing this reflection?</a:t>
            </a:r>
            <a:endParaRPr/>
          </a:p>
          <a:p>
            <a:pPr indent="0" lvl="0" marL="0" rtl="0" algn="l">
              <a:lnSpc>
                <a:spcPct val="100000"/>
              </a:lnSpc>
              <a:spcBef>
                <a:spcPts val="0"/>
              </a:spcBef>
              <a:spcAft>
                <a:spcPts val="0"/>
              </a:spcAft>
              <a:buSzPts val="1400"/>
              <a:buNone/>
            </a:pPr>
            <a:r>
              <a:rPr i="1" lang="en-US"/>
              <a:t>Is it at the end of a unit or project?  </a:t>
            </a:r>
            <a:endParaRPr/>
          </a:p>
          <a:p>
            <a:pPr indent="0" lvl="0" marL="0" rtl="0" algn="l">
              <a:lnSpc>
                <a:spcPct val="100000"/>
              </a:lnSpc>
              <a:spcBef>
                <a:spcPts val="0"/>
              </a:spcBef>
              <a:spcAft>
                <a:spcPts val="0"/>
              </a:spcAft>
              <a:buSzPts val="1400"/>
              <a:buNone/>
            </a:pPr>
            <a:r>
              <a:rPr i="1" lang="en-US"/>
              <a:t>Are you sharing this reflection, at the attainment of a learning goal you set for yourself?  </a:t>
            </a:r>
            <a:endParaRPr/>
          </a:p>
          <a:p>
            <a:pPr indent="0" lvl="0" marL="0" rtl="0" algn="l">
              <a:lnSpc>
                <a:spcPct val="100000"/>
              </a:lnSpc>
              <a:spcBef>
                <a:spcPts val="0"/>
              </a:spcBef>
              <a:spcAft>
                <a:spcPts val="0"/>
              </a:spcAft>
              <a:buSzPts val="1400"/>
              <a:buNone/>
            </a:pPr>
            <a:r>
              <a:rPr i="1" lang="en-US"/>
              <a:t>Is it at the end of a course?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State your purpose for the reflection or even the purpose of the learning experience or learning goal.  Be clear and be specific in stating your purpose.</a:t>
            </a:r>
            <a:endParaRPr/>
          </a:p>
          <a:p>
            <a:pPr indent="0" lvl="0" marL="0" rtl="0" algn="l">
              <a:lnSpc>
                <a:spcPct val="100000"/>
              </a:lnSpc>
              <a:spcBef>
                <a:spcPts val="0"/>
              </a:spcBef>
              <a:spcAft>
                <a:spcPts val="0"/>
              </a:spcAft>
              <a:buSzPts val="1400"/>
              <a:buNone/>
            </a:pPr>
            <a:r>
              <a:t/>
            </a:r>
            <a:endParaRPr/>
          </a:p>
        </p:txBody>
      </p:sp>
      <p:sp>
        <p:nvSpPr>
          <p:cNvPr id="570" name="Google Shape;570;p3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5" name="Google Shape;35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Notes to presenter: </a:t>
            </a:r>
            <a:endParaRPr/>
          </a:p>
          <a:p>
            <a:pPr indent="0" lvl="0" marL="0" rtl="0" algn="l">
              <a:lnSpc>
                <a:spcPct val="100000"/>
              </a:lnSpc>
              <a:spcBef>
                <a:spcPts val="0"/>
              </a:spcBef>
              <a:spcAft>
                <a:spcPts val="0"/>
              </a:spcAft>
              <a:buSzPts val="1400"/>
              <a:buNone/>
            </a:pPr>
            <a:r>
              <a:rPr b="0" i="1" lang="en-US">
                <a:latin typeface="Quattrocento Sans"/>
                <a:ea typeface="Quattrocento Sans"/>
                <a:cs typeface="Quattrocento Sans"/>
                <a:sym typeface="Quattrocento Sans"/>
              </a:rPr>
              <a:t>Description of what you learned in your own words on one side.</a:t>
            </a:r>
            <a:endParaRPr/>
          </a:p>
          <a:p>
            <a:pPr indent="-171450" lvl="0" marL="171450" rtl="0" algn="l">
              <a:lnSpc>
                <a:spcPct val="100000"/>
              </a:lnSpc>
              <a:spcBef>
                <a:spcPts val="0"/>
              </a:spcBef>
              <a:spcAft>
                <a:spcPts val="0"/>
              </a:spcAft>
              <a:buClr>
                <a:schemeClr val="dk1"/>
              </a:buClr>
              <a:buSzPts val="1200"/>
              <a:buFont typeface="Arial"/>
              <a:buChar char="•"/>
            </a:pPr>
            <a:r>
              <a:rPr b="0" i="1" lang="en-US">
                <a:latin typeface="Quattrocento Sans"/>
                <a:ea typeface="Quattrocento Sans"/>
                <a:cs typeface="Quattrocento Sans"/>
                <a:sym typeface="Quattrocento Sans"/>
              </a:rPr>
              <a:t>Include information about the topic </a:t>
            </a:r>
            <a:endParaRPr/>
          </a:p>
          <a:p>
            <a:pPr indent="-171450" lvl="0" marL="171450" rtl="0" algn="l">
              <a:lnSpc>
                <a:spcPct val="100000"/>
              </a:lnSpc>
              <a:spcBef>
                <a:spcPts val="0"/>
              </a:spcBef>
              <a:spcAft>
                <a:spcPts val="0"/>
              </a:spcAft>
              <a:buClr>
                <a:schemeClr val="dk1"/>
              </a:buClr>
              <a:buSzPts val="1200"/>
              <a:buFont typeface="Arial"/>
              <a:buChar char="•"/>
            </a:pPr>
            <a:r>
              <a:rPr b="0" i="1" lang="en-US">
                <a:latin typeface="Quattrocento Sans"/>
                <a:ea typeface="Quattrocento Sans"/>
                <a:cs typeface="Quattrocento Sans"/>
                <a:sym typeface="Quattrocento Sans"/>
              </a:rPr>
              <a:t>Details about the topic will also be helpful here.  </a:t>
            </a:r>
            <a:endParaRPr/>
          </a:p>
          <a:p>
            <a:pPr indent="-171450" lvl="0" marL="171450" rtl="0" algn="l">
              <a:lnSpc>
                <a:spcPct val="100000"/>
              </a:lnSpc>
              <a:spcBef>
                <a:spcPts val="0"/>
              </a:spcBef>
              <a:spcAft>
                <a:spcPts val="0"/>
              </a:spcAft>
              <a:buClr>
                <a:schemeClr val="dk1"/>
              </a:buClr>
              <a:buSzPts val="1200"/>
              <a:buFont typeface="Arial"/>
              <a:buChar char="•"/>
            </a:pPr>
            <a:r>
              <a:rPr b="0" i="1" lang="en-US">
                <a:latin typeface="Quattrocento Sans"/>
                <a:ea typeface="Quattrocento Sans"/>
                <a:cs typeface="Quattrocento Sans"/>
                <a:sym typeface="Quattrocento Sans"/>
              </a:rPr>
              <a:t>Tell the story of your learning experience.  Just like a story there should always be a beginning, middle and an end.</a:t>
            </a:r>
            <a:endParaRPr/>
          </a:p>
          <a:p>
            <a:pPr indent="0" lvl="0" marL="0" rtl="0" algn="l">
              <a:lnSpc>
                <a:spcPct val="100000"/>
              </a:lnSpc>
              <a:spcBef>
                <a:spcPts val="0"/>
              </a:spcBef>
              <a:spcAft>
                <a:spcPts val="0"/>
              </a:spcAft>
              <a:buSzPts val="1400"/>
              <a:buNone/>
            </a:pPr>
            <a:r>
              <a:rPr b="0" i="1" lang="en-US">
                <a:latin typeface="Quattrocento Sans"/>
                <a:ea typeface="Quattrocento Sans"/>
                <a:cs typeface="Quattrocento Sans"/>
                <a:sym typeface="Quattrocento Sans"/>
              </a:rPr>
              <a:t>On the other side, you can add a graphic that provides evidence of what you learned.</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Feel free to use more than one slide to reflect upon your process.  It also helps to add some video of your process.</a:t>
            </a:r>
            <a:endParaRPr/>
          </a:p>
          <a:p>
            <a:pPr indent="0" lvl="0" marL="0" rtl="0" algn="l">
              <a:lnSpc>
                <a:spcPct val="100000"/>
              </a:lnSpc>
              <a:spcBef>
                <a:spcPts val="0"/>
              </a:spcBef>
              <a:spcAft>
                <a:spcPts val="0"/>
              </a:spcAft>
              <a:buSzPts val="1400"/>
              <a:buNone/>
            </a:pPr>
            <a:r>
              <a:t/>
            </a:r>
            <a:endParaRPr/>
          </a:p>
        </p:txBody>
      </p:sp>
      <p:sp>
        <p:nvSpPr>
          <p:cNvPr id="356" name="Google Shape;356;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5" name="Google Shape;36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1" lang="en-US"/>
              <a:t>Notes to presenter: </a:t>
            </a:r>
            <a:endParaRPr/>
          </a:p>
          <a:p>
            <a:pPr indent="0" lvl="0" marL="0" rtl="0" algn="l">
              <a:lnSpc>
                <a:spcPct val="100000"/>
              </a:lnSpc>
              <a:spcBef>
                <a:spcPts val="0"/>
              </a:spcBef>
              <a:spcAft>
                <a:spcPts val="0"/>
              </a:spcAft>
              <a:buSzPts val="1400"/>
              <a:buNone/>
            </a:pPr>
            <a:r>
              <a:rPr i="1" lang="en-US"/>
              <a:t>What is your purpose for sharing this reflection?</a:t>
            </a:r>
            <a:endParaRPr/>
          </a:p>
          <a:p>
            <a:pPr indent="0" lvl="0" marL="0" rtl="0" algn="l">
              <a:lnSpc>
                <a:spcPct val="100000"/>
              </a:lnSpc>
              <a:spcBef>
                <a:spcPts val="0"/>
              </a:spcBef>
              <a:spcAft>
                <a:spcPts val="0"/>
              </a:spcAft>
              <a:buSzPts val="1400"/>
              <a:buNone/>
            </a:pPr>
            <a:r>
              <a:rPr i="1" lang="en-US"/>
              <a:t>Is it at the end of a unit or project?  </a:t>
            </a:r>
            <a:endParaRPr/>
          </a:p>
          <a:p>
            <a:pPr indent="0" lvl="0" marL="0" rtl="0" algn="l">
              <a:lnSpc>
                <a:spcPct val="100000"/>
              </a:lnSpc>
              <a:spcBef>
                <a:spcPts val="0"/>
              </a:spcBef>
              <a:spcAft>
                <a:spcPts val="0"/>
              </a:spcAft>
              <a:buSzPts val="1400"/>
              <a:buNone/>
            </a:pPr>
            <a:r>
              <a:rPr i="1" lang="en-US"/>
              <a:t>Are you sharing this reflection, at the attainment of a learning goal you set for yourself?  </a:t>
            </a:r>
            <a:endParaRPr/>
          </a:p>
          <a:p>
            <a:pPr indent="0" lvl="0" marL="0" rtl="0" algn="l">
              <a:lnSpc>
                <a:spcPct val="100000"/>
              </a:lnSpc>
              <a:spcBef>
                <a:spcPts val="0"/>
              </a:spcBef>
              <a:spcAft>
                <a:spcPts val="0"/>
              </a:spcAft>
              <a:buSzPts val="1400"/>
              <a:buNone/>
            </a:pPr>
            <a:r>
              <a:rPr i="1" lang="en-US"/>
              <a:t>Is it at the end of a course?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State your purpose for the reflection or even the purpose of the learning experience or learning goal.  Be clear and be specific in stating your purpose.</a:t>
            </a:r>
            <a:endParaRPr/>
          </a:p>
          <a:p>
            <a:pPr indent="0" lvl="0" marL="0" rtl="0" algn="l">
              <a:lnSpc>
                <a:spcPct val="100000"/>
              </a:lnSpc>
              <a:spcBef>
                <a:spcPts val="0"/>
              </a:spcBef>
              <a:spcAft>
                <a:spcPts val="0"/>
              </a:spcAft>
              <a:buSzPts val="1400"/>
              <a:buNone/>
            </a:pPr>
            <a:r>
              <a:t/>
            </a:r>
            <a:endParaRPr/>
          </a:p>
        </p:txBody>
      </p:sp>
      <p:sp>
        <p:nvSpPr>
          <p:cNvPr id="366" name="Google Shape;366;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2" name="Google Shape;37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8" name="Google Shape;37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4" name="Google Shape;38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0" name="Google Shape;39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2.png"/><Relationship Id="rId4" Type="http://schemas.openxmlformats.org/officeDocument/2006/relationships/image" Target="../media/image9.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2.png"/><Relationship Id="rId4" Type="http://schemas.openxmlformats.org/officeDocument/2006/relationships/image" Target="../media/image9.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2.png"/><Relationship Id="rId4" Type="http://schemas.openxmlformats.org/officeDocument/2006/relationships/image" Target="../media/image9.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2.png"/><Relationship Id="rId4"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9.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9.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2.png"/><Relationship Id="rId4"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grpSp>
        <p:nvGrpSpPr>
          <p:cNvPr id="17" name="Google Shape;17;p36"/>
          <p:cNvGrpSpPr/>
          <p:nvPr/>
        </p:nvGrpSpPr>
        <p:grpSpPr>
          <a:xfrm>
            <a:off x="7232499" y="-159283"/>
            <a:ext cx="4959501" cy="5525761"/>
            <a:chOff x="7232499" y="-159283"/>
            <a:chExt cx="4959501" cy="5525761"/>
          </a:xfrm>
        </p:grpSpPr>
        <p:pic>
          <p:nvPicPr>
            <p:cNvPr descr="Single gear" id="18" name="Google Shape;18;p36"/>
            <p:cNvPicPr preferRelativeResize="0"/>
            <p:nvPr/>
          </p:nvPicPr>
          <p:blipFill rotWithShape="1">
            <a:blip r:embed="rId2">
              <a:alphaModFix/>
            </a:blip>
            <a:srcRect b="0" l="0" r="23442" t="18078"/>
            <a:stretch/>
          </p:blipFill>
          <p:spPr>
            <a:xfrm>
              <a:off x="8994950" y="0"/>
              <a:ext cx="3197050" cy="3421066"/>
            </a:xfrm>
            <a:prstGeom prst="rect">
              <a:avLst/>
            </a:prstGeom>
            <a:noFill/>
            <a:ln>
              <a:noFill/>
            </a:ln>
          </p:spPr>
        </p:pic>
        <p:pic>
          <p:nvPicPr>
            <p:cNvPr descr="Single gear" id="19" name="Google Shape;19;p36"/>
            <p:cNvPicPr preferRelativeResize="0"/>
            <p:nvPr/>
          </p:nvPicPr>
          <p:blipFill rotWithShape="1">
            <a:blip r:embed="rId2">
              <a:alphaModFix/>
            </a:blip>
            <a:srcRect b="0" l="0" r="0" t="0"/>
            <a:stretch/>
          </p:blipFill>
          <p:spPr>
            <a:xfrm>
              <a:off x="7232499" y="667872"/>
              <a:ext cx="2880000" cy="2880000"/>
            </a:xfrm>
            <a:prstGeom prst="rect">
              <a:avLst/>
            </a:prstGeom>
            <a:noFill/>
            <a:ln>
              <a:noFill/>
            </a:ln>
          </p:spPr>
        </p:pic>
        <p:pic>
          <p:nvPicPr>
            <p:cNvPr descr="Single gear" id="20" name="Google Shape;20;p36"/>
            <p:cNvPicPr preferRelativeResize="0"/>
            <p:nvPr/>
          </p:nvPicPr>
          <p:blipFill rotWithShape="1">
            <a:blip r:embed="rId2">
              <a:alphaModFix/>
            </a:blip>
            <a:srcRect b="0" l="0" r="0" t="0"/>
            <a:stretch/>
          </p:blipFill>
          <p:spPr>
            <a:xfrm>
              <a:off x="8746667" y="2486478"/>
              <a:ext cx="2880000" cy="2880000"/>
            </a:xfrm>
            <a:prstGeom prst="rect">
              <a:avLst/>
            </a:prstGeom>
            <a:noFill/>
            <a:ln>
              <a:noFill/>
            </a:ln>
          </p:spPr>
        </p:pic>
        <p:pic>
          <p:nvPicPr>
            <p:cNvPr descr="Single gear" id="21" name="Google Shape;21;p36"/>
            <p:cNvPicPr preferRelativeResize="0"/>
            <p:nvPr/>
          </p:nvPicPr>
          <p:blipFill rotWithShape="1">
            <a:blip r:embed="rId2">
              <a:alphaModFix/>
            </a:blip>
            <a:srcRect b="0" l="0" r="0" t="0"/>
            <a:stretch/>
          </p:blipFill>
          <p:spPr>
            <a:xfrm>
              <a:off x="8501643" y="-159283"/>
              <a:ext cx="1620000" cy="1620000"/>
            </a:xfrm>
            <a:prstGeom prst="rect">
              <a:avLst/>
            </a:prstGeom>
            <a:noFill/>
            <a:ln>
              <a:noFill/>
            </a:ln>
          </p:spPr>
        </p:pic>
      </p:grpSp>
      <p:sp>
        <p:nvSpPr>
          <p:cNvPr id="22" name="Google Shape;22;p36"/>
          <p:cNvSpPr/>
          <p:nvPr/>
        </p:nvSpPr>
        <p:spPr>
          <a:xfrm>
            <a:off x="1704975" y="2598834"/>
            <a:ext cx="8782050" cy="1660332"/>
          </a:xfrm>
          <a:prstGeom prst="rect">
            <a:avLst/>
          </a:prstGeom>
          <a:solidFill>
            <a:srgbClr val="262626"/>
          </a:solidFill>
          <a:ln>
            <a:noFill/>
          </a:ln>
          <a:effectLst>
            <a:outerShdw blurRad="50800" rotWithShape="0" algn="t" dir="5400000" dist="381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6"/>
          <p:cNvSpPr txBox="1"/>
          <p:nvPr>
            <p:ph type="ctrTitle"/>
          </p:nvPr>
        </p:nvSpPr>
        <p:spPr>
          <a:xfrm>
            <a:off x="1828293" y="2742465"/>
            <a:ext cx="8494463" cy="137307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5400"/>
              <a:buFont typeface="Trebuchet MS"/>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6"/>
          <p:cNvSpPr txBox="1"/>
          <p:nvPr>
            <p:ph idx="1" type="subTitle"/>
          </p:nvPr>
        </p:nvSpPr>
        <p:spPr>
          <a:xfrm>
            <a:off x="1828799" y="4394039"/>
            <a:ext cx="8493957" cy="1117687"/>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25" name="Google Shape;25;p36"/>
          <p:cNvSpPr txBox="1"/>
          <p:nvPr>
            <p:ph idx="10" type="dt"/>
          </p:nvPr>
        </p:nvSpPr>
        <p:spPr>
          <a:xfrm>
            <a:off x="8112956"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6"/>
          <p:cNvSpPr txBox="1"/>
          <p:nvPr>
            <p:ph idx="11" type="ftr"/>
          </p:nvPr>
        </p:nvSpPr>
        <p:spPr>
          <a:xfrm>
            <a:off x="1242296"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6"/>
          <p:cNvSpPr/>
          <p:nvPr/>
        </p:nvSpPr>
        <p:spPr>
          <a:xfrm>
            <a:off x="0" y="2590078"/>
            <a:ext cx="1602997" cy="1660332"/>
          </a:xfrm>
          <a:prstGeom prst="rect">
            <a:avLst/>
          </a:prstGeom>
          <a:solidFill>
            <a:srgbClr val="942D0B"/>
          </a:solidFill>
          <a:ln>
            <a:noFill/>
          </a:ln>
          <a:effectLst>
            <a:outerShdw blurRad="50800" rotWithShape="0" algn="t" dir="5400000" dist="381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6"/>
          <p:cNvSpPr/>
          <p:nvPr/>
        </p:nvSpPr>
        <p:spPr>
          <a:xfrm>
            <a:off x="10606797" y="2590077"/>
            <a:ext cx="1602997" cy="1660331"/>
          </a:xfrm>
          <a:prstGeom prst="rect">
            <a:avLst/>
          </a:prstGeom>
          <a:solidFill>
            <a:schemeClr val="accent1"/>
          </a:solidFill>
          <a:ln>
            <a:noFill/>
          </a:ln>
          <a:effectLst>
            <a:outerShdw blurRad="50800" rotWithShape="0" algn="t" dir="5400000" dist="381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36"/>
          <p:cNvSpPr txBox="1"/>
          <p:nvPr>
            <p:ph idx="12" type="sldNum"/>
          </p:nvPr>
        </p:nvSpPr>
        <p:spPr>
          <a:xfrm>
            <a:off x="10803518" y="2750779"/>
            <a:ext cx="1171888" cy="1356442"/>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55" name="Shape 155"/>
        <p:cNvGrpSpPr/>
        <p:nvPr/>
      </p:nvGrpSpPr>
      <p:grpSpPr>
        <a:xfrm>
          <a:off x="0" y="0"/>
          <a:ext cx="0" cy="0"/>
          <a:chOff x="0" y="0"/>
          <a:chExt cx="0" cy="0"/>
        </a:xfrm>
      </p:grpSpPr>
      <p:grpSp>
        <p:nvGrpSpPr>
          <p:cNvPr id="156" name="Google Shape;156;p45"/>
          <p:cNvGrpSpPr/>
          <p:nvPr/>
        </p:nvGrpSpPr>
        <p:grpSpPr>
          <a:xfrm rot="5400000">
            <a:off x="7096454" y="1615369"/>
            <a:ext cx="4959501" cy="5525761"/>
            <a:chOff x="7232499" y="-159283"/>
            <a:chExt cx="4959501" cy="5525761"/>
          </a:xfrm>
        </p:grpSpPr>
        <p:pic>
          <p:nvPicPr>
            <p:cNvPr descr="Single gear" id="157" name="Google Shape;157;p45"/>
            <p:cNvPicPr preferRelativeResize="0"/>
            <p:nvPr/>
          </p:nvPicPr>
          <p:blipFill rotWithShape="1">
            <a:blip r:embed="rId2">
              <a:alphaModFix/>
            </a:blip>
            <a:srcRect b="0" l="0" r="23442" t="18078"/>
            <a:stretch/>
          </p:blipFill>
          <p:spPr>
            <a:xfrm>
              <a:off x="8994950" y="0"/>
              <a:ext cx="3197050" cy="3421066"/>
            </a:xfrm>
            <a:prstGeom prst="rect">
              <a:avLst/>
            </a:prstGeom>
            <a:noFill/>
            <a:ln>
              <a:noFill/>
            </a:ln>
          </p:spPr>
        </p:pic>
        <p:pic>
          <p:nvPicPr>
            <p:cNvPr descr="Single gear" id="158" name="Google Shape;158;p45"/>
            <p:cNvPicPr preferRelativeResize="0"/>
            <p:nvPr/>
          </p:nvPicPr>
          <p:blipFill rotWithShape="1">
            <a:blip r:embed="rId2">
              <a:alphaModFix/>
            </a:blip>
            <a:srcRect b="0" l="0" r="0" t="0"/>
            <a:stretch/>
          </p:blipFill>
          <p:spPr>
            <a:xfrm>
              <a:off x="7232499" y="667872"/>
              <a:ext cx="2880000" cy="2880000"/>
            </a:xfrm>
            <a:prstGeom prst="rect">
              <a:avLst/>
            </a:prstGeom>
            <a:noFill/>
            <a:ln>
              <a:noFill/>
            </a:ln>
          </p:spPr>
        </p:pic>
        <p:pic>
          <p:nvPicPr>
            <p:cNvPr descr="Single gear" id="159" name="Google Shape;159;p45"/>
            <p:cNvPicPr preferRelativeResize="0"/>
            <p:nvPr/>
          </p:nvPicPr>
          <p:blipFill rotWithShape="1">
            <a:blip r:embed="rId2">
              <a:alphaModFix/>
            </a:blip>
            <a:srcRect b="0" l="0" r="0" t="0"/>
            <a:stretch/>
          </p:blipFill>
          <p:spPr>
            <a:xfrm>
              <a:off x="8746667" y="2486478"/>
              <a:ext cx="2880000" cy="2880000"/>
            </a:xfrm>
            <a:prstGeom prst="rect">
              <a:avLst/>
            </a:prstGeom>
            <a:noFill/>
            <a:ln>
              <a:noFill/>
            </a:ln>
          </p:spPr>
        </p:pic>
        <p:pic>
          <p:nvPicPr>
            <p:cNvPr descr="Single gear" id="160" name="Google Shape;160;p45"/>
            <p:cNvPicPr preferRelativeResize="0"/>
            <p:nvPr/>
          </p:nvPicPr>
          <p:blipFill rotWithShape="1">
            <a:blip r:embed="rId2">
              <a:alphaModFix/>
            </a:blip>
            <a:srcRect b="0" l="0" r="0" t="0"/>
            <a:stretch/>
          </p:blipFill>
          <p:spPr>
            <a:xfrm>
              <a:off x="8501643" y="-159283"/>
              <a:ext cx="1620000" cy="1620000"/>
            </a:xfrm>
            <a:prstGeom prst="rect">
              <a:avLst/>
            </a:prstGeom>
            <a:noFill/>
            <a:ln>
              <a:noFill/>
            </a:ln>
          </p:spPr>
        </p:pic>
      </p:grpSp>
      <p:pic>
        <p:nvPicPr>
          <p:cNvPr descr="HD-ShadowLong.png" id="161" name="Google Shape;161;p45"/>
          <p:cNvPicPr preferRelativeResize="0"/>
          <p:nvPr/>
        </p:nvPicPr>
        <p:blipFill rotWithShape="1">
          <a:blip r:embed="rId3">
            <a:alphaModFix/>
          </a:blip>
          <a:srcRect b="0" l="0" r="0" t="0"/>
          <a:stretch/>
        </p:blipFill>
        <p:spPr>
          <a:xfrm>
            <a:off x="1" y="1970240"/>
            <a:ext cx="10437812" cy="321164"/>
          </a:xfrm>
          <a:prstGeom prst="rect">
            <a:avLst/>
          </a:prstGeom>
          <a:noFill/>
          <a:ln>
            <a:noFill/>
          </a:ln>
        </p:spPr>
      </p:pic>
      <p:pic>
        <p:nvPicPr>
          <p:cNvPr descr="HD-ShadowShort.png" id="162" name="Google Shape;162;p45"/>
          <p:cNvPicPr preferRelativeResize="0"/>
          <p:nvPr/>
        </p:nvPicPr>
        <p:blipFill rotWithShape="1">
          <a:blip r:embed="rId4">
            <a:alphaModFix/>
          </a:blip>
          <a:srcRect b="0" l="0" r="0" t="0"/>
          <a:stretch/>
        </p:blipFill>
        <p:spPr>
          <a:xfrm>
            <a:off x="10585826" y="1971234"/>
            <a:ext cx="1602997" cy="144270"/>
          </a:xfrm>
          <a:prstGeom prst="rect">
            <a:avLst/>
          </a:prstGeom>
          <a:noFill/>
          <a:ln>
            <a:noFill/>
          </a:ln>
        </p:spPr>
      </p:pic>
      <p:sp>
        <p:nvSpPr>
          <p:cNvPr id="163" name="Google Shape;163;p45"/>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45"/>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45"/>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6" name="Google Shape;166;p45"/>
          <p:cNvSpPr txBox="1"/>
          <p:nvPr>
            <p:ph idx="1" type="body"/>
          </p:nvPr>
        </p:nvSpPr>
        <p:spPr>
          <a:xfrm>
            <a:off x="680320" y="2336873"/>
            <a:ext cx="4698358"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67" name="Google Shape;167;p45"/>
          <p:cNvSpPr txBox="1"/>
          <p:nvPr>
            <p:ph idx="2" type="body"/>
          </p:nvPr>
        </p:nvSpPr>
        <p:spPr>
          <a:xfrm>
            <a:off x="5594123" y="2336873"/>
            <a:ext cx="4700058"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68" name="Google Shape;168;p45"/>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9" name="Google Shape;169;p45"/>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0" name="Google Shape;170;p45"/>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71" name="Shape 171"/>
        <p:cNvGrpSpPr/>
        <p:nvPr/>
      </p:nvGrpSpPr>
      <p:grpSpPr>
        <a:xfrm>
          <a:off x="0" y="0"/>
          <a:ext cx="0" cy="0"/>
          <a:chOff x="0" y="0"/>
          <a:chExt cx="0" cy="0"/>
        </a:xfrm>
      </p:grpSpPr>
      <p:grpSp>
        <p:nvGrpSpPr>
          <p:cNvPr id="172" name="Google Shape;172;p46"/>
          <p:cNvGrpSpPr/>
          <p:nvPr/>
        </p:nvGrpSpPr>
        <p:grpSpPr>
          <a:xfrm rot="10800000">
            <a:off x="108452" y="75467"/>
            <a:ext cx="5378800" cy="5588856"/>
            <a:chOff x="-424090" y="303112"/>
            <a:chExt cx="5378800" cy="5588856"/>
          </a:xfrm>
        </p:grpSpPr>
        <p:pic>
          <p:nvPicPr>
            <p:cNvPr descr="Single gear" id="173" name="Google Shape;173;p46"/>
            <p:cNvPicPr preferRelativeResize="0"/>
            <p:nvPr/>
          </p:nvPicPr>
          <p:blipFill rotWithShape="1">
            <a:blip r:embed="rId2">
              <a:alphaModFix/>
            </a:blip>
            <a:srcRect b="1367" l="13194" r="8369" t="12276"/>
            <a:stretch/>
          </p:blipFill>
          <p:spPr>
            <a:xfrm rot="5400000">
              <a:off x="1442081" y="2451153"/>
              <a:ext cx="3275424" cy="3606205"/>
            </a:xfrm>
            <a:prstGeom prst="rect">
              <a:avLst/>
            </a:prstGeom>
            <a:noFill/>
            <a:ln>
              <a:noFill/>
            </a:ln>
          </p:spPr>
        </p:pic>
        <p:pic>
          <p:nvPicPr>
            <p:cNvPr descr="Single gear" id="174" name="Google Shape;174;p46"/>
            <p:cNvPicPr preferRelativeResize="0"/>
            <p:nvPr/>
          </p:nvPicPr>
          <p:blipFill rotWithShape="1">
            <a:blip r:embed="rId2">
              <a:alphaModFix/>
            </a:blip>
            <a:srcRect b="0" l="0" r="0" t="0"/>
            <a:stretch/>
          </p:blipFill>
          <p:spPr>
            <a:xfrm rot="5400000">
              <a:off x="1092764" y="303112"/>
              <a:ext cx="2880000" cy="2880000"/>
            </a:xfrm>
            <a:prstGeom prst="rect">
              <a:avLst/>
            </a:prstGeom>
            <a:noFill/>
            <a:ln>
              <a:noFill/>
            </a:ln>
          </p:spPr>
        </p:pic>
        <p:pic>
          <p:nvPicPr>
            <p:cNvPr descr="Single gear" id="175" name="Google Shape;175;p46"/>
            <p:cNvPicPr preferRelativeResize="0"/>
            <p:nvPr/>
          </p:nvPicPr>
          <p:blipFill rotWithShape="1">
            <a:blip r:embed="rId2">
              <a:alphaModFix/>
            </a:blip>
            <a:srcRect b="0" l="0" r="0" t="0"/>
            <a:stretch/>
          </p:blipFill>
          <p:spPr>
            <a:xfrm rot="5400000">
              <a:off x="-424090" y="1817280"/>
              <a:ext cx="2880000" cy="2880000"/>
            </a:xfrm>
            <a:prstGeom prst="rect">
              <a:avLst/>
            </a:prstGeom>
            <a:noFill/>
            <a:ln>
              <a:noFill/>
            </a:ln>
          </p:spPr>
        </p:pic>
        <p:pic>
          <p:nvPicPr>
            <p:cNvPr descr="Single gear" id="176" name="Google Shape;176;p46"/>
            <p:cNvPicPr preferRelativeResize="0"/>
            <p:nvPr/>
          </p:nvPicPr>
          <p:blipFill rotWithShape="1">
            <a:blip r:embed="rId2">
              <a:alphaModFix/>
            </a:blip>
            <a:srcRect b="0" l="0" r="0" t="0"/>
            <a:stretch/>
          </p:blipFill>
          <p:spPr>
            <a:xfrm rot="5400000">
              <a:off x="625457" y="4024986"/>
              <a:ext cx="1620000" cy="1620000"/>
            </a:xfrm>
            <a:prstGeom prst="rect">
              <a:avLst/>
            </a:prstGeom>
            <a:noFill/>
            <a:ln>
              <a:noFill/>
            </a:ln>
          </p:spPr>
        </p:pic>
        <p:pic>
          <p:nvPicPr>
            <p:cNvPr descr="Single gear" id="177" name="Google Shape;177;p46"/>
            <p:cNvPicPr preferRelativeResize="0"/>
            <p:nvPr/>
          </p:nvPicPr>
          <p:blipFill rotWithShape="1">
            <a:blip r:embed="rId2">
              <a:alphaModFix/>
            </a:blip>
            <a:srcRect b="0" l="0" r="0" t="0"/>
            <a:stretch/>
          </p:blipFill>
          <p:spPr>
            <a:xfrm rot="5400000">
              <a:off x="3226710" y="1355170"/>
              <a:ext cx="1728000" cy="1728000"/>
            </a:xfrm>
            <a:prstGeom prst="rect">
              <a:avLst/>
            </a:prstGeom>
            <a:noFill/>
            <a:ln>
              <a:noFill/>
            </a:ln>
          </p:spPr>
        </p:pic>
      </p:grpSp>
      <p:pic>
        <p:nvPicPr>
          <p:cNvPr descr="HD-ShadowLong.png" id="178" name="Google Shape;178;p46"/>
          <p:cNvPicPr preferRelativeResize="0"/>
          <p:nvPr/>
        </p:nvPicPr>
        <p:blipFill rotWithShape="1">
          <a:blip r:embed="rId3">
            <a:alphaModFix/>
          </a:blip>
          <a:srcRect b="0" l="0" r="0" t="0"/>
          <a:stretch/>
        </p:blipFill>
        <p:spPr>
          <a:xfrm>
            <a:off x="1" y="1970240"/>
            <a:ext cx="10437812" cy="321164"/>
          </a:xfrm>
          <a:prstGeom prst="rect">
            <a:avLst/>
          </a:prstGeom>
          <a:noFill/>
          <a:ln>
            <a:noFill/>
          </a:ln>
        </p:spPr>
      </p:pic>
      <p:pic>
        <p:nvPicPr>
          <p:cNvPr descr="HD-ShadowShort.png" id="179" name="Google Shape;179;p46"/>
          <p:cNvPicPr preferRelativeResize="0"/>
          <p:nvPr/>
        </p:nvPicPr>
        <p:blipFill rotWithShape="1">
          <a:blip r:embed="rId4">
            <a:alphaModFix/>
          </a:blip>
          <a:srcRect b="0" l="0" r="0" t="0"/>
          <a:stretch/>
        </p:blipFill>
        <p:spPr>
          <a:xfrm>
            <a:off x="10585826" y="1971234"/>
            <a:ext cx="1602997" cy="144270"/>
          </a:xfrm>
          <a:prstGeom prst="rect">
            <a:avLst/>
          </a:prstGeom>
          <a:noFill/>
          <a:ln>
            <a:noFill/>
          </a:ln>
        </p:spPr>
      </p:pic>
      <p:sp>
        <p:nvSpPr>
          <p:cNvPr id="180" name="Google Shape;180;p46"/>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46"/>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46"/>
          <p:cNvSpPr txBox="1"/>
          <p:nvPr>
            <p:ph type="title"/>
          </p:nvPr>
        </p:nvSpPr>
        <p:spPr>
          <a:xfrm>
            <a:off x="680319" y="753229"/>
            <a:ext cx="9613863" cy="108093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3" name="Google Shape;183;p46"/>
          <p:cNvSpPr txBox="1"/>
          <p:nvPr>
            <p:ph idx="1" type="body"/>
          </p:nvPr>
        </p:nvSpPr>
        <p:spPr>
          <a:xfrm>
            <a:off x="680320" y="2336873"/>
            <a:ext cx="4698358" cy="693135"/>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84" name="Google Shape;184;p46"/>
          <p:cNvSpPr txBox="1"/>
          <p:nvPr>
            <p:ph idx="2" type="body"/>
          </p:nvPr>
        </p:nvSpPr>
        <p:spPr>
          <a:xfrm>
            <a:off x="680322" y="3030008"/>
            <a:ext cx="4698355" cy="290617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85" name="Google Shape;185;p46"/>
          <p:cNvSpPr txBox="1"/>
          <p:nvPr>
            <p:ph idx="3" type="body"/>
          </p:nvPr>
        </p:nvSpPr>
        <p:spPr>
          <a:xfrm>
            <a:off x="5594123" y="2336873"/>
            <a:ext cx="4700059" cy="692076"/>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86" name="Google Shape;186;p46"/>
          <p:cNvSpPr txBox="1"/>
          <p:nvPr>
            <p:ph idx="4" type="body"/>
          </p:nvPr>
        </p:nvSpPr>
        <p:spPr>
          <a:xfrm>
            <a:off x="5594123" y="3030008"/>
            <a:ext cx="4700059" cy="290617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87" name="Google Shape;187;p46"/>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8" name="Google Shape;188;p46"/>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9" name="Google Shape;189;p46"/>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90" name="Shape 190"/>
        <p:cNvGrpSpPr/>
        <p:nvPr/>
      </p:nvGrpSpPr>
      <p:grpSpPr>
        <a:xfrm>
          <a:off x="0" y="0"/>
          <a:ext cx="0" cy="0"/>
          <a:chOff x="0" y="0"/>
          <a:chExt cx="0" cy="0"/>
        </a:xfrm>
      </p:grpSpPr>
      <p:grpSp>
        <p:nvGrpSpPr>
          <p:cNvPr id="191" name="Google Shape;191;p47"/>
          <p:cNvGrpSpPr/>
          <p:nvPr/>
        </p:nvGrpSpPr>
        <p:grpSpPr>
          <a:xfrm rot="5400000">
            <a:off x="175132" y="1273331"/>
            <a:ext cx="5378800" cy="5588856"/>
            <a:chOff x="-424090" y="303112"/>
            <a:chExt cx="5378800" cy="5588856"/>
          </a:xfrm>
        </p:grpSpPr>
        <p:pic>
          <p:nvPicPr>
            <p:cNvPr descr="Single gear" id="192" name="Google Shape;192;p47"/>
            <p:cNvPicPr preferRelativeResize="0"/>
            <p:nvPr/>
          </p:nvPicPr>
          <p:blipFill rotWithShape="1">
            <a:blip r:embed="rId2">
              <a:alphaModFix/>
            </a:blip>
            <a:srcRect b="1367" l="13194" r="8369" t="12276"/>
            <a:stretch/>
          </p:blipFill>
          <p:spPr>
            <a:xfrm rot="5400000">
              <a:off x="1442081" y="2451153"/>
              <a:ext cx="3275424" cy="3606205"/>
            </a:xfrm>
            <a:prstGeom prst="rect">
              <a:avLst/>
            </a:prstGeom>
            <a:noFill/>
            <a:ln>
              <a:noFill/>
            </a:ln>
          </p:spPr>
        </p:pic>
        <p:pic>
          <p:nvPicPr>
            <p:cNvPr descr="Single gear" id="193" name="Google Shape;193;p47"/>
            <p:cNvPicPr preferRelativeResize="0"/>
            <p:nvPr/>
          </p:nvPicPr>
          <p:blipFill rotWithShape="1">
            <a:blip r:embed="rId2">
              <a:alphaModFix/>
            </a:blip>
            <a:srcRect b="0" l="0" r="0" t="0"/>
            <a:stretch/>
          </p:blipFill>
          <p:spPr>
            <a:xfrm rot="5400000">
              <a:off x="1092764" y="303112"/>
              <a:ext cx="2880000" cy="2880000"/>
            </a:xfrm>
            <a:prstGeom prst="rect">
              <a:avLst/>
            </a:prstGeom>
            <a:noFill/>
            <a:ln>
              <a:noFill/>
            </a:ln>
          </p:spPr>
        </p:pic>
        <p:pic>
          <p:nvPicPr>
            <p:cNvPr descr="Single gear" id="194" name="Google Shape;194;p47"/>
            <p:cNvPicPr preferRelativeResize="0"/>
            <p:nvPr/>
          </p:nvPicPr>
          <p:blipFill rotWithShape="1">
            <a:blip r:embed="rId2">
              <a:alphaModFix/>
            </a:blip>
            <a:srcRect b="0" l="0" r="0" t="0"/>
            <a:stretch/>
          </p:blipFill>
          <p:spPr>
            <a:xfrm rot="5400000">
              <a:off x="-424090" y="1817280"/>
              <a:ext cx="2880000" cy="2880000"/>
            </a:xfrm>
            <a:prstGeom prst="rect">
              <a:avLst/>
            </a:prstGeom>
            <a:noFill/>
            <a:ln>
              <a:noFill/>
            </a:ln>
          </p:spPr>
        </p:pic>
        <p:pic>
          <p:nvPicPr>
            <p:cNvPr descr="Single gear" id="195" name="Google Shape;195;p47"/>
            <p:cNvPicPr preferRelativeResize="0"/>
            <p:nvPr/>
          </p:nvPicPr>
          <p:blipFill rotWithShape="1">
            <a:blip r:embed="rId2">
              <a:alphaModFix/>
            </a:blip>
            <a:srcRect b="0" l="0" r="0" t="0"/>
            <a:stretch/>
          </p:blipFill>
          <p:spPr>
            <a:xfrm rot="5400000">
              <a:off x="625457" y="4024986"/>
              <a:ext cx="1620000" cy="1620000"/>
            </a:xfrm>
            <a:prstGeom prst="rect">
              <a:avLst/>
            </a:prstGeom>
            <a:noFill/>
            <a:ln>
              <a:noFill/>
            </a:ln>
          </p:spPr>
        </p:pic>
        <p:pic>
          <p:nvPicPr>
            <p:cNvPr descr="Single gear" id="196" name="Google Shape;196;p47"/>
            <p:cNvPicPr preferRelativeResize="0"/>
            <p:nvPr/>
          </p:nvPicPr>
          <p:blipFill rotWithShape="1">
            <a:blip r:embed="rId2">
              <a:alphaModFix/>
            </a:blip>
            <a:srcRect b="0" l="0" r="0" t="0"/>
            <a:stretch/>
          </p:blipFill>
          <p:spPr>
            <a:xfrm rot="5400000">
              <a:off x="3226710" y="1355170"/>
              <a:ext cx="1728000" cy="1728000"/>
            </a:xfrm>
            <a:prstGeom prst="rect">
              <a:avLst/>
            </a:prstGeom>
            <a:noFill/>
            <a:ln>
              <a:noFill/>
            </a:ln>
          </p:spPr>
        </p:pic>
      </p:grpSp>
      <p:pic>
        <p:nvPicPr>
          <p:cNvPr descr="HD-ShadowLong.png" id="197" name="Google Shape;197;p47"/>
          <p:cNvPicPr preferRelativeResize="0"/>
          <p:nvPr/>
        </p:nvPicPr>
        <p:blipFill rotWithShape="1">
          <a:blip r:embed="rId3">
            <a:alphaModFix/>
          </a:blip>
          <a:srcRect b="0" l="0" r="0" t="0"/>
          <a:stretch/>
        </p:blipFill>
        <p:spPr>
          <a:xfrm>
            <a:off x="1752601" y="1970240"/>
            <a:ext cx="10437812" cy="321164"/>
          </a:xfrm>
          <a:prstGeom prst="rect">
            <a:avLst/>
          </a:prstGeom>
          <a:noFill/>
          <a:ln>
            <a:noFill/>
          </a:ln>
        </p:spPr>
      </p:pic>
      <p:sp>
        <p:nvSpPr>
          <p:cNvPr id="198" name="Google Shape;198;p47"/>
          <p:cNvSpPr/>
          <p:nvPr/>
        </p:nvSpPr>
        <p:spPr>
          <a:xfrm>
            <a:off x="175260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47"/>
          <p:cNvSpPr/>
          <p:nvPr/>
        </p:nvSpPr>
        <p:spPr>
          <a:xfrm>
            <a:off x="13077" y="609600"/>
            <a:ext cx="1602997" cy="1368198"/>
          </a:xfrm>
          <a:prstGeom prst="rect">
            <a:avLst/>
          </a:prstGeom>
          <a:solidFill>
            <a:srgbClr val="942D0B"/>
          </a:solidFill>
          <a:ln>
            <a:noFill/>
          </a:ln>
          <a:effectLst>
            <a:outerShdw blurRad="50800" rotWithShape="0" algn="t" dir="5400000" dist="381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47"/>
          <p:cNvSpPr txBox="1"/>
          <p:nvPr>
            <p:ph type="title"/>
          </p:nvPr>
        </p:nvSpPr>
        <p:spPr>
          <a:xfrm>
            <a:off x="2137646"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1" name="Google Shape;201;p47"/>
          <p:cNvSpPr txBox="1"/>
          <p:nvPr>
            <p:ph idx="10" type="dt"/>
          </p:nvPr>
        </p:nvSpPr>
        <p:spPr>
          <a:xfrm>
            <a:off x="9008306"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2" name="Google Shape;202;p47"/>
          <p:cNvSpPr txBox="1"/>
          <p:nvPr>
            <p:ph idx="11" type="ftr"/>
          </p:nvPr>
        </p:nvSpPr>
        <p:spPr>
          <a:xfrm>
            <a:off x="2137646"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3" name="Google Shape;203;p47"/>
          <p:cNvSpPr txBox="1"/>
          <p:nvPr>
            <p:ph idx="12" type="sldNum"/>
          </p:nvPr>
        </p:nvSpPr>
        <p:spPr>
          <a:xfrm>
            <a:off x="156705" y="753227"/>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
        <p:nvSpPr>
          <p:cNvPr id="204" name="Google Shape;204;p47"/>
          <p:cNvSpPr txBox="1"/>
          <p:nvPr>
            <p:ph idx="1" type="body"/>
          </p:nvPr>
        </p:nvSpPr>
        <p:spPr>
          <a:xfrm>
            <a:off x="2137644" y="2161725"/>
            <a:ext cx="9613861" cy="370264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05" name="Shape 205"/>
        <p:cNvGrpSpPr/>
        <p:nvPr/>
      </p:nvGrpSpPr>
      <p:grpSpPr>
        <a:xfrm>
          <a:off x="0" y="0"/>
          <a:ext cx="0" cy="0"/>
          <a:chOff x="0" y="0"/>
          <a:chExt cx="0" cy="0"/>
        </a:xfrm>
      </p:grpSpPr>
      <p:grpSp>
        <p:nvGrpSpPr>
          <p:cNvPr id="206" name="Google Shape;206;p48"/>
          <p:cNvGrpSpPr/>
          <p:nvPr/>
        </p:nvGrpSpPr>
        <p:grpSpPr>
          <a:xfrm rot="5400000">
            <a:off x="7251814" y="1766245"/>
            <a:ext cx="4959501" cy="5224009"/>
            <a:chOff x="7232499" y="-159283"/>
            <a:chExt cx="4959501" cy="5224009"/>
          </a:xfrm>
        </p:grpSpPr>
        <p:pic>
          <p:nvPicPr>
            <p:cNvPr descr="Single gear" id="207" name="Google Shape;207;p48"/>
            <p:cNvPicPr preferRelativeResize="0"/>
            <p:nvPr/>
          </p:nvPicPr>
          <p:blipFill rotWithShape="1">
            <a:blip r:embed="rId2">
              <a:alphaModFix/>
            </a:blip>
            <a:srcRect b="0" l="0" r="23442" t="18078"/>
            <a:stretch/>
          </p:blipFill>
          <p:spPr>
            <a:xfrm>
              <a:off x="8994950" y="0"/>
              <a:ext cx="3197050" cy="3421066"/>
            </a:xfrm>
            <a:prstGeom prst="rect">
              <a:avLst/>
            </a:prstGeom>
            <a:noFill/>
            <a:ln>
              <a:noFill/>
            </a:ln>
          </p:spPr>
        </p:pic>
        <p:pic>
          <p:nvPicPr>
            <p:cNvPr descr="Single gear" id="208" name="Google Shape;208;p48"/>
            <p:cNvPicPr preferRelativeResize="0"/>
            <p:nvPr/>
          </p:nvPicPr>
          <p:blipFill rotWithShape="1">
            <a:blip r:embed="rId2">
              <a:alphaModFix/>
            </a:blip>
            <a:srcRect b="0" l="0" r="0" t="0"/>
            <a:stretch/>
          </p:blipFill>
          <p:spPr>
            <a:xfrm>
              <a:off x="7232499" y="667872"/>
              <a:ext cx="2880000" cy="2880000"/>
            </a:xfrm>
            <a:prstGeom prst="rect">
              <a:avLst/>
            </a:prstGeom>
            <a:noFill/>
            <a:ln>
              <a:noFill/>
            </a:ln>
          </p:spPr>
        </p:pic>
        <p:pic>
          <p:nvPicPr>
            <p:cNvPr descr="Single gear" id="209" name="Google Shape;209;p48"/>
            <p:cNvPicPr preferRelativeResize="0"/>
            <p:nvPr/>
          </p:nvPicPr>
          <p:blipFill rotWithShape="1">
            <a:blip r:embed="rId2">
              <a:alphaModFix/>
            </a:blip>
            <a:srcRect b="0" l="0" r="0" t="0"/>
            <a:stretch/>
          </p:blipFill>
          <p:spPr>
            <a:xfrm>
              <a:off x="8746667" y="2184726"/>
              <a:ext cx="2880000" cy="2880000"/>
            </a:xfrm>
            <a:prstGeom prst="rect">
              <a:avLst/>
            </a:prstGeom>
            <a:noFill/>
            <a:ln>
              <a:noFill/>
            </a:ln>
          </p:spPr>
        </p:pic>
        <p:pic>
          <p:nvPicPr>
            <p:cNvPr descr="Single gear" id="210" name="Google Shape;210;p48"/>
            <p:cNvPicPr preferRelativeResize="0"/>
            <p:nvPr/>
          </p:nvPicPr>
          <p:blipFill rotWithShape="1">
            <a:blip r:embed="rId2">
              <a:alphaModFix/>
            </a:blip>
            <a:srcRect b="0" l="0" r="0" t="0"/>
            <a:stretch/>
          </p:blipFill>
          <p:spPr>
            <a:xfrm>
              <a:off x="8501643" y="-159283"/>
              <a:ext cx="1620000" cy="1620000"/>
            </a:xfrm>
            <a:prstGeom prst="rect">
              <a:avLst/>
            </a:prstGeom>
            <a:noFill/>
            <a:ln>
              <a:noFill/>
            </a:ln>
          </p:spPr>
        </p:pic>
      </p:grpSp>
      <p:pic>
        <p:nvPicPr>
          <p:cNvPr descr="HD-ShadowLong.png" id="211" name="Google Shape;211;p48"/>
          <p:cNvPicPr preferRelativeResize="0"/>
          <p:nvPr/>
        </p:nvPicPr>
        <p:blipFill rotWithShape="1">
          <a:blip r:embed="rId3">
            <a:alphaModFix/>
          </a:blip>
          <a:srcRect b="0" l="0" r="0" t="0"/>
          <a:stretch/>
        </p:blipFill>
        <p:spPr>
          <a:xfrm>
            <a:off x="1752601" y="1970240"/>
            <a:ext cx="10437812" cy="321164"/>
          </a:xfrm>
          <a:prstGeom prst="rect">
            <a:avLst/>
          </a:prstGeom>
          <a:noFill/>
          <a:ln>
            <a:noFill/>
          </a:ln>
        </p:spPr>
      </p:pic>
      <p:sp>
        <p:nvSpPr>
          <p:cNvPr id="212" name="Google Shape;212;p48"/>
          <p:cNvSpPr/>
          <p:nvPr/>
        </p:nvSpPr>
        <p:spPr>
          <a:xfrm>
            <a:off x="175260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48"/>
          <p:cNvSpPr/>
          <p:nvPr/>
        </p:nvSpPr>
        <p:spPr>
          <a:xfrm>
            <a:off x="-3554" y="609600"/>
            <a:ext cx="1602997" cy="1368198"/>
          </a:xfrm>
          <a:prstGeom prst="rect">
            <a:avLst/>
          </a:prstGeom>
          <a:solidFill>
            <a:srgbClr val="942D0B"/>
          </a:solidFill>
          <a:ln>
            <a:noFill/>
          </a:ln>
          <a:effectLst>
            <a:outerShdw blurRad="50800" rotWithShape="0" algn="t" dir="5400000" dist="381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48"/>
          <p:cNvSpPr txBox="1"/>
          <p:nvPr>
            <p:ph type="title"/>
          </p:nvPr>
        </p:nvSpPr>
        <p:spPr>
          <a:xfrm>
            <a:off x="2432921" y="753227"/>
            <a:ext cx="9613859" cy="108094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rebuchet M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5" name="Google Shape;215;p48"/>
          <p:cNvSpPr txBox="1"/>
          <p:nvPr>
            <p:ph idx="1" type="body"/>
          </p:nvPr>
        </p:nvSpPr>
        <p:spPr>
          <a:xfrm>
            <a:off x="6438446" y="2336873"/>
            <a:ext cx="5608336" cy="359931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16" name="Google Shape;216;p48"/>
          <p:cNvSpPr txBox="1"/>
          <p:nvPr>
            <p:ph idx="2" type="body"/>
          </p:nvPr>
        </p:nvSpPr>
        <p:spPr>
          <a:xfrm>
            <a:off x="2432922" y="2336872"/>
            <a:ext cx="3790078" cy="359931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217" name="Google Shape;217;p48"/>
          <p:cNvSpPr txBox="1"/>
          <p:nvPr>
            <p:ph idx="10" type="dt"/>
          </p:nvPr>
        </p:nvSpPr>
        <p:spPr>
          <a:xfrm>
            <a:off x="93035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8" name="Google Shape;218;p48"/>
          <p:cNvSpPr txBox="1"/>
          <p:nvPr>
            <p:ph idx="11" type="ftr"/>
          </p:nvPr>
        </p:nvSpPr>
        <p:spPr>
          <a:xfrm>
            <a:off x="24329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9" name="Google Shape;219;p48"/>
          <p:cNvSpPr txBox="1"/>
          <p:nvPr>
            <p:ph idx="12" type="sldNum"/>
          </p:nvPr>
        </p:nvSpPr>
        <p:spPr>
          <a:xfrm>
            <a:off x="140074" y="753227"/>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220" name="Shape 220"/>
        <p:cNvGrpSpPr/>
        <p:nvPr/>
      </p:nvGrpSpPr>
      <p:grpSpPr>
        <a:xfrm>
          <a:off x="0" y="0"/>
          <a:ext cx="0" cy="0"/>
          <a:chOff x="0" y="0"/>
          <a:chExt cx="0" cy="0"/>
        </a:xfrm>
      </p:grpSpPr>
      <p:grpSp>
        <p:nvGrpSpPr>
          <p:cNvPr id="221" name="Google Shape;221;p49"/>
          <p:cNvGrpSpPr/>
          <p:nvPr/>
        </p:nvGrpSpPr>
        <p:grpSpPr>
          <a:xfrm rot="5400000">
            <a:off x="7251814" y="1766245"/>
            <a:ext cx="4959501" cy="5224009"/>
            <a:chOff x="7232499" y="-159283"/>
            <a:chExt cx="4959501" cy="5224009"/>
          </a:xfrm>
        </p:grpSpPr>
        <p:pic>
          <p:nvPicPr>
            <p:cNvPr descr="Single gear" id="222" name="Google Shape;222;p49"/>
            <p:cNvPicPr preferRelativeResize="0"/>
            <p:nvPr/>
          </p:nvPicPr>
          <p:blipFill rotWithShape="1">
            <a:blip r:embed="rId2">
              <a:alphaModFix/>
            </a:blip>
            <a:srcRect b="0" l="0" r="23442" t="18078"/>
            <a:stretch/>
          </p:blipFill>
          <p:spPr>
            <a:xfrm>
              <a:off x="8994950" y="0"/>
              <a:ext cx="3197050" cy="3421066"/>
            </a:xfrm>
            <a:prstGeom prst="rect">
              <a:avLst/>
            </a:prstGeom>
            <a:noFill/>
            <a:ln>
              <a:noFill/>
            </a:ln>
          </p:spPr>
        </p:pic>
        <p:pic>
          <p:nvPicPr>
            <p:cNvPr descr="Single gear" id="223" name="Google Shape;223;p49"/>
            <p:cNvPicPr preferRelativeResize="0"/>
            <p:nvPr/>
          </p:nvPicPr>
          <p:blipFill rotWithShape="1">
            <a:blip r:embed="rId2">
              <a:alphaModFix/>
            </a:blip>
            <a:srcRect b="0" l="0" r="0" t="0"/>
            <a:stretch/>
          </p:blipFill>
          <p:spPr>
            <a:xfrm>
              <a:off x="7232499" y="667872"/>
              <a:ext cx="2880000" cy="2880000"/>
            </a:xfrm>
            <a:prstGeom prst="rect">
              <a:avLst/>
            </a:prstGeom>
            <a:noFill/>
            <a:ln>
              <a:noFill/>
            </a:ln>
          </p:spPr>
        </p:pic>
        <p:pic>
          <p:nvPicPr>
            <p:cNvPr descr="Single gear" id="224" name="Google Shape;224;p49"/>
            <p:cNvPicPr preferRelativeResize="0"/>
            <p:nvPr/>
          </p:nvPicPr>
          <p:blipFill rotWithShape="1">
            <a:blip r:embed="rId2">
              <a:alphaModFix/>
            </a:blip>
            <a:srcRect b="0" l="0" r="0" t="0"/>
            <a:stretch/>
          </p:blipFill>
          <p:spPr>
            <a:xfrm>
              <a:off x="8746667" y="2184726"/>
              <a:ext cx="2880000" cy="2880000"/>
            </a:xfrm>
            <a:prstGeom prst="rect">
              <a:avLst/>
            </a:prstGeom>
            <a:noFill/>
            <a:ln>
              <a:noFill/>
            </a:ln>
          </p:spPr>
        </p:pic>
        <p:pic>
          <p:nvPicPr>
            <p:cNvPr descr="Single gear" id="225" name="Google Shape;225;p49"/>
            <p:cNvPicPr preferRelativeResize="0"/>
            <p:nvPr/>
          </p:nvPicPr>
          <p:blipFill rotWithShape="1">
            <a:blip r:embed="rId2">
              <a:alphaModFix/>
            </a:blip>
            <a:srcRect b="0" l="0" r="0" t="0"/>
            <a:stretch/>
          </p:blipFill>
          <p:spPr>
            <a:xfrm>
              <a:off x="8501643" y="-159283"/>
              <a:ext cx="1620000" cy="1620000"/>
            </a:xfrm>
            <a:prstGeom prst="rect">
              <a:avLst/>
            </a:prstGeom>
            <a:noFill/>
            <a:ln>
              <a:noFill/>
            </a:ln>
          </p:spPr>
        </p:pic>
      </p:grpSp>
      <p:pic>
        <p:nvPicPr>
          <p:cNvPr descr="HD-ShadowLong.png" id="226" name="Google Shape;226;p49"/>
          <p:cNvPicPr preferRelativeResize="0"/>
          <p:nvPr/>
        </p:nvPicPr>
        <p:blipFill rotWithShape="1">
          <a:blip r:embed="rId3">
            <a:alphaModFix/>
          </a:blip>
          <a:srcRect b="0" l="0" r="0" t="0"/>
          <a:stretch/>
        </p:blipFill>
        <p:spPr>
          <a:xfrm>
            <a:off x="1752601" y="1970240"/>
            <a:ext cx="10437812" cy="321164"/>
          </a:xfrm>
          <a:prstGeom prst="rect">
            <a:avLst/>
          </a:prstGeom>
          <a:noFill/>
          <a:ln>
            <a:noFill/>
          </a:ln>
        </p:spPr>
      </p:pic>
      <p:sp>
        <p:nvSpPr>
          <p:cNvPr id="227" name="Google Shape;227;p49"/>
          <p:cNvSpPr/>
          <p:nvPr/>
        </p:nvSpPr>
        <p:spPr>
          <a:xfrm>
            <a:off x="175260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49"/>
          <p:cNvSpPr/>
          <p:nvPr/>
        </p:nvSpPr>
        <p:spPr>
          <a:xfrm>
            <a:off x="-3554" y="609600"/>
            <a:ext cx="1602997" cy="1368198"/>
          </a:xfrm>
          <a:prstGeom prst="rect">
            <a:avLst/>
          </a:prstGeom>
          <a:solidFill>
            <a:srgbClr val="942D0B"/>
          </a:solidFill>
          <a:ln>
            <a:noFill/>
          </a:ln>
          <a:effectLst>
            <a:outerShdw blurRad="50800" rotWithShape="0" algn="t" dir="5400000" dist="381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49"/>
          <p:cNvSpPr txBox="1"/>
          <p:nvPr>
            <p:ph type="title"/>
          </p:nvPr>
        </p:nvSpPr>
        <p:spPr>
          <a:xfrm>
            <a:off x="2432921" y="753227"/>
            <a:ext cx="9613859" cy="108094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rebuchet M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0" name="Google Shape;230;p49"/>
          <p:cNvSpPr txBox="1"/>
          <p:nvPr>
            <p:ph idx="1" type="body"/>
          </p:nvPr>
        </p:nvSpPr>
        <p:spPr>
          <a:xfrm>
            <a:off x="2432922" y="2336872"/>
            <a:ext cx="2620817" cy="359931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231" name="Google Shape;231;p49"/>
          <p:cNvSpPr txBox="1"/>
          <p:nvPr>
            <p:ph idx="10" type="dt"/>
          </p:nvPr>
        </p:nvSpPr>
        <p:spPr>
          <a:xfrm>
            <a:off x="93035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2" name="Google Shape;232;p49"/>
          <p:cNvSpPr txBox="1"/>
          <p:nvPr>
            <p:ph idx="11" type="ftr"/>
          </p:nvPr>
        </p:nvSpPr>
        <p:spPr>
          <a:xfrm>
            <a:off x="24329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3" name="Google Shape;233;p49"/>
          <p:cNvSpPr txBox="1"/>
          <p:nvPr>
            <p:ph idx="12" type="sldNum"/>
          </p:nvPr>
        </p:nvSpPr>
        <p:spPr>
          <a:xfrm>
            <a:off x="140074" y="753227"/>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
        <p:nvSpPr>
          <p:cNvPr id="234" name="Google Shape;234;p49"/>
          <p:cNvSpPr/>
          <p:nvPr>
            <p:ph idx="2" type="pic"/>
          </p:nvPr>
        </p:nvSpPr>
        <p:spPr>
          <a:xfrm>
            <a:off x="5213022" y="2327474"/>
            <a:ext cx="6833757" cy="3608712"/>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235" name="Shape 235"/>
        <p:cNvGrpSpPr/>
        <p:nvPr/>
      </p:nvGrpSpPr>
      <p:grpSpPr>
        <a:xfrm>
          <a:off x="0" y="0"/>
          <a:ext cx="0" cy="0"/>
          <a:chOff x="0" y="0"/>
          <a:chExt cx="0" cy="0"/>
        </a:xfrm>
      </p:grpSpPr>
      <p:grpSp>
        <p:nvGrpSpPr>
          <p:cNvPr id="236" name="Google Shape;236;p50"/>
          <p:cNvGrpSpPr/>
          <p:nvPr/>
        </p:nvGrpSpPr>
        <p:grpSpPr>
          <a:xfrm rot="10800000">
            <a:off x="108452" y="75467"/>
            <a:ext cx="5378800" cy="5588856"/>
            <a:chOff x="-424090" y="303112"/>
            <a:chExt cx="5378800" cy="5588856"/>
          </a:xfrm>
        </p:grpSpPr>
        <p:pic>
          <p:nvPicPr>
            <p:cNvPr descr="Single gear" id="237" name="Google Shape;237;p50"/>
            <p:cNvPicPr preferRelativeResize="0"/>
            <p:nvPr/>
          </p:nvPicPr>
          <p:blipFill rotWithShape="1">
            <a:blip r:embed="rId2">
              <a:alphaModFix/>
            </a:blip>
            <a:srcRect b="1367" l="13194" r="8369" t="12276"/>
            <a:stretch/>
          </p:blipFill>
          <p:spPr>
            <a:xfrm rot="5400000">
              <a:off x="1442081" y="2451153"/>
              <a:ext cx="3275424" cy="3606205"/>
            </a:xfrm>
            <a:prstGeom prst="rect">
              <a:avLst/>
            </a:prstGeom>
            <a:noFill/>
            <a:ln>
              <a:noFill/>
            </a:ln>
          </p:spPr>
        </p:pic>
        <p:pic>
          <p:nvPicPr>
            <p:cNvPr descr="Single gear" id="238" name="Google Shape;238;p50"/>
            <p:cNvPicPr preferRelativeResize="0"/>
            <p:nvPr/>
          </p:nvPicPr>
          <p:blipFill rotWithShape="1">
            <a:blip r:embed="rId2">
              <a:alphaModFix/>
            </a:blip>
            <a:srcRect b="0" l="0" r="0" t="0"/>
            <a:stretch/>
          </p:blipFill>
          <p:spPr>
            <a:xfrm rot="5400000">
              <a:off x="1092764" y="303112"/>
              <a:ext cx="2880000" cy="2880000"/>
            </a:xfrm>
            <a:prstGeom prst="rect">
              <a:avLst/>
            </a:prstGeom>
            <a:noFill/>
            <a:ln>
              <a:noFill/>
            </a:ln>
          </p:spPr>
        </p:pic>
        <p:pic>
          <p:nvPicPr>
            <p:cNvPr descr="Single gear" id="239" name="Google Shape;239;p50"/>
            <p:cNvPicPr preferRelativeResize="0"/>
            <p:nvPr/>
          </p:nvPicPr>
          <p:blipFill rotWithShape="1">
            <a:blip r:embed="rId2">
              <a:alphaModFix/>
            </a:blip>
            <a:srcRect b="0" l="0" r="0" t="0"/>
            <a:stretch/>
          </p:blipFill>
          <p:spPr>
            <a:xfrm rot="5400000">
              <a:off x="-424090" y="1817280"/>
              <a:ext cx="2880000" cy="2880000"/>
            </a:xfrm>
            <a:prstGeom prst="rect">
              <a:avLst/>
            </a:prstGeom>
            <a:noFill/>
            <a:ln>
              <a:noFill/>
            </a:ln>
          </p:spPr>
        </p:pic>
        <p:pic>
          <p:nvPicPr>
            <p:cNvPr descr="Single gear" id="240" name="Google Shape;240;p50"/>
            <p:cNvPicPr preferRelativeResize="0"/>
            <p:nvPr/>
          </p:nvPicPr>
          <p:blipFill rotWithShape="1">
            <a:blip r:embed="rId2">
              <a:alphaModFix/>
            </a:blip>
            <a:srcRect b="0" l="0" r="0" t="0"/>
            <a:stretch/>
          </p:blipFill>
          <p:spPr>
            <a:xfrm rot="5400000">
              <a:off x="625457" y="4024986"/>
              <a:ext cx="1620000" cy="1620000"/>
            </a:xfrm>
            <a:prstGeom prst="rect">
              <a:avLst/>
            </a:prstGeom>
            <a:noFill/>
            <a:ln>
              <a:noFill/>
            </a:ln>
          </p:spPr>
        </p:pic>
        <p:pic>
          <p:nvPicPr>
            <p:cNvPr descr="Single gear" id="241" name="Google Shape;241;p50"/>
            <p:cNvPicPr preferRelativeResize="0"/>
            <p:nvPr/>
          </p:nvPicPr>
          <p:blipFill rotWithShape="1">
            <a:blip r:embed="rId2">
              <a:alphaModFix/>
            </a:blip>
            <a:srcRect b="0" l="0" r="0" t="0"/>
            <a:stretch/>
          </p:blipFill>
          <p:spPr>
            <a:xfrm rot="5400000">
              <a:off x="3226710" y="1355170"/>
              <a:ext cx="1728000" cy="1728000"/>
            </a:xfrm>
            <a:prstGeom prst="rect">
              <a:avLst/>
            </a:prstGeom>
            <a:noFill/>
            <a:ln>
              <a:noFill/>
            </a:ln>
          </p:spPr>
        </p:pic>
      </p:grpSp>
      <p:pic>
        <p:nvPicPr>
          <p:cNvPr descr="HD-ShadowLong.png" id="242" name="Google Shape;242;p50"/>
          <p:cNvPicPr preferRelativeResize="0"/>
          <p:nvPr/>
        </p:nvPicPr>
        <p:blipFill rotWithShape="1">
          <a:blip r:embed="rId3">
            <a:alphaModFix/>
          </a:blip>
          <a:srcRect b="0" l="0" r="0" t="0"/>
          <a:stretch/>
        </p:blipFill>
        <p:spPr>
          <a:xfrm>
            <a:off x="1" y="5928628"/>
            <a:ext cx="10437812" cy="321164"/>
          </a:xfrm>
          <a:prstGeom prst="rect">
            <a:avLst/>
          </a:prstGeom>
          <a:noFill/>
          <a:ln>
            <a:noFill/>
          </a:ln>
        </p:spPr>
      </p:pic>
      <p:pic>
        <p:nvPicPr>
          <p:cNvPr descr="HD-ShadowShort.png" id="243" name="Google Shape;243;p50"/>
          <p:cNvPicPr preferRelativeResize="0"/>
          <p:nvPr/>
        </p:nvPicPr>
        <p:blipFill rotWithShape="1">
          <a:blip r:embed="rId4">
            <a:alphaModFix/>
          </a:blip>
          <a:srcRect b="0" l="0" r="0" t="0"/>
          <a:stretch/>
        </p:blipFill>
        <p:spPr>
          <a:xfrm>
            <a:off x="10585826" y="5929622"/>
            <a:ext cx="1602997" cy="144270"/>
          </a:xfrm>
          <a:prstGeom prst="rect">
            <a:avLst/>
          </a:prstGeom>
          <a:noFill/>
          <a:ln>
            <a:noFill/>
          </a:ln>
        </p:spPr>
      </p:pic>
      <p:sp>
        <p:nvSpPr>
          <p:cNvPr id="244" name="Google Shape;244;p50"/>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50"/>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50"/>
          <p:cNvSpPr txBox="1"/>
          <p:nvPr>
            <p:ph type="title"/>
          </p:nvPr>
        </p:nvSpPr>
        <p:spPr>
          <a:xfrm>
            <a:off x="680322" y="609597"/>
            <a:ext cx="9613858" cy="359275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7" name="Google Shape;247;p50"/>
          <p:cNvSpPr txBox="1"/>
          <p:nvPr>
            <p:ph idx="1" type="body"/>
          </p:nvPr>
        </p:nvSpPr>
        <p:spPr>
          <a:xfrm>
            <a:off x="680322" y="4711615"/>
            <a:ext cx="9613859" cy="1090789"/>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248" name="Google Shape;248;p50"/>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9" name="Google Shape;249;p50"/>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0" name="Google Shape;250;p50"/>
          <p:cNvSpPr txBox="1"/>
          <p:nvPr>
            <p:ph idx="12" type="sldNum"/>
          </p:nvPr>
        </p:nvSpPr>
        <p:spPr>
          <a:xfrm>
            <a:off x="10729455" y="4711615"/>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251" name="Shape 251"/>
        <p:cNvGrpSpPr/>
        <p:nvPr/>
      </p:nvGrpSpPr>
      <p:grpSpPr>
        <a:xfrm>
          <a:off x="0" y="0"/>
          <a:ext cx="0" cy="0"/>
          <a:chOff x="0" y="0"/>
          <a:chExt cx="0" cy="0"/>
        </a:xfrm>
      </p:grpSpPr>
      <p:grpSp>
        <p:nvGrpSpPr>
          <p:cNvPr id="252" name="Google Shape;252;p51"/>
          <p:cNvGrpSpPr/>
          <p:nvPr/>
        </p:nvGrpSpPr>
        <p:grpSpPr>
          <a:xfrm rot="5400000">
            <a:off x="7251814" y="1766245"/>
            <a:ext cx="4959501" cy="5224009"/>
            <a:chOff x="7232499" y="-159283"/>
            <a:chExt cx="4959501" cy="5224009"/>
          </a:xfrm>
        </p:grpSpPr>
        <p:pic>
          <p:nvPicPr>
            <p:cNvPr descr="Single gear" id="253" name="Google Shape;253;p51"/>
            <p:cNvPicPr preferRelativeResize="0"/>
            <p:nvPr/>
          </p:nvPicPr>
          <p:blipFill rotWithShape="1">
            <a:blip r:embed="rId2">
              <a:alphaModFix/>
            </a:blip>
            <a:srcRect b="0" l="0" r="23442" t="18078"/>
            <a:stretch/>
          </p:blipFill>
          <p:spPr>
            <a:xfrm>
              <a:off x="8994950" y="0"/>
              <a:ext cx="3197050" cy="3421066"/>
            </a:xfrm>
            <a:prstGeom prst="rect">
              <a:avLst/>
            </a:prstGeom>
            <a:noFill/>
            <a:ln>
              <a:noFill/>
            </a:ln>
          </p:spPr>
        </p:pic>
        <p:pic>
          <p:nvPicPr>
            <p:cNvPr descr="Single gear" id="254" name="Google Shape;254;p51"/>
            <p:cNvPicPr preferRelativeResize="0"/>
            <p:nvPr/>
          </p:nvPicPr>
          <p:blipFill rotWithShape="1">
            <a:blip r:embed="rId2">
              <a:alphaModFix/>
            </a:blip>
            <a:srcRect b="0" l="0" r="0" t="0"/>
            <a:stretch/>
          </p:blipFill>
          <p:spPr>
            <a:xfrm>
              <a:off x="7232499" y="667872"/>
              <a:ext cx="2880000" cy="2880000"/>
            </a:xfrm>
            <a:prstGeom prst="rect">
              <a:avLst/>
            </a:prstGeom>
            <a:noFill/>
            <a:ln>
              <a:noFill/>
            </a:ln>
          </p:spPr>
        </p:pic>
        <p:pic>
          <p:nvPicPr>
            <p:cNvPr descr="Single gear" id="255" name="Google Shape;255;p51"/>
            <p:cNvPicPr preferRelativeResize="0"/>
            <p:nvPr/>
          </p:nvPicPr>
          <p:blipFill rotWithShape="1">
            <a:blip r:embed="rId2">
              <a:alphaModFix/>
            </a:blip>
            <a:srcRect b="0" l="0" r="0" t="0"/>
            <a:stretch/>
          </p:blipFill>
          <p:spPr>
            <a:xfrm>
              <a:off x="8746667" y="2184726"/>
              <a:ext cx="2880000" cy="2880000"/>
            </a:xfrm>
            <a:prstGeom prst="rect">
              <a:avLst/>
            </a:prstGeom>
            <a:noFill/>
            <a:ln>
              <a:noFill/>
            </a:ln>
          </p:spPr>
        </p:pic>
        <p:pic>
          <p:nvPicPr>
            <p:cNvPr descr="Single gear" id="256" name="Google Shape;256;p51"/>
            <p:cNvPicPr preferRelativeResize="0"/>
            <p:nvPr/>
          </p:nvPicPr>
          <p:blipFill rotWithShape="1">
            <a:blip r:embed="rId2">
              <a:alphaModFix/>
            </a:blip>
            <a:srcRect b="0" l="0" r="0" t="0"/>
            <a:stretch/>
          </p:blipFill>
          <p:spPr>
            <a:xfrm>
              <a:off x="8501643" y="-159283"/>
              <a:ext cx="1620000" cy="1620000"/>
            </a:xfrm>
            <a:prstGeom prst="rect">
              <a:avLst/>
            </a:prstGeom>
            <a:noFill/>
            <a:ln>
              <a:noFill/>
            </a:ln>
          </p:spPr>
        </p:pic>
      </p:grpSp>
      <p:pic>
        <p:nvPicPr>
          <p:cNvPr descr="HD-ShadowLong.png" id="257" name="Google Shape;257;p51"/>
          <p:cNvPicPr preferRelativeResize="0"/>
          <p:nvPr/>
        </p:nvPicPr>
        <p:blipFill rotWithShape="1">
          <a:blip r:embed="rId3">
            <a:alphaModFix/>
          </a:blip>
          <a:srcRect b="0" l="0" r="0" t="0"/>
          <a:stretch/>
        </p:blipFill>
        <p:spPr>
          <a:xfrm>
            <a:off x="1" y="5928628"/>
            <a:ext cx="10437812" cy="321164"/>
          </a:xfrm>
          <a:prstGeom prst="rect">
            <a:avLst/>
          </a:prstGeom>
          <a:noFill/>
          <a:ln>
            <a:noFill/>
          </a:ln>
        </p:spPr>
      </p:pic>
      <p:pic>
        <p:nvPicPr>
          <p:cNvPr descr="HD-ShadowShort.png" id="258" name="Google Shape;258;p51"/>
          <p:cNvPicPr preferRelativeResize="0"/>
          <p:nvPr/>
        </p:nvPicPr>
        <p:blipFill rotWithShape="1">
          <a:blip r:embed="rId4">
            <a:alphaModFix/>
          </a:blip>
          <a:srcRect b="0" l="0" r="0" t="0"/>
          <a:stretch/>
        </p:blipFill>
        <p:spPr>
          <a:xfrm>
            <a:off x="10585826" y="5929622"/>
            <a:ext cx="1602997" cy="144270"/>
          </a:xfrm>
          <a:prstGeom prst="rect">
            <a:avLst/>
          </a:prstGeom>
          <a:noFill/>
          <a:ln>
            <a:noFill/>
          </a:ln>
        </p:spPr>
      </p:pic>
      <p:sp>
        <p:nvSpPr>
          <p:cNvPr id="259" name="Google Shape;259;p51"/>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51"/>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51"/>
          <p:cNvSpPr txBox="1"/>
          <p:nvPr>
            <p:ph type="title"/>
          </p:nvPr>
        </p:nvSpPr>
        <p:spPr>
          <a:xfrm>
            <a:off x="1127856" y="609598"/>
            <a:ext cx="8718877" cy="30360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2" name="Google Shape;262;p51"/>
          <p:cNvSpPr txBox="1"/>
          <p:nvPr>
            <p:ph idx="1" type="body"/>
          </p:nvPr>
        </p:nvSpPr>
        <p:spPr>
          <a:xfrm>
            <a:off x="1402288" y="3653379"/>
            <a:ext cx="8156579" cy="54896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263" name="Google Shape;263;p51"/>
          <p:cNvSpPr txBox="1"/>
          <p:nvPr>
            <p:ph idx="2" type="body"/>
          </p:nvPr>
        </p:nvSpPr>
        <p:spPr>
          <a:xfrm>
            <a:off x="680322" y="4711615"/>
            <a:ext cx="9613859" cy="1090789"/>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264" name="Google Shape;264;p51"/>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5" name="Google Shape;265;p51"/>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6" name="Google Shape;266;p51"/>
          <p:cNvSpPr txBox="1"/>
          <p:nvPr>
            <p:ph idx="12" type="sldNum"/>
          </p:nvPr>
        </p:nvSpPr>
        <p:spPr>
          <a:xfrm>
            <a:off x="10729455" y="4709925"/>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
        <p:nvSpPr>
          <p:cNvPr id="267" name="Google Shape;267;p51"/>
          <p:cNvSpPr txBox="1"/>
          <p:nvPr/>
        </p:nvSpPr>
        <p:spPr>
          <a:xfrm>
            <a:off x="583572" y="748116"/>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7200"/>
              <a:buFont typeface="Trebuchet MS"/>
              <a:buNone/>
            </a:pPr>
            <a:r>
              <a:rPr b="0" i="0" lang="en-US" sz="7200" u="none" cap="none" strike="noStrike">
                <a:solidFill>
                  <a:schemeClr val="lt1"/>
                </a:solidFill>
                <a:latin typeface="Trebuchet MS"/>
                <a:ea typeface="Trebuchet MS"/>
                <a:cs typeface="Trebuchet MS"/>
                <a:sym typeface="Trebuchet MS"/>
              </a:rPr>
              <a:t>“</a:t>
            </a:r>
            <a:endParaRPr b="0" i="0" sz="1400" u="none" cap="none" strike="noStrike">
              <a:solidFill>
                <a:srgbClr val="000000"/>
              </a:solidFill>
              <a:latin typeface="Arial"/>
              <a:ea typeface="Arial"/>
              <a:cs typeface="Arial"/>
              <a:sym typeface="Arial"/>
            </a:endParaRPr>
          </a:p>
        </p:txBody>
      </p:sp>
      <p:sp>
        <p:nvSpPr>
          <p:cNvPr id="268" name="Google Shape;268;p51"/>
          <p:cNvSpPr txBox="1"/>
          <p:nvPr/>
        </p:nvSpPr>
        <p:spPr>
          <a:xfrm>
            <a:off x="9662809" y="3033524"/>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7200"/>
              <a:buFont typeface="Trebuchet MS"/>
              <a:buNone/>
            </a:pPr>
            <a:r>
              <a:rPr b="0" i="0" lang="en-US" sz="7200" u="none" cap="none" strike="noStrike">
                <a:solidFill>
                  <a:schemeClr val="lt1"/>
                </a:solidFill>
                <a:latin typeface="Trebuchet MS"/>
                <a:ea typeface="Trebuchet MS"/>
                <a:cs typeface="Trebuchet MS"/>
                <a:sym typeface="Trebuchet MS"/>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269" name="Shape 269"/>
        <p:cNvGrpSpPr/>
        <p:nvPr/>
      </p:nvGrpSpPr>
      <p:grpSpPr>
        <a:xfrm>
          <a:off x="0" y="0"/>
          <a:ext cx="0" cy="0"/>
          <a:chOff x="0" y="0"/>
          <a:chExt cx="0" cy="0"/>
        </a:xfrm>
      </p:grpSpPr>
      <p:grpSp>
        <p:nvGrpSpPr>
          <p:cNvPr id="270" name="Google Shape;270;p52"/>
          <p:cNvGrpSpPr/>
          <p:nvPr/>
        </p:nvGrpSpPr>
        <p:grpSpPr>
          <a:xfrm rot="5400000">
            <a:off x="188826" y="1282475"/>
            <a:ext cx="5378800" cy="5588856"/>
            <a:chOff x="-424090" y="303112"/>
            <a:chExt cx="5378800" cy="5588856"/>
          </a:xfrm>
        </p:grpSpPr>
        <p:pic>
          <p:nvPicPr>
            <p:cNvPr descr="Single gear" id="271" name="Google Shape;271;p52"/>
            <p:cNvPicPr preferRelativeResize="0"/>
            <p:nvPr/>
          </p:nvPicPr>
          <p:blipFill rotWithShape="1">
            <a:blip r:embed="rId2">
              <a:alphaModFix/>
            </a:blip>
            <a:srcRect b="1367" l="13194" r="8369" t="12276"/>
            <a:stretch/>
          </p:blipFill>
          <p:spPr>
            <a:xfrm rot="5400000">
              <a:off x="1442081" y="2451153"/>
              <a:ext cx="3275424" cy="3606205"/>
            </a:xfrm>
            <a:prstGeom prst="rect">
              <a:avLst/>
            </a:prstGeom>
            <a:noFill/>
            <a:ln>
              <a:noFill/>
            </a:ln>
          </p:spPr>
        </p:pic>
        <p:pic>
          <p:nvPicPr>
            <p:cNvPr descr="Single gear" id="272" name="Google Shape;272;p52"/>
            <p:cNvPicPr preferRelativeResize="0"/>
            <p:nvPr/>
          </p:nvPicPr>
          <p:blipFill rotWithShape="1">
            <a:blip r:embed="rId2">
              <a:alphaModFix/>
            </a:blip>
            <a:srcRect b="0" l="0" r="0" t="0"/>
            <a:stretch/>
          </p:blipFill>
          <p:spPr>
            <a:xfrm rot="5400000">
              <a:off x="1092764" y="303112"/>
              <a:ext cx="2880000" cy="2880000"/>
            </a:xfrm>
            <a:prstGeom prst="rect">
              <a:avLst/>
            </a:prstGeom>
            <a:noFill/>
            <a:ln>
              <a:noFill/>
            </a:ln>
          </p:spPr>
        </p:pic>
        <p:pic>
          <p:nvPicPr>
            <p:cNvPr descr="Single gear" id="273" name="Google Shape;273;p52"/>
            <p:cNvPicPr preferRelativeResize="0"/>
            <p:nvPr/>
          </p:nvPicPr>
          <p:blipFill rotWithShape="1">
            <a:blip r:embed="rId2">
              <a:alphaModFix/>
            </a:blip>
            <a:srcRect b="0" l="0" r="0" t="0"/>
            <a:stretch/>
          </p:blipFill>
          <p:spPr>
            <a:xfrm rot="5400000">
              <a:off x="-424090" y="1817280"/>
              <a:ext cx="2880000" cy="2880000"/>
            </a:xfrm>
            <a:prstGeom prst="rect">
              <a:avLst/>
            </a:prstGeom>
            <a:noFill/>
            <a:ln>
              <a:noFill/>
            </a:ln>
          </p:spPr>
        </p:pic>
        <p:pic>
          <p:nvPicPr>
            <p:cNvPr descr="Single gear" id="274" name="Google Shape;274;p52"/>
            <p:cNvPicPr preferRelativeResize="0"/>
            <p:nvPr/>
          </p:nvPicPr>
          <p:blipFill rotWithShape="1">
            <a:blip r:embed="rId2">
              <a:alphaModFix/>
            </a:blip>
            <a:srcRect b="0" l="0" r="0" t="0"/>
            <a:stretch/>
          </p:blipFill>
          <p:spPr>
            <a:xfrm rot="5400000">
              <a:off x="625457" y="4024986"/>
              <a:ext cx="1620000" cy="1620000"/>
            </a:xfrm>
            <a:prstGeom prst="rect">
              <a:avLst/>
            </a:prstGeom>
            <a:noFill/>
            <a:ln>
              <a:noFill/>
            </a:ln>
          </p:spPr>
        </p:pic>
        <p:pic>
          <p:nvPicPr>
            <p:cNvPr descr="Single gear" id="275" name="Google Shape;275;p52"/>
            <p:cNvPicPr preferRelativeResize="0"/>
            <p:nvPr/>
          </p:nvPicPr>
          <p:blipFill rotWithShape="1">
            <a:blip r:embed="rId2">
              <a:alphaModFix/>
            </a:blip>
            <a:srcRect b="0" l="0" r="0" t="0"/>
            <a:stretch/>
          </p:blipFill>
          <p:spPr>
            <a:xfrm rot="5400000">
              <a:off x="3226710" y="1355170"/>
              <a:ext cx="1728000" cy="1728000"/>
            </a:xfrm>
            <a:prstGeom prst="rect">
              <a:avLst/>
            </a:prstGeom>
            <a:noFill/>
            <a:ln>
              <a:noFill/>
            </a:ln>
          </p:spPr>
        </p:pic>
      </p:grpSp>
      <p:pic>
        <p:nvPicPr>
          <p:cNvPr descr="HD-ShadowLong.png" id="276" name="Google Shape;276;p52"/>
          <p:cNvPicPr preferRelativeResize="0"/>
          <p:nvPr/>
        </p:nvPicPr>
        <p:blipFill rotWithShape="1">
          <a:blip r:embed="rId3">
            <a:alphaModFix/>
          </a:blip>
          <a:srcRect b="0" l="0" r="0" t="0"/>
          <a:stretch/>
        </p:blipFill>
        <p:spPr>
          <a:xfrm>
            <a:off x="1754189" y="5928628"/>
            <a:ext cx="10437812" cy="321164"/>
          </a:xfrm>
          <a:prstGeom prst="rect">
            <a:avLst/>
          </a:prstGeom>
          <a:noFill/>
          <a:ln>
            <a:noFill/>
          </a:ln>
        </p:spPr>
      </p:pic>
      <p:sp>
        <p:nvSpPr>
          <p:cNvPr id="277" name="Google Shape;277;p52"/>
          <p:cNvSpPr/>
          <p:nvPr/>
        </p:nvSpPr>
        <p:spPr>
          <a:xfrm>
            <a:off x="1754188"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52"/>
          <p:cNvSpPr/>
          <p:nvPr/>
        </p:nvSpPr>
        <p:spPr>
          <a:xfrm>
            <a:off x="-4931" y="4556102"/>
            <a:ext cx="1602997" cy="1368198"/>
          </a:xfrm>
          <a:prstGeom prst="rect">
            <a:avLst/>
          </a:prstGeom>
          <a:solidFill>
            <a:srgbClr val="942D0B"/>
          </a:solidFill>
          <a:ln>
            <a:noFill/>
          </a:ln>
          <a:effectLst>
            <a:outerShdw blurRad="50800" rotWithShape="0" algn="t" dir="5400000" dist="381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52"/>
          <p:cNvSpPr txBox="1"/>
          <p:nvPr>
            <p:ph type="title"/>
          </p:nvPr>
        </p:nvSpPr>
        <p:spPr>
          <a:xfrm>
            <a:off x="2177332" y="4711615"/>
            <a:ext cx="9613862" cy="5885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0" name="Google Shape;280;p52"/>
          <p:cNvSpPr txBox="1"/>
          <p:nvPr>
            <p:ph idx="1" type="body"/>
          </p:nvPr>
        </p:nvSpPr>
        <p:spPr>
          <a:xfrm>
            <a:off x="2177333" y="5300149"/>
            <a:ext cx="9613862" cy="50225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281" name="Google Shape;281;p52"/>
          <p:cNvSpPr txBox="1"/>
          <p:nvPr>
            <p:ph idx="10" type="dt"/>
          </p:nvPr>
        </p:nvSpPr>
        <p:spPr>
          <a:xfrm>
            <a:off x="9047994"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2" name="Google Shape;282;p52"/>
          <p:cNvSpPr txBox="1"/>
          <p:nvPr>
            <p:ph idx="11" type="ftr"/>
          </p:nvPr>
        </p:nvSpPr>
        <p:spPr>
          <a:xfrm>
            <a:off x="2177334"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3" name="Google Shape;283;p52"/>
          <p:cNvSpPr txBox="1"/>
          <p:nvPr>
            <p:ph idx="12" type="sldNum"/>
          </p:nvPr>
        </p:nvSpPr>
        <p:spPr>
          <a:xfrm>
            <a:off x="138697" y="4698039"/>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284" name="Shape 284"/>
        <p:cNvGrpSpPr/>
        <p:nvPr/>
      </p:nvGrpSpPr>
      <p:grpSpPr>
        <a:xfrm>
          <a:off x="0" y="0"/>
          <a:ext cx="0" cy="0"/>
          <a:chOff x="0" y="0"/>
          <a:chExt cx="0" cy="0"/>
        </a:xfrm>
      </p:grpSpPr>
      <p:grpSp>
        <p:nvGrpSpPr>
          <p:cNvPr id="285" name="Google Shape;285;p53"/>
          <p:cNvGrpSpPr/>
          <p:nvPr/>
        </p:nvGrpSpPr>
        <p:grpSpPr>
          <a:xfrm>
            <a:off x="7232499" y="-159283"/>
            <a:ext cx="4959501" cy="5224009"/>
            <a:chOff x="7232499" y="-159283"/>
            <a:chExt cx="4959501" cy="5224009"/>
          </a:xfrm>
        </p:grpSpPr>
        <p:pic>
          <p:nvPicPr>
            <p:cNvPr descr="Single gear" id="286" name="Google Shape;286;p53"/>
            <p:cNvPicPr preferRelativeResize="0"/>
            <p:nvPr/>
          </p:nvPicPr>
          <p:blipFill rotWithShape="1">
            <a:blip r:embed="rId2">
              <a:alphaModFix/>
            </a:blip>
            <a:srcRect b="0" l="0" r="23442" t="18078"/>
            <a:stretch/>
          </p:blipFill>
          <p:spPr>
            <a:xfrm>
              <a:off x="8994950" y="0"/>
              <a:ext cx="3197050" cy="3421066"/>
            </a:xfrm>
            <a:prstGeom prst="rect">
              <a:avLst/>
            </a:prstGeom>
            <a:noFill/>
            <a:ln>
              <a:noFill/>
            </a:ln>
          </p:spPr>
        </p:pic>
        <p:pic>
          <p:nvPicPr>
            <p:cNvPr descr="Single gear" id="287" name="Google Shape;287;p53"/>
            <p:cNvPicPr preferRelativeResize="0"/>
            <p:nvPr/>
          </p:nvPicPr>
          <p:blipFill rotWithShape="1">
            <a:blip r:embed="rId2">
              <a:alphaModFix/>
            </a:blip>
            <a:srcRect b="0" l="0" r="0" t="0"/>
            <a:stretch/>
          </p:blipFill>
          <p:spPr>
            <a:xfrm>
              <a:off x="7232499" y="667872"/>
              <a:ext cx="2880000" cy="2880000"/>
            </a:xfrm>
            <a:prstGeom prst="rect">
              <a:avLst/>
            </a:prstGeom>
            <a:noFill/>
            <a:ln>
              <a:noFill/>
            </a:ln>
          </p:spPr>
        </p:pic>
        <p:pic>
          <p:nvPicPr>
            <p:cNvPr descr="Single gear" id="288" name="Google Shape;288;p53"/>
            <p:cNvPicPr preferRelativeResize="0"/>
            <p:nvPr/>
          </p:nvPicPr>
          <p:blipFill rotWithShape="1">
            <a:blip r:embed="rId2">
              <a:alphaModFix/>
            </a:blip>
            <a:srcRect b="0" l="0" r="0" t="0"/>
            <a:stretch/>
          </p:blipFill>
          <p:spPr>
            <a:xfrm>
              <a:off x="8746667" y="2184726"/>
              <a:ext cx="2880000" cy="2880000"/>
            </a:xfrm>
            <a:prstGeom prst="rect">
              <a:avLst/>
            </a:prstGeom>
            <a:noFill/>
            <a:ln>
              <a:noFill/>
            </a:ln>
          </p:spPr>
        </p:pic>
        <p:pic>
          <p:nvPicPr>
            <p:cNvPr descr="Single gear" id="289" name="Google Shape;289;p53"/>
            <p:cNvPicPr preferRelativeResize="0"/>
            <p:nvPr/>
          </p:nvPicPr>
          <p:blipFill rotWithShape="1">
            <a:blip r:embed="rId2">
              <a:alphaModFix/>
            </a:blip>
            <a:srcRect b="0" l="0" r="0" t="0"/>
            <a:stretch/>
          </p:blipFill>
          <p:spPr>
            <a:xfrm>
              <a:off x="8501643" y="-159283"/>
              <a:ext cx="1620000" cy="1620000"/>
            </a:xfrm>
            <a:prstGeom prst="rect">
              <a:avLst/>
            </a:prstGeom>
            <a:noFill/>
            <a:ln>
              <a:noFill/>
            </a:ln>
          </p:spPr>
        </p:pic>
      </p:grpSp>
      <p:pic>
        <p:nvPicPr>
          <p:cNvPr descr="HD-ShadowLong.png" id="290" name="Google Shape;290;p53"/>
          <p:cNvPicPr preferRelativeResize="0"/>
          <p:nvPr/>
        </p:nvPicPr>
        <p:blipFill rotWithShape="1">
          <a:blip r:embed="rId3">
            <a:alphaModFix/>
          </a:blip>
          <a:srcRect b="0" l="0" r="0" t="0"/>
          <a:stretch/>
        </p:blipFill>
        <p:spPr>
          <a:xfrm>
            <a:off x="1" y="1970240"/>
            <a:ext cx="10437812" cy="321164"/>
          </a:xfrm>
          <a:prstGeom prst="rect">
            <a:avLst/>
          </a:prstGeom>
          <a:noFill/>
          <a:ln>
            <a:noFill/>
          </a:ln>
        </p:spPr>
      </p:pic>
      <p:pic>
        <p:nvPicPr>
          <p:cNvPr descr="HD-ShadowShort.png" id="291" name="Google Shape;291;p53"/>
          <p:cNvPicPr preferRelativeResize="0"/>
          <p:nvPr/>
        </p:nvPicPr>
        <p:blipFill rotWithShape="1">
          <a:blip r:embed="rId4">
            <a:alphaModFix/>
          </a:blip>
          <a:srcRect b="0" l="0" r="0" t="0"/>
          <a:stretch/>
        </p:blipFill>
        <p:spPr>
          <a:xfrm>
            <a:off x="10585826" y="1971234"/>
            <a:ext cx="1602997" cy="144270"/>
          </a:xfrm>
          <a:prstGeom prst="rect">
            <a:avLst/>
          </a:prstGeom>
          <a:noFill/>
          <a:ln>
            <a:noFill/>
          </a:ln>
        </p:spPr>
      </p:pic>
      <p:sp>
        <p:nvSpPr>
          <p:cNvPr id="292" name="Google Shape;292;p53"/>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53"/>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53"/>
          <p:cNvSpPr txBox="1"/>
          <p:nvPr>
            <p:ph type="title"/>
          </p:nvPr>
        </p:nvSpPr>
        <p:spPr>
          <a:xfrm>
            <a:off x="669222" y="753228"/>
            <a:ext cx="9624960"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5" name="Google Shape;295;p53"/>
          <p:cNvSpPr txBox="1"/>
          <p:nvPr>
            <p:ph idx="1" type="body"/>
          </p:nvPr>
        </p:nvSpPr>
        <p:spPr>
          <a:xfrm>
            <a:off x="660946" y="2336873"/>
            <a:ext cx="3070034"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96" name="Google Shape;296;p53"/>
          <p:cNvSpPr txBox="1"/>
          <p:nvPr>
            <p:ph idx="2" type="body"/>
          </p:nvPr>
        </p:nvSpPr>
        <p:spPr>
          <a:xfrm>
            <a:off x="680322" y="3022673"/>
            <a:ext cx="3049702"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297" name="Google Shape;297;p53"/>
          <p:cNvSpPr txBox="1"/>
          <p:nvPr>
            <p:ph idx="3" type="body"/>
          </p:nvPr>
        </p:nvSpPr>
        <p:spPr>
          <a:xfrm>
            <a:off x="3956025" y="2336873"/>
            <a:ext cx="3063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98" name="Google Shape;298;p53"/>
          <p:cNvSpPr txBox="1"/>
          <p:nvPr>
            <p:ph idx="4" type="body"/>
          </p:nvPr>
        </p:nvSpPr>
        <p:spPr>
          <a:xfrm>
            <a:off x="3945470" y="3022673"/>
            <a:ext cx="3063240"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299" name="Google Shape;299;p53"/>
          <p:cNvSpPr txBox="1"/>
          <p:nvPr>
            <p:ph idx="5" type="body"/>
          </p:nvPr>
        </p:nvSpPr>
        <p:spPr>
          <a:xfrm>
            <a:off x="7224156" y="2336873"/>
            <a:ext cx="307002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300" name="Google Shape;300;p53"/>
          <p:cNvSpPr txBox="1"/>
          <p:nvPr>
            <p:ph idx="6" type="body"/>
          </p:nvPr>
        </p:nvSpPr>
        <p:spPr>
          <a:xfrm>
            <a:off x="7224156" y="3022673"/>
            <a:ext cx="3070025"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301" name="Google Shape;301;p53"/>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2" name="Google Shape;302;p53"/>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3" name="Google Shape;303;p53"/>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bg>
      <p:bgPr>
        <a:gradFill>
          <a:gsLst>
            <a:gs pos="0">
              <a:srgbClr val="F78121"/>
            </a:gs>
            <a:gs pos="50000">
              <a:srgbClr val="D54006"/>
            </a:gs>
            <a:gs pos="100000">
              <a:srgbClr val="8C0000"/>
            </a:gs>
          </a:gsLst>
          <a:lin ang="2520000" scaled="0"/>
        </a:gradFill>
      </p:bgPr>
    </p:bg>
    <p:spTree>
      <p:nvGrpSpPr>
        <p:cNvPr id="304" name="Shape 304"/>
        <p:cNvGrpSpPr/>
        <p:nvPr/>
      </p:nvGrpSpPr>
      <p:grpSpPr>
        <a:xfrm>
          <a:off x="0" y="0"/>
          <a:ext cx="0" cy="0"/>
          <a:chOff x="0" y="0"/>
          <a:chExt cx="0" cy="0"/>
        </a:xfrm>
      </p:grpSpPr>
      <p:grpSp>
        <p:nvGrpSpPr>
          <p:cNvPr id="305" name="Google Shape;305;p54"/>
          <p:cNvGrpSpPr/>
          <p:nvPr/>
        </p:nvGrpSpPr>
        <p:grpSpPr>
          <a:xfrm>
            <a:off x="7232499" y="-159283"/>
            <a:ext cx="4959501" cy="5242297"/>
            <a:chOff x="7232499" y="-159283"/>
            <a:chExt cx="4959501" cy="5242297"/>
          </a:xfrm>
        </p:grpSpPr>
        <p:pic>
          <p:nvPicPr>
            <p:cNvPr descr="Single gear" id="306" name="Google Shape;306;p54"/>
            <p:cNvPicPr preferRelativeResize="0"/>
            <p:nvPr/>
          </p:nvPicPr>
          <p:blipFill rotWithShape="1">
            <a:blip r:embed="rId2">
              <a:alphaModFix/>
            </a:blip>
            <a:srcRect b="0" l="0" r="23442" t="18078"/>
            <a:stretch/>
          </p:blipFill>
          <p:spPr>
            <a:xfrm>
              <a:off x="8994950" y="0"/>
              <a:ext cx="3197050" cy="3421066"/>
            </a:xfrm>
            <a:prstGeom prst="rect">
              <a:avLst/>
            </a:prstGeom>
            <a:noFill/>
            <a:ln>
              <a:noFill/>
            </a:ln>
          </p:spPr>
        </p:pic>
        <p:pic>
          <p:nvPicPr>
            <p:cNvPr descr="Single gear" id="307" name="Google Shape;307;p54"/>
            <p:cNvPicPr preferRelativeResize="0"/>
            <p:nvPr/>
          </p:nvPicPr>
          <p:blipFill rotWithShape="1">
            <a:blip r:embed="rId2">
              <a:alphaModFix/>
            </a:blip>
            <a:srcRect b="0" l="0" r="0" t="0"/>
            <a:stretch/>
          </p:blipFill>
          <p:spPr>
            <a:xfrm>
              <a:off x="7232499" y="667872"/>
              <a:ext cx="2880000" cy="2880000"/>
            </a:xfrm>
            <a:prstGeom prst="rect">
              <a:avLst/>
            </a:prstGeom>
            <a:noFill/>
            <a:ln>
              <a:noFill/>
            </a:ln>
          </p:spPr>
        </p:pic>
        <p:pic>
          <p:nvPicPr>
            <p:cNvPr descr="Single gear" id="308" name="Google Shape;308;p54"/>
            <p:cNvPicPr preferRelativeResize="0"/>
            <p:nvPr/>
          </p:nvPicPr>
          <p:blipFill rotWithShape="1">
            <a:blip r:embed="rId2">
              <a:alphaModFix/>
            </a:blip>
            <a:srcRect b="0" l="0" r="0" t="0"/>
            <a:stretch/>
          </p:blipFill>
          <p:spPr>
            <a:xfrm>
              <a:off x="8746667" y="2203014"/>
              <a:ext cx="2880000" cy="2880000"/>
            </a:xfrm>
            <a:prstGeom prst="rect">
              <a:avLst/>
            </a:prstGeom>
            <a:noFill/>
            <a:ln>
              <a:noFill/>
            </a:ln>
          </p:spPr>
        </p:pic>
        <p:pic>
          <p:nvPicPr>
            <p:cNvPr descr="Single gear" id="309" name="Google Shape;309;p54"/>
            <p:cNvPicPr preferRelativeResize="0"/>
            <p:nvPr/>
          </p:nvPicPr>
          <p:blipFill rotWithShape="1">
            <a:blip r:embed="rId2">
              <a:alphaModFix/>
            </a:blip>
            <a:srcRect b="0" l="0" r="0" t="0"/>
            <a:stretch/>
          </p:blipFill>
          <p:spPr>
            <a:xfrm>
              <a:off x="8501643" y="-159283"/>
              <a:ext cx="1620000" cy="1620000"/>
            </a:xfrm>
            <a:prstGeom prst="rect">
              <a:avLst/>
            </a:prstGeom>
            <a:noFill/>
            <a:ln>
              <a:noFill/>
            </a:ln>
          </p:spPr>
        </p:pic>
      </p:grpSp>
      <p:pic>
        <p:nvPicPr>
          <p:cNvPr descr="HD-ShadowLong.png" id="310" name="Google Shape;310;p54"/>
          <p:cNvPicPr preferRelativeResize="0"/>
          <p:nvPr/>
        </p:nvPicPr>
        <p:blipFill rotWithShape="1">
          <a:blip r:embed="rId3">
            <a:alphaModFix/>
          </a:blip>
          <a:srcRect b="0" l="0" r="0" t="0"/>
          <a:stretch/>
        </p:blipFill>
        <p:spPr>
          <a:xfrm>
            <a:off x="1" y="1970240"/>
            <a:ext cx="10437812" cy="321164"/>
          </a:xfrm>
          <a:prstGeom prst="rect">
            <a:avLst/>
          </a:prstGeom>
          <a:noFill/>
          <a:ln>
            <a:noFill/>
          </a:ln>
        </p:spPr>
      </p:pic>
      <p:pic>
        <p:nvPicPr>
          <p:cNvPr descr="HD-ShadowShort.png" id="311" name="Google Shape;311;p54"/>
          <p:cNvPicPr preferRelativeResize="0"/>
          <p:nvPr/>
        </p:nvPicPr>
        <p:blipFill rotWithShape="1">
          <a:blip r:embed="rId4">
            <a:alphaModFix/>
          </a:blip>
          <a:srcRect b="0" l="0" r="0" t="0"/>
          <a:stretch/>
        </p:blipFill>
        <p:spPr>
          <a:xfrm>
            <a:off x="10585826" y="1971234"/>
            <a:ext cx="1602997" cy="144270"/>
          </a:xfrm>
          <a:prstGeom prst="rect">
            <a:avLst/>
          </a:prstGeom>
          <a:noFill/>
          <a:ln>
            <a:noFill/>
          </a:ln>
        </p:spPr>
      </p:pic>
      <p:sp>
        <p:nvSpPr>
          <p:cNvPr id="312" name="Google Shape;312;p54"/>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54"/>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54"/>
          <p:cNvSpPr txBox="1"/>
          <p:nvPr>
            <p:ph type="title"/>
          </p:nvPr>
        </p:nvSpPr>
        <p:spPr>
          <a:xfrm>
            <a:off x="680322" y="753228"/>
            <a:ext cx="9613860"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5" name="Google Shape;315;p54"/>
          <p:cNvSpPr txBox="1"/>
          <p:nvPr>
            <p:ph idx="1" type="body"/>
          </p:nvPr>
        </p:nvSpPr>
        <p:spPr>
          <a:xfrm>
            <a:off x="680318" y="4297503"/>
            <a:ext cx="304970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316" name="Google Shape;316;p54"/>
          <p:cNvSpPr/>
          <p:nvPr>
            <p:ph idx="2" type="pic"/>
          </p:nvPr>
        </p:nvSpPr>
        <p:spPr>
          <a:xfrm>
            <a:off x="680318" y="2336873"/>
            <a:ext cx="3049705" cy="1524000"/>
          </a:xfrm>
          <a:prstGeom prst="roundRect">
            <a:avLst>
              <a:gd fmla="val 0" name="adj"/>
            </a:avLst>
          </a:prstGeom>
          <a:noFill/>
          <a:ln>
            <a:noFill/>
          </a:ln>
          <a:effectLst>
            <a:outerShdw blurRad="50800" rotWithShape="0" algn="tl" dir="5400000" dist="50800">
              <a:srgbClr val="000000">
                <a:alpha val="42352"/>
              </a:srgbClr>
            </a:outerShdw>
          </a:effectLst>
        </p:spPr>
      </p:sp>
      <p:sp>
        <p:nvSpPr>
          <p:cNvPr id="317" name="Google Shape;317;p54"/>
          <p:cNvSpPr txBox="1"/>
          <p:nvPr>
            <p:ph idx="3" type="body"/>
          </p:nvPr>
        </p:nvSpPr>
        <p:spPr>
          <a:xfrm>
            <a:off x="680318" y="4873765"/>
            <a:ext cx="3049705"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318" name="Google Shape;318;p54"/>
          <p:cNvSpPr txBox="1"/>
          <p:nvPr>
            <p:ph idx="4" type="body"/>
          </p:nvPr>
        </p:nvSpPr>
        <p:spPr>
          <a:xfrm>
            <a:off x="3945471" y="4297503"/>
            <a:ext cx="3063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319" name="Google Shape;319;p54"/>
          <p:cNvSpPr/>
          <p:nvPr>
            <p:ph idx="5" type="pic"/>
          </p:nvPr>
        </p:nvSpPr>
        <p:spPr>
          <a:xfrm>
            <a:off x="3945470" y="2336873"/>
            <a:ext cx="3063240" cy="1524000"/>
          </a:xfrm>
          <a:prstGeom prst="roundRect">
            <a:avLst>
              <a:gd fmla="val 0" name="adj"/>
            </a:avLst>
          </a:prstGeom>
          <a:noFill/>
          <a:ln>
            <a:noFill/>
          </a:ln>
          <a:effectLst>
            <a:outerShdw blurRad="50800" rotWithShape="0" algn="tl" dir="5400000" dist="50800">
              <a:srgbClr val="000000">
                <a:alpha val="42352"/>
              </a:srgbClr>
            </a:outerShdw>
          </a:effectLst>
        </p:spPr>
      </p:sp>
      <p:sp>
        <p:nvSpPr>
          <p:cNvPr id="320" name="Google Shape;320;p54"/>
          <p:cNvSpPr txBox="1"/>
          <p:nvPr>
            <p:ph idx="6" type="body"/>
          </p:nvPr>
        </p:nvSpPr>
        <p:spPr>
          <a:xfrm>
            <a:off x="3944117" y="4873764"/>
            <a:ext cx="3067297"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321" name="Google Shape;321;p54"/>
          <p:cNvSpPr txBox="1"/>
          <p:nvPr>
            <p:ph idx="7" type="body"/>
          </p:nvPr>
        </p:nvSpPr>
        <p:spPr>
          <a:xfrm>
            <a:off x="7230678" y="4297503"/>
            <a:ext cx="306350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322" name="Google Shape;322;p54"/>
          <p:cNvSpPr/>
          <p:nvPr>
            <p:ph idx="8" type="pic"/>
          </p:nvPr>
        </p:nvSpPr>
        <p:spPr>
          <a:xfrm>
            <a:off x="7230677" y="2336873"/>
            <a:ext cx="3063505" cy="1524000"/>
          </a:xfrm>
          <a:prstGeom prst="roundRect">
            <a:avLst>
              <a:gd fmla="val 0" name="adj"/>
            </a:avLst>
          </a:prstGeom>
          <a:noFill/>
          <a:ln>
            <a:noFill/>
          </a:ln>
          <a:effectLst>
            <a:outerShdw blurRad="50800" rotWithShape="0" algn="tl" dir="5400000" dist="50800">
              <a:srgbClr val="000000">
                <a:alpha val="42352"/>
              </a:srgbClr>
            </a:outerShdw>
          </a:effectLst>
        </p:spPr>
      </p:sp>
      <p:sp>
        <p:nvSpPr>
          <p:cNvPr id="323" name="Google Shape;323;p54"/>
          <p:cNvSpPr txBox="1"/>
          <p:nvPr>
            <p:ph idx="9" type="body"/>
          </p:nvPr>
        </p:nvSpPr>
        <p:spPr>
          <a:xfrm>
            <a:off x="7230553" y="4873762"/>
            <a:ext cx="3067563"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324" name="Google Shape;324;p54"/>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5" name="Google Shape;325;p54"/>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6" name="Google Shape;326;p54"/>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type="twoObj">
  <p:cSld name="TWO_OBJECTS">
    <p:spTree>
      <p:nvGrpSpPr>
        <p:cNvPr id="30" name="Shape 30"/>
        <p:cNvGrpSpPr/>
        <p:nvPr/>
      </p:nvGrpSpPr>
      <p:grpSpPr>
        <a:xfrm>
          <a:off x="0" y="0"/>
          <a:ext cx="0" cy="0"/>
          <a:chOff x="0" y="0"/>
          <a:chExt cx="0" cy="0"/>
        </a:xfrm>
      </p:grpSpPr>
      <p:grpSp>
        <p:nvGrpSpPr>
          <p:cNvPr id="31" name="Google Shape;31;p37"/>
          <p:cNvGrpSpPr/>
          <p:nvPr/>
        </p:nvGrpSpPr>
        <p:grpSpPr>
          <a:xfrm rot="5400000">
            <a:off x="175132" y="1273331"/>
            <a:ext cx="5378800" cy="5588856"/>
            <a:chOff x="-424090" y="303112"/>
            <a:chExt cx="5378800" cy="5588856"/>
          </a:xfrm>
        </p:grpSpPr>
        <p:pic>
          <p:nvPicPr>
            <p:cNvPr descr="Single gear" id="32" name="Google Shape;32;p37"/>
            <p:cNvPicPr preferRelativeResize="0"/>
            <p:nvPr/>
          </p:nvPicPr>
          <p:blipFill rotWithShape="1">
            <a:blip r:embed="rId2">
              <a:alphaModFix/>
            </a:blip>
            <a:srcRect b="1367" l="13194" r="8369" t="12276"/>
            <a:stretch/>
          </p:blipFill>
          <p:spPr>
            <a:xfrm rot="5400000">
              <a:off x="1442081" y="2451153"/>
              <a:ext cx="3275424" cy="3606205"/>
            </a:xfrm>
            <a:prstGeom prst="rect">
              <a:avLst/>
            </a:prstGeom>
            <a:noFill/>
            <a:ln>
              <a:noFill/>
            </a:ln>
          </p:spPr>
        </p:pic>
        <p:pic>
          <p:nvPicPr>
            <p:cNvPr descr="Single gear" id="33" name="Google Shape;33;p37"/>
            <p:cNvPicPr preferRelativeResize="0"/>
            <p:nvPr/>
          </p:nvPicPr>
          <p:blipFill rotWithShape="1">
            <a:blip r:embed="rId2">
              <a:alphaModFix/>
            </a:blip>
            <a:srcRect b="0" l="0" r="0" t="0"/>
            <a:stretch/>
          </p:blipFill>
          <p:spPr>
            <a:xfrm rot="5400000">
              <a:off x="1092764" y="303112"/>
              <a:ext cx="2880000" cy="2880000"/>
            </a:xfrm>
            <a:prstGeom prst="rect">
              <a:avLst/>
            </a:prstGeom>
            <a:noFill/>
            <a:ln>
              <a:noFill/>
            </a:ln>
          </p:spPr>
        </p:pic>
        <p:pic>
          <p:nvPicPr>
            <p:cNvPr descr="Single gear" id="34" name="Google Shape;34;p37"/>
            <p:cNvPicPr preferRelativeResize="0"/>
            <p:nvPr/>
          </p:nvPicPr>
          <p:blipFill rotWithShape="1">
            <a:blip r:embed="rId2">
              <a:alphaModFix/>
            </a:blip>
            <a:srcRect b="0" l="0" r="0" t="0"/>
            <a:stretch/>
          </p:blipFill>
          <p:spPr>
            <a:xfrm rot="5400000">
              <a:off x="-424090" y="1817280"/>
              <a:ext cx="2880000" cy="2880000"/>
            </a:xfrm>
            <a:prstGeom prst="rect">
              <a:avLst/>
            </a:prstGeom>
            <a:noFill/>
            <a:ln>
              <a:noFill/>
            </a:ln>
          </p:spPr>
        </p:pic>
        <p:pic>
          <p:nvPicPr>
            <p:cNvPr descr="Single gear" id="35" name="Google Shape;35;p37"/>
            <p:cNvPicPr preferRelativeResize="0"/>
            <p:nvPr/>
          </p:nvPicPr>
          <p:blipFill rotWithShape="1">
            <a:blip r:embed="rId2">
              <a:alphaModFix/>
            </a:blip>
            <a:srcRect b="0" l="0" r="0" t="0"/>
            <a:stretch/>
          </p:blipFill>
          <p:spPr>
            <a:xfrm rot="5400000">
              <a:off x="625457" y="4024986"/>
              <a:ext cx="1620000" cy="1620000"/>
            </a:xfrm>
            <a:prstGeom prst="rect">
              <a:avLst/>
            </a:prstGeom>
            <a:noFill/>
            <a:ln>
              <a:noFill/>
            </a:ln>
          </p:spPr>
        </p:pic>
        <p:pic>
          <p:nvPicPr>
            <p:cNvPr descr="Single gear" id="36" name="Google Shape;36;p37"/>
            <p:cNvPicPr preferRelativeResize="0"/>
            <p:nvPr/>
          </p:nvPicPr>
          <p:blipFill rotWithShape="1">
            <a:blip r:embed="rId2">
              <a:alphaModFix/>
            </a:blip>
            <a:srcRect b="0" l="0" r="0" t="0"/>
            <a:stretch/>
          </p:blipFill>
          <p:spPr>
            <a:xfrm rot="5400000">
              <a:off x="3226710" y="1355170"/>
              <a:ext cx="1728000" cy="1728000"/>
            </a:xfrm>
            <a:prstGeom prst="rect">
              <a:avLst/>
            </a:prstGeom>
            <a:noFill/>
            <a:ln>
              <a:noFill/>
            </a:ln>
          </p:spPr>
        </p:pic>
      </p:grpSp>
      <p:pic>
        <p:nvPicPr>
          <p:cNvPr descr="HD-ShadowLong.png" id="37" name="Google Shape;37;p37"/>
          <p:cNvPicPr preferRelativeResize="0"/>
          <p:nvPr/>
        </p:nvPicPr>
        <p:blipFill rotWithShape="1">
          <a:blip r:embed="rId3">
            <a:alphaModFix/>
          </a:blip>
          <a:srcRect b="0" l="0" r="0" t="0"/>
          <a:stretch/>
        </p:blipFill>
        <p:spPr>
          <a:xfrm>
            <a:off x="1752601" y="1970240"/>
            <a:ext cx="10437812" cy="321164"/>
          </a:xfrm>
          <a:prstGeom prst="rect">
            <a:avLst/>
          </a:prstGeom>
          <a:noFill/>
          <a:ln>
            <a:noFill/>
          </a:ln>
        </p:spPr>
      </p:pic>
      <p:sp>
        <p:nvSpPr>
          <p:cNvPr id="38" name="Google Shape;38;p37"/>
          <p:cNvSpPr/>
          <p:nvPr/>
        </p:nvSpPr>
        <p:spPr>
          <a:xfrm>
            <a:off x="175260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37"/>
          <p:cNvSpPr/>
          <p:nvPr/>
        </p:nvSpPr>
        <p:spPr>
          <a:xfrm>
            <a:off x="13077" y="609600"/>
            <a:ext cx="1602997" cy="1368198"/>
          </a:xfrm>
          <a:prstGeom prst="rect">
            <a:avLst/>
          </a:prstGeom>
          <a:solidFill>
            <a:srgbClr val="942D0B"/>
          </a:solidFill>
          <a:ln>
            <a:noFill/>
          </a:ln>
          <a:effectLst>
            <a:outerShdw blurRad="50800" rotWithShape="0" algn="t" dir="5400000" dist="381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37"/>
          <p:cNvSpPr txBox="1"/>
          <p:nvPr>
            <p:ph type="title"/>
          </p:nvPr>
        </p:nvSpPr>
        <p:spPr>
          <a:xfrm>
            <a:off x="2137646"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37"/>
          <p:cNvSpPr txBox="1"/>
          <p:nvPr>
            <p:ph idx="1" type="body"/>
          </p:nvPr>
        </p:nvSpPr>
        <p:spPr>
          <a:xfrm>
            <a:off x="2137645" y="2336873"/>
            <a:ext cx="4698358"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2" name="Google Shape;42;p37"/>
          <p:cNvSpPr txBox="1"/>
          <p:nvPr>
            <p:ph idx="2" type="body"/>
          </p:nvPr>
        </p:nvSpPr>
        <p:spPr>
          <a:xfrm>
            <a:off x="7051448" y="2336873"/>
            <a:ext cx="4700058" cy="3599316"/>
          </a:xfrm>
          <a:prstGeom prst="rect">
            <a:avLst/>
          </a:prstGeom>
          <a:noFill/>
          <a:ln>
            <a:noFill/>
          </a:ln>
        </p:spPr>
        <p:txBody>
          <a:bodyPr anchorCtr="0" anchor="ctr" bIns="45700" lIns="91425" spcFirstLastPara="1" rIns="91425" wrap="square" tIns="45700">
            <a:normAutofit/>
          </a:bodyPr>
          <a:lstStyle>
            <a:lvl1pPr indent="-381000" lvl="0" marL="457200" algn="ctr">
              <a:lnSpc>
                <a:spcPct val="90000"/>
              </a:lnSpc>
              <a:spcBef>
                <a:spcPts val="1000"/>
              </a:spcBef>
              <a:spcAft>
                <a:spcPts val="0"/>
              </a:spcAft>
              <a:buClr>
                <a:schemeClr val="lt1"/>
              </a:buClr>
              <a:buSzPts val="2400"/>
              <a:buChar char="•"/>
              <a:defRPr/>
            </a:lvl1pPr>
            <a:lvl2pPr indent="-355600" lvl="1" marL="914400" algn="ctr">
              <a:lnSpc>
                <a:spcPct val="90000"/>
              </a:lnSpc>
              <a:spcBef>
                <a:spcPts val="500"/>
              </a:spcBef>
              <a:spcAft>
                <a:spcPts val="0"/>
              </a:spcAft>
              <a:buClr>
                <a:schemeClr val="lt1"/>
              </a:buClr>
              <a:buSzPts val="2000"/>
              <a:buChar char="•"/>
              <a:defRPr/>
            </a:lvl2pPr>
            <a:lvl3pPr indent="-342900" lvl="2" marL="1371600" algn="ctr">
              <a:lnSpc>
                <a:spcPct val="90000"/>
              </a:lnSpc>
              <a:spcBef>
                <a:spcPts val="500"/>
              </a:spcBef>
              <a:spcAft>
                <a:spcPts val="0"/>
              </a:spcAft>
              <a:buClr>
                <a:schemeClr val="lt1"/>
              </a:buClr>
              <a:buSzPts val="1800"/>
              <a:buChar char="•"/>
              <a:defRPr/>
            </a:lvl3pPr>
            <a:lvl4pPr indent="-330200" lvl="3" marL="1828800" algn="ctr">
              <a:lnSpc>
                <a:spcPct val="90000"/>
              </a:lnSpc>
              <a:spcBef>
                <a:spcPts val="500"/>
              </a:spcBef>
              <a:spcAft>
                <a:spcPts val="0"/>
              </a:spcAft>
              <a:buClr>
                <a:schemeClr val="lt1"/>
              </a:buClr>
              <a:buSzPts val="1600"/>
              <a:buChar char="•"/>
              <a:defRPr/>
            </a:lvl4pPr>
            <a:lvl5pPr indent="-330200" lvl="4" marL="2286000" algn="ctr">
              <a:lnSpc>
                <a:spcPct val="90000"/>
              </a:lnSpc>
              <a:spcBef>
                <a:spcPts val="500"/>
              </a:spcBef>
              <a:spcAft>
                <a:spcPts val="0"/>
              </a:spcAft>
              <a:buClr>
                <a:schemeClr val="lt1"/>
              </a:buClr>
              <a:buSzPts val="16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3" name="Google Shape;43;p37"/>
          <p:cNvSpPr txBox="1"/>
          <p:nvPr>
            <p:ph idx="10" type="dt"/>
          </p:nvPr>
        </p:nvSpPr>
        <p:spPr>
          <a:xfrm>
            <a:off x="9008306"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37"/>
          <p:cNvSpPr txBox="1"/>
          <p:nvPr>
            <p:ph idx="11" type="ftr"/>
          </p:nvPr>
        </p:nvSpPr>
        <p:spPr>
          <a:xfrm>
            <a:off x="2137646"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37"/>
          <p:cNvSpPr txBox="1"/>
          <p:nvPr>
            <p:ph idx="12" type="sldNum"/>
          </p:nvPr>
        </p:nvSpPr>
        <p:spPr>
          <a:xfrm>
            <a:off x="156705" y="753227"/>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6" name="Shape 46"/>
        <p:cNvGrpSpPr/>
        <p:nvPr/>
      </p:nvGrpSpPr>
      <p:grpSpPr>
        <a:xfrm>
          <a:off x="0" y="0"/>
          <a:ext cx="0" cy="0"/>
          <a:chOff x="0" y="0"/>
          <a:chExt cx="0" cy="0"/>
        </a:xfrm>
      </p:grpSpPr>
      <p:grpSp>
        <p:nvGrpSpPr>
          <p:cNvPr id="47" name="Google Shape;47;p38"/>
          <p:cNvGrpSpPr/>
          <p:nvPr/>
        </p:nvGrpSpPr>
        <p:grpSpPr>
          <a:xfrm rot="10800000">
            <a:off x="108452" y="75467"/>
            <a:ext cx="5378800" cy="5588856"/>
            <a:chOff x="-424090" y="303112"/>
            <a:chExt cx="5378800" cy="5588856"/>
          </a:xfrm>
        </p:grpSpPr>
        <p:pic>
          <p:nvPicPr>
            <p:cNvPr descr="Single gear" id="48" name="Google Shape;48;p38"/>
            <p:cNvPicPr preferRelativeResize="0"/>
            <p:nvPr/>
          </p:nvPicPr>
          <p:blipFill rotWithShape="1">
            <a:blip r:embed="rId2">
              <a:alphaModFix/>
            </a:blip>
            <a:srcRect b="1367" l="13194" r="8369" t="12276"/>
            <a:stretch/>
          </p:blipFill>
          <p:spPr>
            <a:xfrm rot="5400000">
              <a:off x="1442081" y="2451153"/>
              <a:ext cx="3275424" cy="3606205"/>
            </a:xfrm>
            <a:prstGeom prst="rect">
              <a:avLst/>
            </a:prstGeom>
            <a:noFill/>
            <a:ln>
              <a:noFill/>
            </a:ln>
          </p:spPr>
        </p:pic>
        <p:pic>
          <p:nvPicPr>
            <p:cNvPr descr="Single gear" id="49" name="Google Shape;49;p38"/>
            <p:cNvPicPr preferRelativeResize="0"/>
            <p:nvPr/>
          </p:nvPicPr>
          <p:blipFill rotWithShape="1">
            <a:blip r:embed="rId2">
              <a:alphaModFix/>
            </a:blip>
            <a:srcRect b="0" l="0" r="0" t="0"/>
            <a:stretch/>
          </p:blipFill>
          <p:spPr>
            <a:xfrm rot="5400000">
              <a:off x="1092764" y="303112"/>
              <a:ext cx="2880000" cy="2880000"/>
            </a:xfrm>
            <a:prstGeom prst="rect">
              <a:avLst/>
            </a:prstGeom>
            <a:noFill/>
            <a:ln>
              <a:noFill/>
            </a:ln>
          </p:spPr>
        </p:pic>
        <p:pic>
          <p:nvPicPr>
            <p:cNvPr descr="Single gear" id="50" name="Google Shape;50;p38"/>
            <p:cNvPicPr preferRelativeResize="0"/>
            <p:nvPr/>
          </p:nvPicPr>
          <p:blipFill rotWithShape="1">
            <a:blip r:embed="rId2">
              <a:alphaModFix/>
            </a:blip>
            <a:srcRect b="0" l="0" r="0" t="0"/>
            <a:stretch/>
          </p:blipFill>
          <p:spPr>
            <a:xfrm rot="5400000">
              <a:off x="-424090" y="1817280"/>
              <a:ext cx="2880000" cy="2880000"/>
            </a:xfrm>
            <a:prstGeom prst="rect">
              <a:avLst/>
            </a:prstGeom>
            <a:noFill/>
            <a:ln>
              <a:noFill/>
            </a:ln>
          </p:spPr>
        </p:pic>
        <p:pic>
          <p:nvPicPr>
            <p:cNvPr descr="Single gear" id="51" name="Google Shape;51;p38"/>
            <p:cNvPicPr preferRelativeResize="0"/>
            <p:nvPr/>
          </p:nvPicPr>
          <p:blipFill rotWithShape="1">
            <a:blip r:embed="rId2">
              <a:alphaModFix/>
            </a:blip>
            <a:srcRect b="0" l="0" r="0" t="0"/>
            <a:stretch/>
          </p:blipFill>
          <p:spPr>
            <a:xfrm rot="5400000">
              <a:off x="625457" y="4024986"/>
              <a:ext cx="1620000" cy="1620000"/>
            </a:xfrm>
            <a:prstGeom prst="rect">
              <a:avLst/>
            </a:prstGeom>
            <a:noFill/>
            <a:ln>
              <a:noFill/>
            </a:ln>
          </p:spPr>
        </p:pic>
        <p:pic>
          <p:nvPicPr>
            <p:cNvPr descr="Single gear" id="52" name="Google Shape;52;p38"/>
            <p:cNvPicPr preferRelativeResize="0"/>
            <p:nvPr/>
          </p:nvPicPr>
          <p:blipFill rotWithShape="1">
            <a:blip r:embed="rId2">
              <a:alphaModFix/>
            </a:blip>
            <a:srcRect b="0" l="0" r="0" t="0"/>
            <a:stretch/>
          </p:blipFill>
          <p:spPr>
            <a:xfrm rot="5400000">
              <a:off x="3226710" y="1355170"/>
              <a:ext cx="1728000" cy="1728000"/>
            </a:xfrm>
            <a:prstGeom prst="rect">
              <a:avLst/>
            </a:prstGeom>
            <a:noFill/>
            <a:ln>
              <a:noFill/>
            </a:ln>
          </p:spPr>
        </p:pic>
      </p:grpSp>
      <p:pic>
        <p:nvPicPr>
          <p:cNvPr descr="HD-ShadowLong.png" id="53" name="Google Shape;53;p38"/>
          <p:cNvPicPr preferRelativeResize="0"/>
          <p:nvPr/>
        </p:nvPicPr>
        <p:blipFill rotWithShape="1">
          <a:blip r:embed="rId3">
            <a:alphaModFix/>
          </a:blip>
          <a:srcRect b="0" l="0" r="0" t="0"/>
          <a:stretch/>
        </p:blipFill>
        <p:spPr>
          <a:xfrm>
            <a:off x="-1" y="4086907"/>
            <a:ext cx="10437812" cy="321164"/>
          </a:xfrm>
          <a:prstGeom prst="rect">
            <a:avLst/>
          </a:prstGeom>
          <a:noFill/>
          <a:ln>
            <a:noFill/>
          </a:ln>
        </p:spPr>
      </p:pic>
      <p:pic>
        <p:nvPicPr>
          <p:cNvPr descr="HD-ShadowShort.png" id="54" name="Google Shape;54;p38"/>
          <p:cNvPicPr preferRelativeResize="0"/>
          <p:nvPr/>
        </p:nvPicPr>
        <p:blipFill rotWithShape="1">
          <a:blip r:embed="rId4">
            <a:alphaModFix/>
          </a:blip>
          <a:srcRect b="0" l="0" r="0" t="0"/>
          <a:stretch/>
        </p:blipFill>
        <p:spPr>
          <a:xfrm>
            <a:off x="10585824" y="4087901"/>
            <a:ext cx="1602997" cy="144270"/>
          </a:xfrm>
          <a:prstGeom prst="rect">
            <a:avLst/>
          </a:prstGeom>
          <a:noFill/>
          <a:ln>
            <a:noFill/>
          </a:ln>
        </p:spPr>
      </p:pic>
      <p:sp>
        <p:nvSpPr>
          <p:cNvPr id="55" name="Google Shape;55;p38"/>
          <p:cNvSpPr/>
          <p:nvPr/>
        </p:nvSpPr>
        <p:spPr>
          <a:xfrm>
            <a:off x="-2" y="2726267"/>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38"/>
          <p:cNvSpPr/>
          <p:nvPr/>
        </p:nvSpPr>
        <p:spPr>
          <a:xfrm>
            <a:off x="10585825" y="2726267"/>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38"/>
          <p:cNvSpPr txBox="1"/>
          <p:nvPr>
            <p:ph type="title"/>
          </p:nvPr>
        </p:nvSpPr>
        <p:spPr>
          <a:xfrm>
            <a:off x="680322" y="2869895"/>
            <a:ext cx="9613860" cy="109078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3600"/>
              <a:buFont typeface="Trebuchet M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38"/>
          <p:cNvSpPr txBox="1"/>
          <p:nvPr>
            <p:ph idx="1" type="body"/>
          </p:nvPr>
        </p:nvSpPr>
        <p:spPr>
          <a:xfrm>
            <a:off x="680322" y="4232171"/>
            <a:ext cx="9613860" cy="1704017"/>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chemeClr val="lt1"/>
              </a:buClr>
              <a:buSzPts val="2000"/>
              <a:buNone/>
              <a:defRPr sz="20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59" name="Google Shape;59;p38"/>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8"/>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38"/>
          <p:cNvSpPr txBox="1"/>
          <p:nvPr>
            <p:ph idx="12" type="sldNum"/>
          </p:nvPr>
        </p:nvSpPr>
        <p:spPr>
          <a:xfrm>
            <a:off x="10729455" y="2869895"/>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2" name="Shape 62"/>
        <p:cNvGrpSpPr/>
        <p:nvPr/>
      </p:nvGrpSpPr>
      <p:grpSpPr>
        <a:xfrm>
          <a:off x="0" y="0"/>
          <a:ext cx="0" cy="0"/>
          <a:chOff x="0" y="0"/>
          <a:chExt cx="0" cy="0"/>
        </a:xfrm>
      </p:grpSpPr>
      <p:grpSp>
        <p:nvGrpSpPr>
          <p:cNvPr id="63" name="Google Shape;63;p39"/>
          <p:cNvGrpSpPr/>
          <p:nvPr/>
        </p:nvGrpSpPr>
        <p:grpSpPr>
          <a:xfrm rot="5400000">
            <a:off x="227324" y="1282732"/>
            <a:ext cx="5378800" cy="5588856"/>
            <a:chOff x="-424090" y="303112"/>
            <a:chExt cx="5378800" cy="5588856"/>
          </a:xfrm>
        </p:grpSpPr>
        <p:pic>
          <p:nvPicPr>
            <p:cNvPr descr="Single gear" id="64" name="Google Shape;64;p39"/>
            <p:cNvPicPr preferRelativeResize="0"/>
            <p:nvPr/>
          </p:nvPicPr>
          <p:blipFill rotWithShape="1">
            <a:blip r:embed="rId2">
              <a:alphaModFix/>
            </a:blip>
            <a:srcRect b="1367" l="13194" r="8369" t="12276"/>
            <a:stretch/>
          </p:blipFill>
          <p:spPr>
            <a:xfrm rot="5400000">
              <a:off x="1442081" y="2451153"/>
              <a:ext cx="3275424" cy="3606205"/>
            </a:xfrm>
            <a:prstGeom prst="rect">
              <a:avLst/>
            </a:prstGeom>
            <a:noFill/>
            <a:ln>
              <a:noFill/>
            </a:ln>
          </p:spPr>
        </p:pic>
        <p:pic>
          <p:nvPicPr>
            <p:cNvPr descr="Single gear" id="65" name="Google Shape;65;p39"/>
            <p:cNvPicPr preferRelativeResize="0"/>
            <p:nvPr/>
          </p:nvPicPr>
          <p:blipFill rotWithShape="1">
            <a:blip r:embed="rId2">
              <a:alphaModFix/>
            </a:blip>
            <a:srcRect b="0" l="0" r="0" t="0"/>
            <a:stretch/>
          </p:blipFill>
          <p:spPr>
            <a:xfrm rot="5400000">
              <a:off x="1092764" y="303112"/>
              <a:ext cx="2880000" cy="2880000"/>
            </a:xfrm>
            <a:prstGeom prst="rect">
              <a:avLst/>
            </a:prstGeom>
            <a:noFill/>
            <a:ln>
              <a:noFill/>
            </a:ln>
          </p:spPr>
        </p:pic>
        <p:pic>
          <p:nvPicPr>
            <p:cNvPr descr="Single gear" id="66" name="Google Shape;66;p39"/>
            <p:cNvPicPr preferRelativeResize="0"/>
            <p:nvPr/>
          </p:nvPicPr>
          <p:blipFill rotWithShape="1">
            <a:blip r:embed="rId2">
              <a:alphaModFix/>
            </a:blip>
            <a:srcRect b="0" l="0" r="0" t="0"/>
            <a:stretch/>
          </p:blipFill>
          <p:spPr>
            <a:xfrm rot="5400000">
              <a:off x="-424090" y="1817280"/>
              <a:ext cx="2880000" cy="2880000"/>
            </a:xfrm>
            <a:prstGeom prst="rect">
              <a:avLst/>
            </a:prstGeom>
            <a:noFill/>
            <a:ln>
              <a:noFill/>
            </a:ln>
          </p:spPr>
        </p:pic>
        <p:pic>
          <p:nvPicPr>
            <p:cNvPr descr="Single gear" id="67" name="Google Shape;67;p39"/>
            <p:cNvPicPr preferRelativeResize="0"/>
            <p:nvPr/>
          </p:nvPicPr>
          <p:blipFill rotWithShape="1">
            <a:blip r:embed="rId2">
              <a:alphaModFix/>
            </a:blip>
            <a:srcRect b="0" l="0" r="0" t="0"/>
            <a:stretch/>
          </p:blipFill>
          <p:spPr>
            <a:xfrm rot="5400000">
              <a:off x="625457" y="4024986"/>
              <a:ext cx="1620000" cy="1620000"/>
            </a:xfrm>
            <a:prstGeom prst="rect">
              <a:avLst/>
            </a:prstGeom>
            <a:noFill/>
            <a:ln>
              <a:noFill/>
            </a:ln>
          </p:spPr>
        </p:pic>
        <p:pic>
          <p:nvPicPr>
            <p:cNvPr descr="Single gear" id="68" name="Google Shape;68;p39"/>
            <p:cNvPicPr preferRelativeResize="0"/>
            <p:nvPr/>
          </p:nvPicPr>
          <p:blipFill rotWithShape="1">
            <a:blip r:embed="rId2">
              <a:alphaModFix/>
            </a:blip>
            <a:srcRect b="0" l="0" r="0" t="0"/>
            <a:stretch/>
          </p:blipFill>
          <p:spPr>
            <a:xfrm rot="5400000">
              <a:off x="3226710" y="1355170"/>
              <a:ext cx="1728000" cy="1728000"/>
            </a:xfrm>
            <a:prstGeom prst="rect">
              <a:avLst/>
            </a:prstGeom>
            <a:noFill/>
            <a:ln>
              <a:noFill/>
            </a:ln>
          </p:spPr>
        </p:pic>
      </p:grpSp>
      <p:pic>
        <p:nvPicPr>
          <p:cNvPr descr="HD-ShadowLong.png" id="69" name="Google Shape;69;p39"/>
          <p:cNvPicPr preferRelativeResize="0"/>
          <p:nvPr/>
        </p:nvPicPr>
        <p:blipFill rotWithShape="1">
          <a:blip r:embed="rId3">
            <a:alphaModFix/>
          </a:blip>
          <a:srcRect b="0" l="0" r="0" t="0"/>
          <a:stretch/>
        </p:blipFill>
        <p:spPr>
          <a:xfrm>
            <a:off x="1" y="1970240"/>
            <a:ext cx="10437812" cy="321164"/>
          </a:xfrm>
          <a:prstGeom prst="rect">
            <a:avLst/>
          </a:prstGeom>
          <a:noFill/>
          <a:ln>
            <a:noFill/>
          </a:ln>
        </p:spPr>
      </p:pic>
      <p:pic>
        <p:nvPicPr>
          <p:cNvPr descr="HD-ShadowShort.png" id="70" name="Google Shape;70;p39"/>
          <p:cNvPicPr preferRelativeResize="0"/>
          <p:nvPr/>
        </p:nvPicPr>
        <p:blipFill rotWithShape="1">
          <a:blip r:embed="rId4">
            <a:alphaModFix/>
          </a:blip>
          <a:srcRect b="0" l="0" r="0" t="0"/>
          <a:stretch/>
        </p:blipFill>
        <p:spPr>
          <a:xfrm>
            <a:off x="10585826" y="1971234"/>
            <a:ext cx="1602997" cy="144270"/>
          </a:xfrm>
          <a:prstGeom prst="rect">
            <a:avLst/>
          </a:prstGeom>
          <a:noFill/>
          <a:ln>
            <a:noFill/>
          </a:ln>
        </p:spPr>
      </p:pic>
      <p:sp>
        <p:nvSpPr>
          <p:cNvPr id="71" name="Google Shape;71;p39"/>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39"/>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39"/>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9"/>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39"/>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9"/>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7" name="Shape 77"/>
        <p:cNvGrpSpPr/>
        <p:nvPr/>
      </p:nvGrpSpPr>
      <p:grpSpPr>
        <a:xfrm>
          <a:off x="0" y="0"/>
          <a:ext cx="0" cy="0"/>
          <a:chOff x="0" y="0"/>
          <a:chExt cx="0" cy="0"/>
        </a:xfrm>
      </p:grpSpPr>
      <p:pic>
        <p:nvPicPr>
          <p:cNvPr descr="HD-ShadowLong.png" id="78" name="Google Shape;78;p40"/>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79" name="Google Shape;79;p40"/>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80" name="Google Shape;80;p40"/>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40"/>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40"/>
          <p:cNvSpPr txBox="1"/>
          <p:nvPr>
            <p:ph type="title"/>
          </p:nvPr>
        </p:nvSpPr>
        <p:spPr>
          <a:xfrm>
            <a:off x="680322" y="4711616"/>
            <a:ext cx="9613859" cy="109048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2400"/>
              <a:buFont typeface="Trebuchet MS"/>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40"/>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40"/>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40"/>
          <p:cNvSpPr txBox="1"/>
          <p:nvPr>
            <p:ph idx="12" type="sldNum"/>
          </p:nvPr>
        </p:nvSpPr>
        <p:spPr>
          <a:xfrm>
            <a:off x="10729455" y="4711309"/>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
        <p:nvSpPr>
          <p:cNvPr id="86" name="Google Shape;86;p40"/>
          <p:cNvSpPr/>
          <p:nvPr>
            <p:ph idx="2" type="dgm"/>
          </p:nvPr>
        </p:nvSpPr>
        <p:spPr>
          <a:xfrm>
            <a:off x="680321" y="386862"/>
            <a:ext cx="9614617" cy="3867638"/>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1"/>
              </a:buClr>
              <a:buSzPts val="2400"/>
              <a:buFont typeface="Arial"/>
              <a:buChar char="•"/>
              <a:defRPr b="0" i="0" sz="2400" u="none" cap="none" strike="noStrike">
                <a:solidFill>
                  <a:schemeClr val="lt1"/>
                </a:solidFill>
                <a:latin typeface="Trebuchet MS"/>
                <a:ea typeface="Trebuchet MS"/>
                <a:cs typeface="Trebuchet MS"/>
                <a:sym typeface="Trebuchet MS"/>
              </a:defRPr>
            </a:lvl1pPr>
            <a:lvl2pPr lvl="1"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Trebuchet MS"/>
                <a:ea typeface="Trebuchet MS"/>
                <a:cs typeface="Trebuchet MS"/>
                <a:sym typeface="Trebuchet MS"/>
              </a:defRPr>
            </a:lvl2pPr>
            <a:lvl3pPr lvl="2"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Trebuchet MS"/>
                <a:ea typeface="Trebuchet MS"/>
                <a:cs typeface="Trebuchet MS"/>
                <a:sym typeface="Trebuchet MS"/>
              </a:defRPr>
            </a:lvl3pPr>
            <a:lvl4pPr lvl="3"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4pPr>
            <a:lvl5pPr lvl="4"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5pPr>
            <a:lvl6pPr lvl="5"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6pPr>
            <a:lvl7pPr lvl="6"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7pPr>
            <a:lvl8pPr lvl="7"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8pPr>
            <a:lvl9pPr lvl="8"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7" name="Shape 87"/>
        <p:cNvGrpSpPr/>
        <p:nvPr/>
      </p:nvGrpSpPr>
      <p:grpSpPr>
        <a:xfrm>
          <a:off x="0" y="0"/>
          <a:ext cx="0" cy="0"/>
          <a:chOff x="0" y="0"/>
          <a:chExt cx="0" cy="0"/>
        </a:xfrm>
      </p:grpSpPr>
      <p:grpSp>
        <p:nvGrpSpPr>
          <p:cNvPr id="88" name="Google Shape;88;p41"/>
          <p:cNvGrpSpPr/>
          <p:nvPr/>
        </p:nvGrpSpPr>
        <p:grpSpPr>
          <a:xfrm>
            <a:off x="7232499" y="-159283"/>
            <a:ext cx="4959501" cy="5224009"/>
            <a:chOff x="7232499" y="-159283"/>
            <a:chExt cx="4959501" cy="5224009"/>
          </a:xfrm>
        </p:grpSpPr>
        <p:pic>
          <p:nvPicPr>
            <p:cNvPr descr="Single gear" id="89" name="Google Shape;89;p41"/>
            <p:cNvPicPr preferRelativeResize="0"/>
            <p:nvPr/>
          </p:nvPicPr>
          <p:blipFill rotWithShape="1">
            <a:blip r:embed="rId2">
              <a:alphaModFix/>
            </a:blip>
            <a:srcRect b="0" l="0" r="23442" t="18078"/>
            <a:stretch/>
          </p:blipFill>
          <p:spPr>
            <a:xfrm>
              <a:off x="8994950" y="0"/>
              <a:ext cx="3197050" cy="3421066"/>
            </a:xfrm>
            <a:prstGeom prst="rect">
              <a:avLst/>
            </a:prstGeom>
            <a:noFill/>
            <a:ln>
              <a:noFill/>
            </a:ln>
          </p:spPr>
        </p:pic>
        <p:pic>
          <p:nvPicPr>
            <p:cNvPr descr="Single gear" id="90" name="Google Shape;90;p41"/>
            <p:cNvPicPr preferRelativeResize="0"/>
            <p:nvPr/>
          </p:nvPicPr>
          <p:blipFill rotWithShape="1">
            <a:blip r:embed="rId2">
              <a:alphaModFix/>
            </a:blip>
            <a:srcRect b="0" l="0" r="0" t="0"/>
            <a:stretch/>
          </p:blipFill>
          <p:spPr>
            <a:xfrm>
              <a:off x="7232499" y="667872"/>
              <a:ext cx="2880000" cy="2880000"/>
            </a:xfrm>
            <a:prstGeom prst="rect">
              <a:avLst/>
            </a:prstGeom>
            <a:noFill/>
            <a:ln>
              <a:noFill/>
            </a:ln>
          </p:spPr>
        </p:pic>
        <p:pic>
          <p:nvPicPr>
            <p:cNvPr descr="Single gear" id="91" name="Google Shape;91;p41"/>
            <p:cNvPicPr preferRelativeResize="0"/>
            <p:nvPr/>
          </p:nvPicPr>
          <p:blipFill rotWithShape="1">
            <a:blip r:embed="rId2">
              <a:alphaModFix/>
            </a:blip>
            <a:srcRect b="0" l="0" r="0" t="0"/>
            <a:stretch/>
          </p:blipFill>
          <p:spPr>
            <a:xfrm>
              <a:off x="8746667" y="2184726"/>
              <a:ext cx="2880000" cy="2880000"/>
            </a:xfrm>
            <a:prstGeom prst="rect">
              <a:avLst/>
            </a:prstGeom>
            <a:noFill/>
            <a:ln>
              <a:noFill/>
            </a:ln>
          </p:spPr>
        </p:pic>
        <p:pic>
          <p:nvPicPr>
            <p:cNvPr descr="Single gear" id="92" name="Google Shape;92;p41"/>
            <p:cNvPicPr preferRelativeResize="0"/>
            <p:nvPr/>
          </p:nvPicPr>
          <p:blipFill rotWithShape="1">
            <a:blip r:embed="rId2">
              <a:alphaModFix/>
            </a:blip>
            <a:srcRect b="0" l="0" r="0" t="0"/>
            <a:stretch/>
          </p:blipFill>
          <p:spPr>
            <a:xfrm>
              <a:off x="8501643" y="-159283"/>
              <a:ext cx="1620000" cy="1620000"/>
            </a:xfrm>
            <a:prstGeom prst="rect">
              <a:avLst/>
            </a:prstGeom>
            <a:noFill/>
            <a:ln>
              <a:noFill/>
            </a:ln>
          </p:spPr>
        </p:pic>
      </p:grpSp>
      <p:pic>
        <p:nvPicPr>
          <p:cNvPr descr="HD-ShadowShort.png" id="93" name="Google Shape;93;p41"/>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94" name="Google Shape;94;p41"/>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41"/>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41"/>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41"/>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98" name="Shape 98"/>
        <p:cNvGrpSpPr/>
        <p:nvPr/>
      </p:nvGrpSpPr>
      <p:grpSpPr>
        <a:xfrm>
          <a:off x="0" y="0"/>
          <a:ext cx="0" cy="0"/>
          <a:chOff x="0" y="0"/>
          <a:chExt cx="0" cy="0"/>
        </a:xfrm>
      </p:grpSpPr>
      <p:grpSp>
        <p:nvGrpSpPr>
          <p:cNvPr id="99" name="Google Shape;99;p42"/>
          <p:cNvGrpSpPr/>
          <p:nvPr/>
        </p:nvGrpSpPr>
        <p:grpSpPr>
          <a:xfrm rot="5400000">
            <a:off x="227324" y="1282732"/>
            <a:ext cx="5378800" cy="5588856"/>
            <a:chOff x="-424090" y="303112"/>
            <a:chExt cx="5378800" cy="5588856"/>
          </a:xfrm>
        </p:grpSpPr>
        <p:pic>
          <p:nvPicPr>
            <p:cNvPr descr="Single gear" id="100" name="Google Shape;100;p42"/>
            <p:cNvPicPr preferRelativeResize="0"/>
            <p:nvPr/>
          </p:nvPicPr>
          <p:blipFill rotWithShape="1">
            <a:blip r:embed="rId2">
              <a:alphaModFix/>
            </a:blip>
            <a:srcRect b="1367" l="13194" r="8369" t="12276"/>
            <a:stretch/>
          </p:blipFill>
          <p:spPr>
            <a:xfrm rot="5400000">
              <a:off x="1442081" y="2451153"/>
              <a:ext cx="3275424" cy="3606205"/>
            </a:xfrm>
            <a:prstGeom prst="rect">
              <a:avLst/>
            </a:prstGeom>
            <a:noFill/>
            <a:ln>
              <a:noFill/>
            </a:ln>
          </p:spPr>
        </p:pic>
        <p:pic>
          <p:nvPicPr>
            <p:cNvPr descr="Single gear" id="101" name="Google Shape;101;p42"/>
            <p:cNvPicPr preferRelativeResize="0"/>
            <p:nvPr/>
          </p:nvPicPr>
          <p:blipFill rotWithShape="1">
            <a:blip r:embed="rId2">
              <a:alphaModFix/>
            </a:blip>
            <a:srcRect b="0" l="0" r="0" t="0"/>
            <a:stretch/>
          </p:blipFill>
          <p:spPr>
            <a:xfrm rot="5400000">
              <a:off x="1092764" y="303112"/>
              <a:ext cx="2880000" cy="2880000"/>
            </a:xfrm>
            <a:prstGeom prst="rect">
              <a:avLst/>
            </a:prstGeom>
            <a:noFill/>
            <a:ln>
              <a:noFill/>
            </a:ln>
          </p:spPr>
        </p:pic>
        <p:pic>
          <p:nvPicPr>
            <p:cNvPr descr="Single gear" id="102" name="Google Shape;102;p42"/>
            <p:cNvPicPr preferRelativeResize="0"/>
            <p:nvPr/>
          </p:nvPicPr>
          <p:blipFill rotWithShape="1">
            <a:blip r:embed="rId2">
              <a:alphaModFix/>
            </a:blip>
            <a:srcRect b="0" l="0" r="0" t="0"/>
            <a:stretch/>
          </p:blipFill>
          <p:spPr>
            <a:xfrm rot="5400000">
              <a:off x="-424090" y="1817280"/>
              <a:ext cx="2880000" cy="2880000"/>
            </a:xfrm>
            <a:prstGeom prst="rect">
              <a:avLst/>
            </a:prstGeom>
            <a:noFill/>
            <a:ln>
              <a:noFill/>
            </a:ln>
          </p:spPr>
        </p:pic>
        <p:pic>
          <p:nvPicPr>
            <p:cNvPr descr="Single gear" id="103" name="Google Shape;103;p42"/>
            <p:cNvPicPr preferRelativeResize="0"/>
            <p:nvPr/>
          </p:nvPicPr>
          <p:blipFill rotWithShape="1">
            <a:blip r:embed="rId2">
              <a:alphaModFix/>
            </a:blip>
            <a:srcRect b="0" l="0" r="0" t="0"/>
            <a:stretch/>
          </p:blipFill>
          <p:spPr>
            <a:xfrm rot="5400000">
              <a:off x="625457" y="4024986"/>
              <a:ext cx="1620000" cy="1620000"/>
            </a:xfrm>
            <a:prstGeom prst="rect">
              <a:avLst/>
            </a:prstGeom>
            <a:noFill/>
            <a:ln>
              <a:noFill/>
            </a:ln>
          </p:spPr>
        </p:pic>
        <p:pic>
          <p:nvPicPr>
            <p:cNvPr descr="Single gear" id="104" name="Google Shape;104;p42"/>
            <p:cNvPicPr preferRelativeResize="0"/>
            <p:nvPr/>
          </p:nvPicPr>
          <p:blipFill rotWithShape="1">
            <a:blip r:embed="rId2">
              <a:alphaModFix/>
            </a:blip>
            <a:srcRect b="0" l="0" r="0" t="0"/>
            <a:stretch/>
          </p:blipFill>
          <p:spPr>
            <a:xfrm rot="5400000">
              <a:off x="3226710" y="1355170"/>
              <a:ext cx="1728000" cy="1728000"/>
            </a:xfrm>
            <a:prstGeom prst="rect">
              <a:avLst/>
            </a:prstGeom>
            <a:noFill/>
            <a:ln>
              <a:noFill/>
            </a:ln>
          </p:spPr>
        </p:pic>
      </p:grpSp>
      <p:pic>
        <p:nvPicPr>
          <p:cNvPr descr="HD-ShadowLong.png" id="105" name="Google Shape;105;p42"/>
          <p:cNvPicPr preferRelativeResize="0"/>
          <p:nvPr/>
        </p:nvPicPr>
        <p:blipFill rotWithShape="1">
          <a:blip r:embed="rId3">
            <a:alphaModFix/>
          </a:blip>
          <a:srcRect b="0" l="0" r="0" t="0"/>
          <a:stretch/>
        </p:blipFill>
        <p:spPr>
          <a:xfrm>
            <a:off x="1" y="1970240"/>
            <a:ext cx="10437812" cy="321164"/>
          </a:xfrm>
          <a:prstGeom prst="rect">
            <a:avLst/>
          </a:prstGeom>
          <a:noFill/>
          <a:ln>
            <a:noFill/>
          </a:ln>
        </p:spPr>
      </p:pic>
      <p:pic>
        <p:nvPicPr>
          <p:cNvPr descr="HD-ShadowShort.png" id="106" name="Google Shape;106;p42"/>
          <p:cNvPicPr preferRelativeResize="0"/>
          <p:nvPr/>
        </p:nvPicPr>
        <p:blipFill rotWithShape="1">
          <a:blip r:embed="rId4">
            <a:alphaModFix/>
          </a:blip>
          <a:srcRect b="0" l="0" r="0" t="0"/>
          <a:stretch/>
        </p:blipFill>
        <p:spPr>
          <a:xfrm>
            <a:off x="10585826" y="1971234"/>
            <a:ext cx="1602997" cy="144270"/>
          </a:xfrm>
          <a:prstGeom prst="rect">
            <a:avLst/>
          </a:prstGeom>
          <a:noFill/>
          <a:ln>
            <a:noFill/>
          </a:ln>
        </p:spPr>
      </p:pic>
      <p:sp>
        <p:nvSpPr>
          <p:cNvPr id="107" name="Google Shape;107;p42"/>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42"/>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42"/>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42"/>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42"/>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42"/>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
        <p:nvSpPr>
          <p:cNvPr id="113" name="Google Shape;113;p42"/>
          <p:cNvSpPr txBox="1"/>
          <p:nvPr>
            <p:ph idx="1" type="body"/>
          </p:nvPr>
        </p:nvSpPr>
        <p:spPr>
          <a:xfrm>
            <a:off x="1897819" y="2290763"/>
            <a:ext cx="8396362" cy="3100387"/>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1000"/>
              </a:spcBef>
              <a:spcAft>
                <a:spcPts val="0"/>
              </a:spcAft>
              <a:buClr>
                <a:schemeClr val="lt1"/>
              </a:buClr>
              <a:buSzPts val="6000"/>
              <a:buNone/>
              <a:defRPr sz="6000"/>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3 Column">
  <p:cSld name="1_3 Column">
    <p:spTree>
      <p:nvGrpSpPr>
        <p:cNvPr id="114" name="Shape 114"/>
        <p:cNvGrpSpPr/>
        <p:nvPr/>
      </p:nvGrpSpPr>
      <p:grpSpPr>
        <a:xfrm>
          <a:off x="0" y="0"/>
          <a:ext cx="0" cy="0"/>
          <a:chOff x="0" y="0"/>
          <a:chExt cx="0" cy="0"/>
        </a:xfrm>
      </p:grpSpPr>
      <p:grpSp>
        <p:nvGrpSpPr>
          <p:cNvPr id="115" name="Google Shape;115;p43"/>
          <p:cNvGrpSpPr/>
          <p:nvPr/>
        </p:nvGrpSpPr>
        <p:grpSpPr>
          <a:xfrm rot="10800000">
            <a:off x="99308" y="75467"/>
            <a:ext cx="5378800" cy="5588856"/>
            <a:chOff x="-424090" y="303112"/>
            <a:chExt cx="5378800" cy="5588856"/>
          </a:xfrm>
        </p:grpSpPr>
        <p:pic>
          <p:nvPicPr>
            <p:cNvPr descr="Single gear" id="116" name="Google Shape;116;p43"/>
            <p:cNvPicPr preferRelativeResize="0"/>
            <p:nvPr/>
          </p:nvPicPr>
          <p:blipFill rotWithShape="1">
            <a:blip r:embed="rId2">
              <a:alphaModFix/>
            </a:blip>
            <a:srcRect b="1367" l="13194" r="8369" t="12276"/>
            <a:stretch/>
          </p:blipFill>
          <p:spPr>
            <a:xfrm rot="5400000">
              <a:off x="1442081" y="2451153"/>
              <a:ext cx="3275424" cy="3606205"/>
            </a:xfrm>
            <a:prstGeom prst="rect">
              <a:avLst/>
            </a:prstGeom>
            <a:noFill/>
            <a:ln>
              <a:noFill/>
            </a:ln>
          </p:spPr>
        </p:pic>
        <p:pic>
          <p:nvPicPr>
            <p:cNvPr descr="Single gear" id="117" name="Google Shape;117;p43"/>
            <p:cNvPicPr preferRelativeResize="0"/>
            <p:nvPr/>
          </p:nvPicPr>
          <p:blipFill rotWithShape="1">
            <a:blip r:embed="rId2">
              <a:alphaModFix/>
            </a:blip>
            <a:srcRect b="0" l="0" r="0" t="0"/>
            <a:stretch/>
          </p:blipFill>
          <p:spPr>
            <a:xfrm rot="5400000">
              <a:off x="1092764" y="303112"/>
              <a:ext cx="2880000" cy="2880000"/>
            </a:xfrm>
            <a:prstGeom prst="rect">
              <a:avLst/>
            </a:prstGeom>
            <a:noFill/>
            <a:ln>
              <a:noFill/>
            </a:ln>
          </p:spPr>
        </p:pic>
        <p:pic>
          <p:nvPicPr>
            <p:cNvPr descr="Single gear" id="118" name="Google Shape;118;p43"/>
            <p:cNvPicPr preferRelativeResize="0"/>
            <p:nvPr/>
          </p:nvPicPr>
          <p:blipFill rotWithShape="1">
            <a:blip r:embed="rId2">
              <a:alphaModFix/>
            </a:blip>
            <a:srcRect b="0" l="0" r="0" t="0"/>
            <a:stretch/>
          </p:blipFill>
          <p:spPr>
            <a:xfrm rot="5400000">
              <a:off x="-424090" y="1817280"/>
              <a:ext cx="2880000" cy="2880000"/>
            </a:xfrm>
            <a:prstGeom prst="rect">
              <a:avLst/>
            </a:prstGeom>
            <a:noFill/>
            <a:ln>
              <a:noFill/>
            </a:ln>
          </p:spPr>
        </p:pic>
        <p:pic>
          <p:nvPicPr>
            <p:cNvPr descr="Single gear" id="119" name="Google Shape;119;p43"/>
            <p:cNvPicPr preferRelativeResize="0"/>
            <p:nvPr/>
          </p:nvPicPr>
          <p:blipFill rotWithShape="1">
            <a:blip r:embed="rId2">
              <a:alphaModFix/>
            </a:blip>
            <a:srcRect b="0" l="0" r="0" t="0"/>
            <a:stretch/>
          </p:blipFill>
          <p:spPr>
            <a:xfrm rot="5400000">
              <a:off x="625457" y="4024986"/>
              <a:ext cx="1620000" cy="1620000"/>
            </a:xfrm>
            <a:prstGeom prst="rect">
              <a:avLst/>
            </a:prstGeom>
            <a:noFill/>
            <a:ln>
              <a:noFill/>
            </a:ln>
          </p:spPr>
        </p:pic>
        <p:pic>
          <p:nvPicPr>
            <p:cNvPr descr="Single gear" id="120" name="Google Shape;120;p43"/>
            <p:cNvPicPr preferRelativeResize="0"/>
            <p:nvPr/>
          </p:nvPicPr>
          <p:blipFill rotWithShape="1">
            <a:blip r:embed="rId2">
              <a:alphaModFix/>
            </a:blip>
            <a:srcRect b="0" l="0" r="0" t="0"/>
            <a:stretch/>
          </p:blipFill>
          <p:spPr>
            <a:xfrm rot="5400000">
              <a:off x="3226710" y="1355170"/>
              <a:ext cx="1728000" cy="1728000"/>
            </a:xfrm>
            <a:prstGeom prst="rect">
              <a:avLst/>
            </a:prstGeom>
            <a:noFill/>
            <a:ln>
              <a:noFill/>
            </a:ln>
          </p:spPr>
        </p:pic>
      </p:grpSp>
      <p:pic>
        <p:nvPicPr>
          <p:cNvPr descr="HD-ShadowLong.png" id="121" name="Google Shape;121;p43"/>
          <p:cNvPicPr preferRelativeResize="0"/>
          <p:nvPr/>
        </p:nvPicPr>
        <p:blipFill rotWithShape="1">
          <a:blip r:embed="rId3">
            <a:alphaModFix/>
          </a:blip>
          <a:srcRect b="0" l="0" r="0" t="0"/>
          <a:stretch/>
        </p:blipFill>
        <p:spPr>
          <a:xfrm>
            <a:off x="1743076" y="1970240"/>
            <a:ext cx="10437812" cy="321164"/>
          </a:xfrm>
          <a:prstGeom prst="rect">
            <a:avLst/>
          </a:prstGeom>
          <a:noFill/>
          <a:ln>
            <a:noFill/>
          </a:ln>
        </p:spPr>
      </p:pic>
      <p:pic>
        <p:nvPicPr>
          <p:cNvPr descr="HD-ShadowShort.png" id="122" name="Google Shape;122;p43"/>
          <p:cNvPicPr preferRelativeResize="0"/>
          <p:nvPr/>
        </p:nvPicPr>
        <p:blipFill rotWithShape="1">
          <a:blip r:embed="rId4">
            <a:alphaModFix/>
          </a:blip>
          <a:srcRect b="0" l="0" r="0" t="0"/>
          <a:stretch/>
        </p:blipFill>
        <p:spPr>
          <a:xfrm>
            <a:off x="10585826" y="1971234"/>
            <a:ext cx="1602997" cy="144270"/>
          </a:xfrm>
          <a:prstGeom prst="rect">
            <a:avLst/>
          </a:prstGeom>
          <a:noFill/>
          <a:ln>
            <a:noFill/>
          </a:ln>
        </p:spPr>
      </p:pic>
      <p:sp>
        <p:nvSpPr>
          <p:cNvPr id="123" name="Google Shape;123;p43"/>
          <p:cNvSpPr/>
          <p:nvPr/>
        </p:nvSpPr>
        <p:spPr>
          <a:xfrm>
            <a:off x="175260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43"/>
          <p:cNvSpPr/>
          <p:nvPr/>
        </p:nvSpPr>
        <p:spPr>
          <a:xfrm>
            <a:off x="13077" y="609600"/>
            <a:ext cx="1602997" cy="1368198"/>
          </a:xfrm>
          <a:prstGeom prst="rect">
            <a:avLst/>
          </a:prstGeom>
          <a:solidFill>
            <a:srgbClr val="942D0B"/>
          </a:solidFill>
          <a:ln>
            <a:noFill/>
          </a:ln>
          <a:effectLst>
            <a:outerShdw blurRad="50800" rotWithShape="0" algn="t" dir="5400000" dist="381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43"/>
          <p:cNvSpPr txBox="1"/>
          <p:nvPr>
            <p:ph idx="10" type="dt"/>
          </p:nvPr>
        </p:nvSpPr>
        <p:spPr>
          <a:xfrm>
            <a:off x="8989256"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43"/>
          <p:cNvSpPr txBox="1"/>
          <p:nvPr>
            <p:ph idx="11" type="ftr"/>
          </p:nvPr>
        </p:nvSpPr>
        <p:spPr>
          <a:xfrm>
            <a:off x="2118596"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43"/>
          <p:cNvSpPr txBox="1"/>
          <p:nvPr>
            <p:ph idx="12" type="sldNum"/>
          </p:nvPr>
        </p:nvSpPr>
        <p:spPr>
          <a:xfrm>
            <a:off x="140493" y="748304"/>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cxnSp>
        <p:nvCxnSpPr>
          <p:cNvPr id="128" name="Google Shape;128;p43"/>
          <p:cNvCxnSpPr/>
          <p:nvPr/>
        </p:nvCxnSpPr>
        <p:spPr>
          <a:xfrm>
            <a:off x="8571139" y="969699"/>
            <a:ext cx="0" cy="648000"/>
          </a:xfrm>
          <a:prstGeom prst="straightConnector1">
            <a:avLst/>
          </a:prstGeom>
          <a:noFill/>
          <a:ln cap="flat" cmpd="sng" w="19050">
            <a:solidFill>
              <a:schemeClr val="accent1"/>
            </a:solidFill>
            <a:prstDash val="solid"/>
            <a:round/>
            <a:headEnd len="sm" w="sm" type="none"/>
            <a:tailEnd len="sm" w="sm" type="none"/>
          </a:ln>
        </p:spPr>
      </p:cxnSp>
      <p:sp>
        <p:nvSpPr>
          <p:cNvPr id="129" name="Google Shape;129;p43"/>
          <p:cNvSpPr txBox="1"/>
          <p:nvPr/>
        </p:nvSpPr>
        <p:spPr>
          <a:xfrm>
            <a:off x="2106131" y="790252"/>
            <a:ext cx="3060802" cy="1080938"/>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2400"/>
              <a:buFont typeface="Trebuchet MS"/>
              <a:buNone/>
            </a:pPr>
            <a:r>
              <a:t/>
            </a:r>
            <a:endParaRPr b="0" i="0" sz="2400" u="none" cap="none" strike="noStrike">
              <a:solidFill>
                <a:schemeClr val="lt1"/>
              </a:solidFill>
              <a:latin typeface="Trebuchet MS"/>
              <a:ea typeface="Trebuchet MS"/>
              <a:cs typeface="Trebuchet MS"/>
              <a:sym typeface="Trebuchet MS"/>
            </a:endParaRPr>
          </a:p>
        </p:txBody>
      </p:sp>
      <p:cxnSp>
        <p:nvCxnSpPr>
          <p:cNvPr id="130" name="Google Shape;130;p43"/>
          <p:cNvCxnSpPr/>
          <p:nvPr/>
        </p:nvCxnSpPr>
        <p:spPr>
          <a:xfrm>
            <a:off x="5294539" y="969699"/>
            <a:ext cx="0" cy="648000"/>
          </a:xfrm>
          <a:prstGeom prst="straightConnector1">
            <a:avLst/>
          </a:prstGeom>
          <a:noFill/>
          <a:ln cap="flat" cmpd="sng" w="19050">
            <a:solidFill>
              <a:schemeClr val="accent1"/>
            </a:solidFill>
            <a:prstDash val="solid"/>
            <a:round/>
            <a:headEnd len="sm" w="sm" type="none"/>
            <a:tailEnd len="sm" w="sm" type="none"/>
          </a:ln>
        </p:spPr>
      </p:cxnSp>
      <p:sp>
        <p:nvSpPr>
          <p:cNvPr id="131" name="Google Shape;131;p43"/>
          <p:cNvSpPr txBox="1"/>
          <p:nvPr>
            <p:ph type="title"/>
          </p:nvPr>
        </p:nvSpPr>
        <p:spPr>
          <a:xfrm>
            <a:off x="2106132" y="735087"/>
            <a:ext cx="3060802" cy="1080938"/>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3600"/>
              <a:buFont typeface="Trebuchet M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43"/>
          <p:cNvSpPr txBox="1"/>
          <p:nvPr>
            <p:ph idx="1" type="body"/>
          </p:nvPr>
        </p:nvSpPr>
        <p:spPr>
          <a:xfrm>
            <a:off x="5384611" y="735013"/>
            <a:ext cx="3060700" cy="1081087"/>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3600"/>
              <a:buNone/>
              <a:defRPr sz="3600">
                <a:latin typeface="Trebuchet MS"/>
                <a:ea typeface="Trebuchet MS"/>
                <a:cs typeface="Trebuchet MS"/>
                <a:sym typeface="Trebuchet MS"/>
              </a:defRPr>
            </a:lvl1pPr>
            <a:lvl2pPr indent="-457200" lvl="1" marL="914400" algn="l">
              <a:lnSpc>
                <a:spcPct val="90000"/>
              </a:lnSpc>
              <a:spcBef>
                <a:spcPts val="500"/>
              </a:spcBef>
              <a:spcAft>
                <a:spcPts val="0"/>
              </a:spcAft>
              <a:buClr>
                <a:schemeClr val="lt1"/>
              </a:buClr>
              <a:buSzPts val="3600"/>
              <a:buChar char="•"/>
              <a:defRPr sz="3600">
                <a:latin typeface="Trebuchet MS"/>
                <a:ea typeface="Trebuchet MS"/>
                <a:cs typeface="Trebuchet MS"/>
                <a:sym typeface="Trebuchet MS"/>
              </a:defRPr>
            </a:lvl2pPr>
            <a:lvl3pPr indent="-457200" lvl="2" marL="1371600" algn="l">
              <a:lnSpc>
                <a:spcPct val="90000"/>
              </a:lnSpc>
              <a:spcBef>
                <a:spcPts val="500"/>
              </a:spcBef>
              <a:spcAft>
                <a:spcPts val="0"/>
              </a:spcAft>
              <a:buClr>
                <a:schemeClr val="lt1"/>
              </a:buClr>
              <a:buSzPts val="3600"/>
              <a:buChar char="•"/>
              <a:defRPr sz="3600">
                <a:latin typeface="Trebuchet MS"/>
                <a:ea typeface="Trebuchet MS"/>
                <a:cs typeface="Trebuchet MS"/>
                <a:sym typeface="Trebuchet MS"/>
              </a:defRPr>
            </a:lvl3pPr>
            <a:lvl4pPr indent="-457200" lvl="3" marL="1828800" algn="l">
              <a:lnSpc>
                <a:spcPct val="90000"/>
              </a:lnSpc>
              <a:spcBef>
                <a:spcPts val="500"/>
              </a:spcBef>
              <a:spcAft>
                <a:spcPts val="0"/>
              </a:spcAft>
              <a:buClr>
                <a:schemeClr val="lt1"/>
              </a:buClr>
              <a:buSzPts val="3600"/>
              <a:buChar char="•"/>
              <a:defRPr sz="3600">
                <a:latin typeface="Trebuchet MS"/>
                <a:ea typeface="Trebuchet MS"/>
                <a:cs typeface="Trebuchet MS"/>
                <a:sym typeface="Trebuchet MS"/>
              </a:defRPr>
            </a:lvl4pPr>
            <a:lvl5pPr indent="-457200" lvl="4" marL="2286000" algn="l">
              <a:lnSpc>
                <a:spcPct val="90000"/>
              </a:lnSpc>
              <a:spcBef>
                <a:spcPts val="500"/>
              </a:spcBef>
              <a:spcAft>
                <a:spcPts val="0"/>
              </a:spcAft>
              <a:buClr>
                <a:schemeClr val="lt1"/>
              </a:buClr>
              <a:buSzPts val="3600"/>
              <a:buChar char="•"/>
              <a:defRPr sz="3600">
                <a:latin typeface="Trebuchet MS"/>
                <a:ea typeface="Trebuchet MS"/>
                <a:cs typeface="Trebuchet MS"/>
                <a:sym typeface="Trebuchet MS"/>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3" name="Google Shape;133;p43"/>
          <p:cNvSpPr txBox="1"/>
          <p:nvPr>
            <p:ph idx="2" type="body"/>
          </p:nvPr>
        </p:nvSpPr>
        <p:spPr>
          <a:xfrm>
            <a:off x="8662988" y="746125"/>
            <a:ext cx="3070225" cy="1058862"/>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3600"/>
              <a:buNone/>
              <a:defRPr sz="3600">
                <a:latin typeface="Trebuchet MS"/>
                <a:ea typeface="Trebuchet MS"/>
                <a:cs typeface="Trebuchet MS"/>
                <a:sym typeface="Trebuchet MS"/>
              </a:defRPr>
            </a:lvl1pPr>
            <a:lvl2pPr indent="-457200" lvl="1" marL="914400" algn="ctr">
              <a:lnSpc>
                <a:spcPct val="90000"/>
              </a:lnSpc>
              <a:spcBef>
                <a:spcPts val="500"/>
              </a:spcBef>
              <a:spcAft>
                <a:spcPts val="0"/>
              </a:spcAft>
              <a:buClr>
                <a:schemeClr val="lt1"/>
              </a:buClr>
              <a:buSzPts val="3600"/>
              <a:buChar char="•"/>
              <a:defRPr sz="3600">
                <a:latin typeface="Trebuchet MS"/>
                <a:ea typeface="Trebuchet MS"/>
                <a:cs typeface="Trebuchet MS"/>
                <a:sym typeface="Trebuchet MS"/>
              </a:defRPr>
            </a:lvl2pPr>
            <a:lvl3pPr indent="-457200" lvl="2" marL="1371600" algn="ctr">
              <a:lnSpc>
                <a:spcPct val="90000"/>
              </a:lnSpc>
              <a:spcBef>
                <a:spcPts val="500"/>
              </a:spcBef>
              <a:spcAft>
                <a:spcPts val="0"/>
              </a:spcAft>
              <a:buClr>
                <a:schemeClr val="lt1"/>
              </a:buClr>
              <a:buSzPts val="3600"/>
              <a:buChar char="•"/>
              <a:defRPr sz="3600">
                <a:latin typeface="Trebuchet MS"/>
                <a:ea typeface="Trebuchet MS"/>
                <a:cs typeface="Trebuchet MS"/>
                <a:sym typeface="Trebuchet MS"/>
              </a:defRPr>
            </a:lvl3pPr>
            <a:lvl4pPr indent="-457200" lvl="3" marL="1828800" algn="ctr">
              <a:lnSpc>
                <a:spcPct val="90000"/>
              </a:lnSpc>
              <a:spcBef>
                <a:spcPts val="500"/>
              </a:spcBef>
              <a:spcAft>
                <a:spcPts val="0"/>
              </a:spcAft>
              <a:buClr>
                <a:schemeClr val="lt1"/>
              </a:buClr>
              <a:buSzPts val="3600"/>
              <a:buChar char="•"/>
              <a:defRPr sz="3600">
                <a:latin typeface="Trebuchet MS"/>
                <a:ea typeface="Trebuchet MS"/>
                <a:cs typeface="Trebuchet MS"/>
                <a:sym typeface="Trebuchet MS"/>
              </a:defRPr>
            </a:lvl4pPr>
            <a:lvl5pPr indent="-457200" lvl="4" marL="2286000" algn="ctr">
              <a:lnSpc>
                <a:spcPct val="90000"/>
              </a:lnSpc>
              <a:spcBef>
                <a:spcPts val="500"/>
              </a:spcBef>
              <a:spcAft>
                <a:spcPts val="0"/>
              </a:spcAft>
              <a:buClr>
                <a:schemeClr val="lt1"/>
              </a:buClr>
              <a:buSzPts val="3600"/>
              <a:buChar char="•"/>
              <a:defRPr sz="3600">
                <a:latin typeface="Trebuchet MS"/>
                <a:ea typeface="Trebuchet MS"/>
                <a:cs typeface="Trebuchet MS"/>
                <a:sym typeface="Trebuchet MS"/>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4" name="Google Shape;134;p43"/>
          <p:cNvSpPr txBox="1"/>
          <p:nvPr>
            <p:ph idx="3" type="body"/>
          </p:nvPr>
        </p:nvSpPr>
        <p:spPr>
          <a:xfrm>
            <a:off x="2106131" y="2116138"/>
            <a:ext cx="3060802" cy="371316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5" name="Google Shape;135;p43"/>
          <p:cNvSpPr txBox="1"/>
          <p:nvPr>
            <p:ph idx="4" type="body"/>
          </p:nvPr>
        </p:nvSpPr>
        <p:spPr>
          <a:xfrm>
            <a:off x="5384611" y="2103211"/>
            <a:ext cx="3060802" cy="371316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6" name="Google Shape;136;p43"/>
          <p:cNvSpPr txBox="1"/>
          <p:nvPr>
            <p:ph idx="5" type="body"/>
          </p:nvPr>
        </p:nvSpPr>
        <p:spPr>
          <a:xfrm>
            <a:off x="8659892" y="2097613"/>
            <a:ext cx="3060802" cy="371316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Multiple Content">
  <p:cSld name="Title and Multiple Content">
    <p:spTree>
      <p:nvGrpSpPr>
        <p:cNvPr id="137" name="Shape 137"/>
        <p:cNvGrpSpPr/>
        <p:nvPr/>
      </p:nvGrpSpPr>
      <p:grpSpPr>
        <a:xfrm>
          <a:off x="0" y="0"/>
          <a:ext cx="0" cy="0"/>
          <a:chOff x="0" y="0"/>
          <a:chExt cx="0" cy="0"/>
        </a:xfrm>
      </p:grpSpPr>
      <p:sp>
        <p:nvSpPr>
          <p:cNvPr id="138" name="Google Shape;138;p44"/>
          <p:cNvSpPr txBox="1"/>
          <p:nvPr>
            <p:ph idx="1" type="body"/>
          </p:nvPr>
        </p:nvSpPr>
        <p:spPr>
          <a:xfrm>
            <a:off x="1860549" y="2101850"/>
            <a:ext cx="4433401" cy="823913"/>
          </a:xfrm>
          <a:prstGeom prst="rect">
            <a:avLst/>
          </a:prstGeom>
          <a:noFill/>
          <a:ln>
            <a:noFill/>
          </a:ln>
        </p:spPr>
        <p:txBody>
          <a:bodyPr anchorCtr="0" anchor="ctr" bIns="45700" lIns="91425" spcFirstLastPara="1" rIns="91425" wrap="square" tIns="45700">
            <a:normAutofit/>
          </a:bodyPr>
          <a:lstStyle>
            <a:lvl1pPr indent="-381000" lvl="0" marL="457200" algn="l">
              <a:lnSpc>
                <a:spcPct val="90000"/>
              </a:lnSpc>
              <a:spcBef>
                <a:spcPts val="1000"/>
              </a:spcBef>
              <a:spcAft>
                <a:spcPts val="0"/>
              </a:spcAft>
              <a:buClr>
                <a:schemeClr val="lt1"/>
              </a:buClr>
              <a:buSzPts val="2400"/>
              <a:buChar char="•"/>
              <a:defRPr/>
            </a:lvl1pPr>
            <a:lvl2pPr indent="-355600" lvl="1" marL="914400" algn="l">
              <a:lnSpc>
                <a:spcPct val="90000"/>
              </a:lnSpc>
              <a:spcBef>
                <a:spcPts val="500"/>
              </a:spcBef>
              <a:spcAft>
                <a:spcPts val="0"/>
              </a:spcAft>
              <a:buClr>
                <a:schemeClr val="lt1"/>
              </a:buClr>
              <a:buSzPts val="2000"/>
              <a:buChar char="•"/>
              <a:defRPr/>
            </a:lvl2pPr>
            <a:lvl3pPr indent="-342900" lvl="2" marL="1371600" algn="l">
              <a:lnSpc>
                <a:spcPct val="90000"/>
              </a:lnSpc>
              <a:spcBef>
                <a:spcPts val="500"/>
              </a:spcBef>
              <a:spcAft>
                <a:spcPts val="0"/>
              </a:spcAft>
              <a:buClr>
                <a:schemeClr val="lt1"/>
              </a:buClr>
              <a:buSzPts val="1800"/>
              <a:buChar char="•"/>
              <a:defRPr/>
            </a:lvl3pPr>
            <a:lvl4pPr indent="-330200" lvl="3" marL="1828800" algn="l">
              <a:lnSpc>
                <a:spcPct val="90000"/>
              </a:lnSpc>
              <a:spcBef>
                <a:spcPts val="500"/>
              </a:spcBef>
              <a:spcAft>
                <a:spcPts val="0"/>
              </a:spcAft>
              <a:buClr>
                <a:schemeClr val="lt1"/>
              </a:buClr>
              <a:buSzPts val="1600"/>
              <a:buChar char="•"/>
              <a:defRPr/>
            </a:lvl4pPr>
            <a:lvl5pPr indent="-330200" lvl="4" marL="2286000" algn="l">
              <a:lnSpc>
                <a:spcPct val="90000"/>
              </a:lnSpc>
              <a:spcBef>
                <a:spcPts val="500"/>
              </a:spcBef>
              <a:spcAft>
                <a:spcPts val="0"/>
              </a:spcAft>
              <a:buClr>
                <a:schemeClr val="lt1"/>
              </a:buClr>
              <a:buSzPts val="16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grpSp>
        <p:nvGrpSpPr>
          <p:cNvPr id="139" name="Google Shape;139;p44"/>
          <p:cNvGrpSpPr/>
          <p:nvPr/>
        </p:nvGrpSpPr>
        <p:grpSpPr>
          <a:xfrm rot="5400000">
            <a:off x="7251814" y="1766245"/>
            <a:ext cx="4959501" cy="5224009"/>
            <a:chOff x="7232499" y="-159283"/>
            <a:chExt cx="4959501" cy="5224009"/>
          </a:xfrm>
        </p:grpSpPr>
        <p:pic>
          <p:nvPicPr>
            <p:cNvPr descr="Single gear" id="140" name="Google Shape;140;p44"/>
            <p:cNvPicPr preferRelativeResize="0"/>
            <p:nvPr/>
          </p:nvPicPr>
          <p:blipFill rotWithShape="1">
            <a:blip r:embed="rId2">
              <a:alphaModFix/>
            </a:blip>
            <a:srcRect b="0" l="0" r="23442" t="18078"/>
            <a:stretch/>
          </p:blipFill>
          <p:spPr>
            <a:xfrm>
              <a:off x="8994950" y="0"/>
              <a:ext cx="3197050" cy="3421066"/>
            </a:xfrm>
            <a:prstGeom prst="rect">
              <a:avLst/>
            </a:prstGeom>
            <a:noFill/>
            <a:ln>
              <a:noFill/>
            </a:ln>
          </p:spPr>
        </p:pic>
        <p:pic>
          <p:nvPicPr>
            <p:cNvPr descr="Single gear" id="141" name="Google Shape;141;p44"/>
            <p:cNvPicPr preferRelativeResize="0"/>
            <p:nvPr/>
          </p:nvPicPr>
          <p:blipFill rotWithShape="1">
            <a:blip r:embed="rId2">
              <a:alphaModFix/>
            </a:blip>
            <a:srcRect b="0" l="0" r="0" t="0"/>
            <a:stretch/>
          </p:blipFill>
          <p:spPr>
            <a:xfrm>
              <a:off x="7232499" y="667872"/>
              <a:ext cx="2880000" cy="2880000"/>
            </a:xfrm>
            <a:prstGeom prst="rect">
              <a:avLst/>
            </a:prstGeom>
            <a:noFill/>
            <a:ln>
              <a:noFill/>
            </a:ln>
          </p:spPr>
        </p:pic>
        <p:pic>
          <p:nvPicPr>
            <p:cNvPr descr="Single gear" id="142" name="Google Shape;142;p44"/>
            <p:cNvPicPr preferRelativeResize="0"/>
            <p:nvPr/>
          </p:nvPicPr>
          <p:blipFill rotWithShape="1">
            <a:blip r:embed="rId2">
              <a:alphaModFix/>
            </a:blip>
            <a:srcRect b="0" l="0" r="0" t="0"/>
            <a:stretch/>
          </p:blipFill>
          <p:spPr>
            <a:xfrm>
              <a:off x="8746667" y="2184726"/>
              <a:ext cx="2880000" cy="2880000"/>
            </a:xfrm>
            <a:prstGeom prst="rect">
              <a:avLst/>
            </a:prstGeom>
            <a:noFill/>
            <a:ln>
              <a:noFill/>
            </a:ln>
          </p:spPr>
        </p:pic>
        <p:pic>
          <p:nvPicPr>
            <p:cNvPr descr="Single gear" id="143" name="Google Shape;143;p44"/>
            <p:cNvPicPr preferRelativeResize="0"/>
            <p:nvPr/>
          </p:nvPicPr>
          <p:blipFill rotWithShape="1">
            <a:blip r:embed="rId2">
              <a:alphaModFix/>
            </a:blip>
            <a:srcRect b="0" l="0" r="0" t="0"/>
            <a:stretch/>
          </p:blipFill>
          <p:spPr>
            <a:xfrm>
              <a:off x="8501643" y="-159283"/>
              <a:ext cx="1620000" cy="1620000"/>
            </a:xfrm>
            <a:prstGeom prst="rect">
              <a:avLst/>
            </a:prstGeom>
            <a:noFill/>
            <a:ln>
              <a:noFill/>
            </a:ln>
          </p:spPr>
        </p:pic>
      </p:grpSp>
      <p:pic>
        <p:nvPicPr>
          <p:cNvPr descr="HD-ShadowLong.png" id="144" name="Google Shape;144;p44"/>
          <p:cNvPicPr preferRelativeResize="0"/>
          <p:nvPr/>
        </p:nvPicPr>
        <p:blipFill rotWithShape="1">
          <a:blip r:embed="rId3">
            <a:alphaModFix/>
          </a:blip>
          <a:srcRect b="0" l="0" r="0" t="0"/>
          <a:stretch/>
        </p:blipFill>
        <p:spPr>
          <a:xfrm>
            <a:off x="1" y="1970240"/>
            <a:ext cx="10437812" cy="321164"/>
          </a:xfrm>
          <a:prstGeom prst="rect">
            <a:avLst/>
          </a:prstGeom>
          <a:noFill/>
          <a:ln>
            <a:noFill/>
          </a:ln>
        </p:spPr>
      </p:pic>
      <p:pic>
        <p:nvPicPr>
          <p:cNvPr descr="HD-ShadowShort.png" id="145" name="Google Shape;145;p44"/>
          <p:cNvPicPr preferRelativeResize="0"/>
          <p:nvPr/>
        </p:nvPicPr>
        <p:blipFill rotWithShape="1">
          <a:blip r:embed="rId4">
            <a:alphaModFix/>
          </a:blip>
          <a:srcRect b="0" l="0" r="0" t="0"/>
          <a:stretch/>
        </p:blipFill>
        <p:spPr>
          <a:xfrm>
            <a:off x="10585826" y="1971234"/>
            <a:ext cx="1602997" cy="144270"/>
          </a:xfrm>
          <a:prstGeom prst="rect">
            <a:avLst/>
          </a:prstGeom>
          <a:noFill/>
          <a:ln>
            <a:noFill/>
          </a:ln>
        </p:spPr>
      </p:pic>
      <p:sp>
        <p:nvSpPr>
          <p:cNvPr id="146" name="Google Shape;146;p44"/>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44"/>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44"/>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44"/>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0" name="Google Shape;150;p44"/>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1" name="Google Shape;151;p44"/>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
        <p:nvSpPr>
          <p:cNvPr id="152" name="Google Shape;152;p44"/>
          <p:cNvSpPr txBox="1"/>
          <p:nvPr>
            <p:ph idx="2" type="body"/>
          </p:nvPr>
        </p:nvSpPr>
        <p:spPr>
          <a:xfrm>
            <a:off x="1860549" y="3044624"/>
            <a:ext cx="4433401" cy="823913"/>
          </a:xfrm>
          <a:prstGeom prst="rect">
            <a:avLst/>
          </a:prstGeom>
          <a:noFill/>
          <a:ln>
            <a:noFill/>
          </a:ln>
        </p:spPr>
        <p:txBody>
          <a:bodyPr anchorCtr="0" anchor="ctr" bIns="45700" lIns="91425" spcFirstLastPara="1" rIns="91425" wrap="square" tIns="45700">
            <a:normAutofit/>
          </a:bodyPr>
          <a:lstStyle>
            <a:lvl1pPr indent="-381000" lvl="0" marL="457200" algn="l">
              <a:lnSpc>
                <a:spcPct val="90000"/>
              </a:lnSpc>
              <a:spcBef>
                <a:spcPts val="1000"/>
              </a:spcBef>
              <a:spcAft>
                <a:spcPts val="0"/>
              </a:spcAft>
              <a:buClr>
                <a:schemeClr val="lt1"/>
              </a:buClr>
              <a:buSzPts val="2400"/>
              <a:buChar char="•"/>
              <a:defRPr/>
            </a:lvl1pPr>
            <a:lvl2pPr indent="-355600" lvl="1" marL="914400" algn="l">
              <a:lnSpc>
                <a:spcPct val="90000"/>
              </a:lnSpc>
              <a:spcBef>
                <a:spcPts val="500"/>
              </a:spcBef>
              <a:spcAft>
                <a:spcPts val="0"/>
              </a:spcAft>
              <a:buClr>
                <a:schemeClr val="lt1"/>
              </a:buClr>
              <a:buSzPts val="2000"/>
              <a:buChar char="•"/>
              <a:defRPr/>
            </a:lvl2pPr>
            <a:lvl3pPr indent="-342900" lvl="2" marL="1371600" algn="l">
              <a:lnSpc>
                <a:spcPct val="90000"/>
              </a:lnSpc>
              <a:spcBef>
                <a:spcPts val="500"/>
              </a:spcBef>
              <a:spcAft>
                <a:spcPts val="0"/>
              </a:spcAft>
              <a:buClr>
                <a:schemeClr val="lt1"/>
              </a:buClr>
              <a:buSzPts val="1800"/>
              <a:buChar char="•"/>
              <a:defRPr/>
            </a:lvl3pPr>
            <a:lvl4pPr indent="-330200" lvl="3" marL="1828800" algn="l">
              <a:lnSpc>
                <a:spcPct val="90000"/>
              </a:lnSpc>
              <a:spcBef>
                <a:spcPts val="500"/>
              </a:spcBef>
              <a:spcAft>
                <a:spcPts val="0"/>
              </a:spcAft>
              <a:buClr>
                <a:schemeClr val="lt1"/>
              </a:buClr>
              <a:buSzPts val="1600"/>
              <a:buChar char="•"/>
              <a:defRPr/>
            </a:lvl4pPr>
            <a:lvl5pPr indent="-330200" lvl="4" marL="2286000" algn="l">
              <a:lnSpc>
                <a:spcPct val="90000"/>
              </a:lnSpc>
              <a:spcBef>
                <a:spcPts val="500"/>
              </a:spcBef>
              <a:spcAft>
                <a:spcPts val="0"/>
              </a:spcAft>
              <a:buClr>
                <a:schemeClr val="lt1"/>
              </a:buClr>
              <a:buSzPts val="16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53" name="Google Shape;153;p44"/>
          <p:cNvSpPr txBox="1"/>
          <p:nvPr>
            <p:ph idx="3" type="body"/>
          </p:nvPr>
        </p:nvSpPr>
        <p:spPr>
          <a:xfrm>
            <a:off x="1860549" y="3987398"/>
            <a:ext cx="4433401" cy="823913"/>
          </a:xfrm>
          <a:prstGeom prst="rect">
            <a:avLst/>
          </a:prstGeom>
          <a:noFill/>
          <a:ln>
            <a:noFill/>
          </a:ln>
        </p:spPr>
        <p:txBody>
          <a:bodyPr anchorCtr="0" anchor="ctr" bIns="45700" lIns="91425" spcFirstLastPara="1" rIns="91425" wrap="square" tIns="45700">
            <a:normAutofit/>
          </a:bodyPr>
          <a:lstStyle>
            <a:lvl1pPr indent="-381000" lvl="0" marL="457200" algn="l">
              <a:lnSpc>
                <a:spcPct val="90000"/>
              </a:lnSpc>
              <a:spcBef>
                <a:spcPts val="1000"/>
              </a:spcBef>
              <a:spcAft>
                <a:spcPts val="0"/>
              </a:spcAft>
              <a:buClr>
                <a:schemeClr val="lt1"/>
              </a:buClr>
              <a:buSzPts val="2400"/>
              <a:buChar char="•"/>
              <a:defRPr/>
            </a:lvl1pPr>
            <a:lvl2pPr indent="-355600" lvl="1" marL="914400" algn="l">
              <a:lnSpc>
                <a:spcPct val="90000"/>
              </a:lnSpc>
              <a:spcBef>
                <a:spcPts val="500"/>
              </a:spcBef>
              <a:spcAft>
                <a:spcPts val="0"/>
              </a:spcAft>
              <a:buClr>
                <a:schemeClr val="lt1"/>
              </a:buClr>
              <a:buSzPts val="2000"/>
              <a:buChar char="•"/>
              <a:defRPr/>
            </a:lvl2pPr>
            <a:lvl3pPr indent="-342900" lvl="2" marL="1371600" algn="l">
              <a:lnSpc>
                <a:spcPct val="90000"/>
              </a:lnSpc>
              <a:spcBef>
                <a:spcPts val="500"/>
              </a:spcBef>
              <a:spcAft>
                <a:spcPts val="0"/>
              </a:spcAft>
              <a:buClr>
                <a:schemeClr val="lt1"/>
              </a:buClr>
              <a:buSzPts val="1800"/>
              <a:buChar char="•"/>
              <a:defRPr/>
            </a:lvl3pPr>
            <a:lvl4pPr indent="-330200" lvl="3" marL="1828800" algn="l">
              <a:lnSpc>
                <a:spcPct val="90000"/>
              </a:lnSpc>
              <a:spcBef>
                <a:spcPts val="500"/>
              </a:spcBef>
              <a:spcAft>
                <a:spcPts val="0"/>
              </a:spcAft>
              <a:buClr>
                <a:schemeClr val="lt1"/>
              </a:buClr>
              <a:buSzPts val="1600"/>
              <a:buChar char="•"/>
              <a:defRPr/>
            </a:lvl4pPr>
            <a:lvl5pPr indent="-330200" lvl="4" marL="2286000" algn="l">
              <a:lnSpc>
                <a:spcPct val="90000"/>
              </a:lnSpc>
              <a:spcBef>
                <a:spcPts val="500"/>
              </a:spcBef>
              <a:spcAft>
                <a:spcPts val="0"/>
              </a:spcAft>
              <a:buClr>
                <a:schemeClr val="lt1"/>
              </a:buClr>
              <a:buSzPts val="16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54" name="Google Shape;154;p44"/>
          <p:cNvSpPr txBox="1"/>
          <p:nvPr>
            <p:ph idx="4" type="body"/>
          </p:nvPr>
        </p:nvSpPr>
        <p:spPr>
          <a:xfrm>
            <a:off x="1860549" y="4930171"/>
            <a:ext cx="4433401" cy="823913"/>
          </a:xfrm>
          <a:prstGeom prst="rect">
            <a:avLst/>
          </a:prstGeom>
          <a:noFill/>
          <a:ln>
            <a:noFill/>
          </a:ln>
        </p:spPr>
        <p:txBody>
          <a:bodyPr anchorCtr="0" anchor="ctr" bIns="45700" lIns="91425" spcFirstLastPara="1" rIns="91425" wrap="square" tIns="45700">
            <a:normAutofit/>
          </a:bodyPr>
          <a:lstStyle>
            <a:lvl1pPr indent="-381000" lvl="0" marL="457200" algn="l">
              <a:lnSpc>
                <a:spcPct val="90000"/>
              </a:lnSpc>
              <a:spcBef>
                <a:spcPts val="1000"/>
              </a:spcBef>
              <a:spcAft>
                <a:spcPts val="0"/>
              </a:spcAft>
              <a:buClr>
                <a:schemeClr val="lt1"/>
              </a:buClr>
              <a:buSzPts val="2400"/>
              <a:buChar char="•"/>
              <a:defRPr/>
            </a:lvl1pPr>
            <a:lvl2pPr indent="-355600" lvl="1" marL="914400" algn="l">
              <a:lnSpc>
                <a:spcPct val="90000"/>
              </a:lnSpc>
              <a:spcBef>
                <a:spcPts val="500"/>
              </a:spcBef>
              <a:spcAft>
                <a:spcPts val="0"/>
              </a:spcAft>
              <a:buClr>
                <a:schemeClr val="lt1"/>
              </a:buClr>
              <a:buSzPts val="2000"/>
              <a:buChar char="•"/>
              <a:defRPr/>
            </a:lvl2pPr>
            <a:lvl3pPr indent="-342900" lvl="2" marL="1371600" algn="l">
              <a:lnSpc>
                <a:spcPct val="90000"/>
              </a:lnSpc>
              <a:spcBef>
                <a:spcPts val="500"/>
              </a:spcBef>
              <a:spcAft>
                <a:spcPts val="0"/>
              </a:spcAft>
              <a:buClr>
                <a:schemeClr val="lt1"/>
              </a:buClr>
              <a:buSzPts val="1800"/>
              <a:buChar char="•"/>
              <a:defRPr/>
            </a:lvl3pPr>
            <a:lvl4pPr indent="-330200" lvl="3" marL="1828800" algn="l">
              <a:lnSpc>
                <a:spcPct val="90000"/>
              </a:lnSpc>
              <a:spcBef>
                <a:spcPts val="500"/>
              </a:spcBef>
              <a:spcAft>
                <a:spcPts val="0"/>
              </a:spcAft>
              <a:buClr>
                <a:schemeClr val="lt1"/>
              </a:buClr>
              <a:buSzPts val="1600"/>
              <a:buChar char="•"/>
              <a:defRPr/>
            </a:lvl4pPr>
            <a:lvl5pPr indent="-330200" lvl="4" marL="2286000" algn="l">
              <a:lnSpc>
                <a:spcPct val="90000"/>
              </a:lnSpc>
              <a:spcBef>
                <a:spcPts val="500"/>
              </a:spcBef>
              <a:spcAft>
                <a:spcPts val="0"/>
              </a:spcAft>
              <a:buClr>
                <a:schemeClr val="lt1"/>
              </a:buClr>
              <a:buSzPts val="16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21" Type="http://schemas.openxmlformats.org/officeDocument/2006/relationships/theme" Target="../theme/theme2.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8.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8121"/>
            </a:gs>
            <a:gs pos="50000">
              <a:srgbClr val="D54006"/>
            </a:gs>
            <a:gs pos="100000">
              <a:srgbClr val="8C0000"/>
            </a:gs>
          </a:gsLst>
          <a:lin ang="2520000" scaled="0"/>
        </a:gradFill>
      </p:bgPr>
    </p:bg>
    <p:spTree>
      <p:nvGrpSpPr>
        <p:cNvPr id="9" name="Shape 9"/>
        <p:cNvGrpSpPr/>
        <p:nvPr/>
      </p:nvGrpSpPr>
      <p:grpSpPr>
        <a:xfrm>
          <a:off x="0" y="0"/>
          <a:ext cx="0" cy="0"/>
          <a:chOff x="0" y="0"/>
          <a:chExt cx="0" cy="0"/>
        </a:xfrm>
      </p:grpSpPr>
      <p:pic>
        <p:nvPicPr>
          <p:cNvPr descr="hashOverlay-FullResolve.png" id="10" name="Google Shape;10;p35"/>
          <p:cNvPicPr preferRelativeResize="0"/>
          <p:nvPr/>
        </p:nvPicPr>
        <p:blipFill rotWithShape="1">
          <a:blip r:embed="rId1">
            <a:alphaModFix amt="10000"/>
          </a:blip>
          <a:srcRect b="0" l="0" r="0" t="0"/>
          <a:stretch/>
        </p:blipFill>
        <p:spPr>
          <a:xfrm>
            <a:off x="0" y="0"/>
            <a:ext cx="12192000" cy="6858000"/>
          </a:xfrm>
          <a:prstGeom prst="rect">
            <a:avLst/>
          </a:prstGeom>
          <a:noFill/>
          <a:ln>
            <a:noFill/>
          </a:ln>
        </p:spPr>
      </p:pic>
      <p:sp>
        <p:nvSpPr>
          <p:cNvPr id="11" name="Google Shape;11;p35"/>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3600"/>
              <a:buFont typeface="Trebuchet MS"/>
              <a:buNone/>
              <a:defRPr b="1" i="0" sz="3600" u="none" cap="none" strike="noStrike">
                <a:solidFill>
                  <a:schemeClr val="l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35"/>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90000"/>
              </a:lnSpc>
              <a:spcBef>
                <a:spcPts val="1000"/>
              </a:spcBef>
              <a:spcAft>
                <a:spcPts val="0"/>
              </a:spcAft>
              <a:buClr>
                <a:schemeClr val="lt1"/>
              </a:buClr>
              <a:buSzPts val="2400"/>
              <a:buFont typeface="Arial"/>
              <a:buChar char="•"/>
              <a:defRPr b="0" i="0" sz="2400" u="none" cap="none" strike="noStrike">
                <a:solidFill>
                  <a:schemeClr val="lt1"/>
                </a:solidFill>
                <a:latin typeface="Trebuchet MS"/>
                <a:ea typeface="Trebuchet MS"/>
                <a:cs typeface="Trebuchet MS"/>
                <a:sym typeface="Trebuchet MS"/>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Trebuchet MS"/>
                <a:ea typeface="Trebuchet MS"/>
                <a:cs typeface="Trebuchet MS"/>
                <a:sym typeface="Trebuchet MS"/>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Trebuchet MS"/>
                <a:ea typeface="Trebuchet MS"/>
                <a:cs typeface="Trebuchet MS"/>
                <a:sym typeface="Trebuchet MS"/>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5pPr>
            <a:lvl6pPr indent="-317500" lvl="5" marL="27432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6pPr>
            <a:lvl7pPr indent="-317500" lvl="6" marL="32004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7pPr>
            <a:lvl8pPr indent="-317500" lvl="7" marL="36576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8pPr>
            <a:lvl9pPr indent="-317500" lvl="8" marL="41148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9pPr>
          </a:lstStyle>
          <a:p/>
        </p:txBody>
      </p:sp>
      <p:sp>
        <p:nvSpPr>
          <p:cNvPr id="13" name="Google Shape;13;p35"/>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50" u="none" cap="none" strike="noStrike">
                <a:solidFill>
                  <a:schemeClr val="l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9pPr>
          </a:lstStyle>
          <a:p/>
        </p:txBody>
      </p:sp>
      <p:sp>
        <p:nvSpPr>
          <p:cNvPr id="14" name="Google Shape;14;p35"/>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l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9pPr>
          </a:lstStyle>
          <a:p/>
        </p:txBody>
      </p:sp>
      <p:sp>
        <p:nvSpPr>
          <p:cNvPr id="15" name="Google Shape;15;p35"/>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rtl="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rtl="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rtl="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rtl="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rtl="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rtl="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rtl="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rtl="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8.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8.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8.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3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4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3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3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8.png"/><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3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3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8121"/>
            </a:gs>
            <a:gs pos="50000">
              <a:srgbClr val="D54006"/>
            </a:gs>
            <a:gs pos="100000">
              <a:srgbClr val="8C0000"/>
            </a:gs>
          </a:gsLst>
          <a:lin ang="2520000" scaled="0"/>
        </a:gradFill>
      </p:bgPr>
    </p:bg>
    <p:spTree>
      <p:nvGrpSpPr>
        <p:cNvPr id="330" name="Shape 330"/>
        <p:cNvGrpSpPr/>
        <p:nvPr/>
      </p:nvGrpSpPr>
      <p:grpSpPr>
        <a:xfrm>
          <a:off x="0" y="0"/>
          <a:ext cx="0" cy="0"/>
          <a:chOff x="0" y="0"/>
          <a:chExt cx="0" cy="0"/>
        </a:xfrm>
      </p:grpSpPr>
      <p:sp>
        <p:nvSpPr>
          <p:cNvPr id="331" name="Google Shape;331;p1"/>
          <p:cNvSpPr txBox="1"/>
          <p:nvPr>
            <p:ph type="ctrTitle"/>
          </p:nvPr>
        </p:nvSpPr>
        <p:spPr>
          <a:xfrm>
            <a:off x="1842580" y="2742465"/>
            <a:ext cx="8494463" cy="137307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5400"/>
              <a:buFont typeface="Trebuchet MS"/>
              <a:buNone/>
            </a:pPr>
            <a:r>
              <a:rPr lang="en-US"/>
              <a:t>UIU STUDENT ACTIVITY TRACKER</a:t>
            </a:r>
            <a:endParaRPr/>
          </a:p>
        </p:txBody>
      </p:sp>
      <p:pic>
        <p:nvPicPr>
          <p:cNvPr descr="https://lh3.googleusercontent.com/RtLzQMYB0RK6WF6hx-33oJ4jSHErqUBJz-4fdKpTuNYmI6kZFr-_KeqlMqpQ8hnAemXgOiE7QefsVjn1Q21vllWnMVVtFty37dVUJoKJLYWfJ3yA-rx2tLK4swZstS1OUF8HzhHsLrt67j2pMA" id="332" name="Google Shape;332;p1"/>
          <p:cNvPicPr preferRelativeResize="0"/>
          <p:nvPr/>
        </p:nvPicPr>
        <p:blipFill rotWithShape="1">
          <a:blip r:embed="rId3">
            <a:alphaModFix/>
          </a:blip>
          <a:srcRect b="0" l="0" r="0" t="0"/>
          <a:stretch/>
        </p:blipFill>
        <p:spPr>
          <a:xfrm>
            <a:off x="0" y="2742475"/>
            <a:ext cx="1512122" cy="1373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10"/>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Question:5</a:t>
            </a:r>
            <a:endParaRPr/>
          </a:p>
        </p:txBody>
      </p:sp>
      <p:pic>
        <p:nvPicPr>
          <p:cNvPr descr="Forms response chart. Question title: Are you connected to any other platforms where you can show your achievements?. Number of responses: 101 responses." id="399" name="Google Shape;399;p10"/>
          <p:cNvPicPr preferRelativeResize="0"/>
          <p:nvPr/>
        </p:nvPicPr>
        <p:blipFill rotWithShape="1">
          <a:blip r:embed="rId3">
            <a:alphaModFix/>
          </a:blip>
          <a:srcRect b="0" l="0" r="0" t="0"/>
          <a:stretch/>
        </p:blipFill>
        <p:spPr>
          <a:xfrm>
            <a:off x="1199212" y="2253666"/>
            <a:ext cx="10253949" cy="431306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11"/>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Question:6</a:t>
            </a:r>
            <a:endParaRPr/>
          </a:p>
        </p:txBody>
      </p:sp>
      <p:pic>
        <p:nvPicPr>
          <p:cNvPr descr="Forms response chart. Question title: How do you feel showing your skills/achievements on an academic website?. Number of responses: 101 responses." id="405" name="Google Shape;405;p11"/>
          <p:cNvPicPr preferRelativeResize="0"/>
          <p:nvPr/>
        </p:nvPicPr>
        <p:blipFill rotWithShape="1">
          <a:blip r:embed="rId3">
            <a:alphaModFix/>
          </a:blip>
          <a:srcRect b="0" l="0" r="0" t="0"/>
          <a:stretch/>
        </p:blipFill>
        <p:spPr>
          <a:xfrm>
            <a:off x="1136363" y="2248525"/>
            <a:ext cx="10301808" cy="433319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12"/>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Question:7</a:t>
            </a:r>
            <a:endParaRPr/>
          </a:p>
        </p:txBody>
      </p:sp>
      <p:pic>
        <p:nvPicPr>
          <p:cNvPr descr="Forms response chart. Question title: What types of activities do you want us to keep track of? (Select Multiple Answers). Number of responses: 101 responses." id="411" name="Google Shape;411;p12"/>
          <p:cNvPicPr preferRelativeResize="0"/>
          <p:nvPr/>
        </p:nvPicPr>
        <p:blipFill rotWithShape="1">
          <a:blip r:embed="rId3">
            <a:alphaModFix/>
          </a:blip>
          <a:srcRect b="0" l="0" r="0" t="0"/>
          <a:stretch/>
        </p:blipFill>
        <p:spPr>
          <a:xfrm>
            <a:off x="1584121" y="2171907"/>
            <a:ext cx="9269434" cy="4408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13"/>
          <p:cNvSpPr txBox="1"/>
          <p:nvPr>
            <p:ph type="title"/>
          </p:nvPr>
        </p:nvSpPr>
        <p:spPr>
          <a:xfrm>
            <a:off x="680322" y="4711616"/>
            <a:ext cx="9613859" cy="109048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Trebuchet MS"/>
              <a:buNone/>
            </a:pPr>
            <a:br>
              <a:rPr lang="en-US" sz="3600"/>
            </a:br>
            <a:r>
              <a:rPr lang="en-US" sz="3600"/>
              <a:t>Question:8</a:t>
            </a:r>
            <a:br>
              <a:rPr lang="en-US" sz="3600"/>
            </a:br>
            <a:r>
              <a:rPr b="0" lang="en-US" sz="3600" u="sng"/>
              <a:t>Decision : We implement ‘Events’ feature</a:t>
            </a:r>
            <a:br>
              <a:rPr lang="en-US" sz="3600" u="sng"/>
            </a:br>
            <a:endParaRPr sz="3600" u="sng"/>
          </a:p>
        </p:txBody>
      </p:sp>
      <p:pic>
        <p:nvPicPr>
          <p:cNvPr descr="Process icon" id="418" name="Google Shape;418;p13"/>
          <p:cNvPicPr preferRelativeResize="0"/>
          <p:nvPr/>
        </p:nvPicPr>
        <p:blipFill rotWithShape="1">
          <a:blip r:embed="rId3">
            <a:alphaModFix/>
          </a:blip>
          <a:srcRect b="0" l="0" r="0" t="0"/>
          <a:stretch/>
        </p:blipFill>
        <p:spPr>
          <a:xfrm>
            <a:off x="10915231" y="4780607"/>
            <a:ext cx="952500" cy="952500"/>
          </a:xfrm>
          <a:prstGeom prst="rect">
            <a:avLst/>
          </a:prstGeom>
          <a:noFill/>
          <a:ln>
            <a:noFill/>
          </a:ln>
        </p:spPr>
      </p:pic>
      <p:pic>
        <p:nvPicPr>
          <p:cNvPr descr="Forms response chart. Question title: When an event is created, which students on the website should be notified?. Number of responses: 100 responses." id="419" name="Google Shape;419;p13"/>
          <p:cNvPicPr preferRelativeResize="0"/>
          <p:nvPr/>
        </p:nvPicPr>
        <p:blipFill rotWithShape="1">
          <a:blip r:embed="rId4">
            <a:alphaModFix/>
          </a:blip>
          <a:srcRect b="0" l="0" r="0" t="0"/>
          <a:stretch/>
        </p:blipFill>
        <p:spPr>
          <a:xfrm>
            <a:off x="1049311" y="259834"/>
            <a:ext cx="10583732" cy="413228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14"/>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Question:9</a:t>
            </a:r>
            <a:endParaRPr/>
          </a:p>
        </p:txBody>
      </p:sp>
      <p:pic>
        <p:nvPicPr>
          <p:cNvPr descr="Forms response chart. Question title: Should already-registered students be able to enroll themselves in events, asking for a participation badge?. Number of responses: 97 responses." id="425" name="Google Shape;425;p14"/>
          <p:cNvPicPr preferRelativeResize="0"/>
          <p:nvPr/>
        </p:nvPicPr>
        <p:blipFill rotWithShape="1">
          <a:blip r:embed="rId3">
            <a:alphaModFix/>
          </a:blip>
          <a:srcRect b="0" l="0" r="0" t="0"/>
          <a:stretch/>
        </p:blipFill>
        <p:spPr>
          <a:xfrm>
            <a:off x="1168671" y="2308485"/>
            <a:ext cx="9594943" cy="435370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15"/>
          <p:cNvSpPr txBox="1"/>
          <p:nvPr>
            <p:ph type="title"/>
          </p:nvPr>
        </p:nvSpPr>
        <p:spPr>
          <a:xfrm>
            <a:off x="1170185" y="4642625"/>
            <a:ext cx="9613859" cy="109048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Trebuchet MS"/>
              <a:buNone/>
            </a:pPr>
            <a:br>
              <a:rPr lang="en-US" sz="3600"/>
            </a:br>
            <a:r>
              <a:rPr lang="en-US" sz="3600"/>
              <a:t>Question:10</a:t>
            </a:r>
            <a:br>
              <a:rPr lang="en-US" sz="3600"/>
            </a:br>
            <a:r>
              <a:rPr b="0" lang="en-US" sz="3600" u="sng"/>
              <a:t>Decision :  We implement ‘Tag’ feature</a:t>
            </a:r>
            <a:endParaRPr sz="3600" u="sng"/>
          </a:p>
        </p:txBody>
      </p:sp>
      <p:pic>
        <p:nvPicPr>
          <p:cNvPr descr="Process icon" id="432" name="Google Shape;432;p15"/>
          <p:cNvPicPr preferRelativeResize="0"/>
          <p:nvPr/>
        </p:nvPicPr>
        <p:blipFill rotWithShape="1">
          <a:blip r:embed="rId3">
            <a:alphaModFix/>
          </a:blip>
          <a:srcRect b="0" l="0" r="0" t="0"/>
          <a:stretch/>
        </p:blipFill>
        <p:spPr>
          <a:xfrm>
            <a:off x="10915231" y="4780607"/>
            <a:ext cx="952500" cy="952500"/>
          </a:xfrm>
          <a:prstGeom prst="rect">
            <a:avLst/>
          </a:prstGeom>
          <a:noFill/>
          <a:ln>
            <a:noFill/>
          </a:ln>
        </p:spPr>
      </p:pic>
      <p:pic>
        <p:nvPicPr>
          <p:cNvPr id="433" name="Google Shape;433;p15"/>
          <p:cNvPicPr preferRelativeResize="0"/>
          <p:nvPr/>
        </p:nvPicPr>
        <p:blipFill rotWithShape="1">
          <a:blip r:embed="rId4">
            <a:alphaModFix/>
          </a:blip>
          <a:srcRect b="0" l="0" r="0" t="0"/>
          <a:stretch/>
        </p:blipFill>
        <p:spPr>
          <a:xfrm>
            <a:off x="1322232" y="151260"/>
            <a:ext cx="9461812" cy="429805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16"/>
          <p:cNvSpPr txBox="1"/>
          <p:nvPr>
            <p:ph type="title"/>
          </p:nvPr>
        </p:nvSpPr>
        <p:spPr>
          <a:xfrm>
            <a:off x="680322" y="4711616"/>
            <a:ext cx="9613859" cy="109048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Trebuchet MS"/>
              <a:buNone/>
            </a:pPr>
            <a:br>
              <a:rPr lang="en-US" sz="3600"/>
            </a:br>
            <a:r>
              <a:rPr lang="en-US" sz="3600"/>
              <a:t>Question:11</a:t>
            </a:r>
            <a:br>
              <a:rPr lang="en-US" sz="3600"/>
            </a:br>
            <a:r>
              <a:rPr b="0" lang="en-US" sz="3600" u="sng"/>
              <a:t>Decision : We implement ‘Verification’ feature</a:t>
            </a:r>
            <a:br>
              <a:rPr b="0" lang="en-US" sz="3600" u="sng"/>
            </a:br>
            <a:endParaRPr sz="3600" u="sng"/>
          </a:p>
        </p:txBody>
      </p:sp>
      <p:pic>
        <p:nvPicPr>
          <p:cNvPr descr="Process icon" id="440" name="Google Shape;440;p16"/>
          <p:cNvPicPr preferRelativeResize="0"/>
          <p:nvPr/>
        </p:nvPicPr>
        <p:blipFill rotWithShape="1">
          <a:blip r:embed="rId3">
            <a:alphaModFix/>
          </a:blip>
          <a:srcRect b="0" l="0" r="0" t="0"/>
          <a:stretch/>
        </p:blipFill>
        <p:spPr>
          <a:xfrm>
            <a:off x="10915231" y="4780607"/>
            <a:ext cx="952500" cy="952500"/>
          </a:xfrm>
          <a:prstGeom prst="rect">
            <a:avLst/>
          </a:prstGeom>
          <a:noFill/>
          <a:ln>
            <a:noFill/>
          </a:ln>
        </p:spPr>
      </p:pic>
      <p:pic>
        <p:nvPicPr>
          <p:cNvPr id="441" name="Google Shape;441;p16"/>
          <p:cNvPicPr preferRelativeResize="0"/>
          <p:nvPr/>
        </p:nvPicPr>
        <p:blipFill rotWithShape="1">
          <a:blip r:embed="rId4">
            <a:alphaModFix/>
          </a:blip>
          <a:srcRect b="0" l="0" r="0" t="0"/>
          <a:stretch/>
        </p:blipFill>
        <p:spPr>
          <a:xfrm>
            <a:off x="1241836" y="216995"/>
            <a:ext cx="9565453" cy="402370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17"/>
          <p:cNvSpPr txBox="1"/>
          <p:nvPr>
            <p:ph type="title"/>
          </p:nvPr>
        </p:nvSpPr>
        <p:spPr>
          <a:xfrm>
            <a:off x="710302" y="4780607"/>
            <a:ext cx="9613859" cy="109048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Trebuchet MS"/>
              <a:buNone/>
            </a:pPr>
            <a:br>
              <a:rPr lang="en-US" sz="3600"/>
            </a:br>
            <a:r>
              <a:rPr lang="en-US" sz="3600"/>
              <a:t>Question:12</a:t>
            </a:r>
            <a:br>
              <a:rPr lang="en-US" sz="3600"/>
            </a:br>
            <a:r>
              <a:rPr b="0" lang="en-US" sz="3600" u="sng"/>
              <a:t>Decision : We implement ‘Keywords’ feature</a:t>
            </a:r>
            <a:br>
              <a:rPr b="0" lang="en-US" sz="3600" u="sng"/>
            </a:br>
            <a:br>
              <a:rPr b="0" lang="en-US" sz="3600" u="sng"/>
            </a:br>
            <a:endParaRPr sz="3600" u="sng"/>
          </a:p>
        </p:txBody>
      </p:sp>
      <p:pic>
        <p:nvPicPr>
          <p:cNvPr descr="Process icon" id="448" name="Google Shape;448;p17"/>
          <p:cNvPicPr preferRelativeResize="0"/>
          <p:nvPr/>
        </p:nvPicPr>
        <p:blipFill rotWithShape="1">
          <a:blip r:embed="rId3">
            <a:alphaModFix/>
          </a:blip>
          <a:srcRect b="0" l="0" r="0" t="0"/>
          <a:stretch/>
        </p:blipFill>
        <p:spPr>
          <a:xfrm>
            <a:off x="10915231" y="4780607"/>
            <a:ext cx="952500" cy="952500"/>
          </a:xfrm>
          <a:prstGeom prst="rect">
            <a:avLst/>
          </a:prstGeom>
          <a:noFill/>
          <a:ln>
            <a:noFill/>
          </a:ln>
        </p:spPr>
      </p:pic>
      <p:pic>
        <p:nvPicPr>
          <p:cNvPr descr="Forms response chart. Question title: When you upload an achievement, would you want to add keywords with which your achievement can be identified?. Number of responses: 101 responses." id="449" name="Google Shape;449;p17"/>
          <p:cNvPicPr preferRelativeResize="0"/>
          <p:nvPr/>
        </p:nvPicPr>
        <p:blipFill rotWithShape="1">
          <a:blip r:embed="rId4">
            <a:alphaModFix/>
          </a:blip>
          <a:srcRect b="0" l="0" r="0" t="0"/>
          <a:stretch/>
        </p:blipFill>
        <p:spPr>
          <a:xfrm>
            <a:off x="1259175" y="141533"/>
            <a:ext cx="9514275" cy="431710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18"/>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Question:13</a:t>
            </a:r>
            <a:endParaRPr/>
          </a:p>
        </p:txBody>
      </p:sp>
      <p:pic>
        <p:nvPicPr>
          <p:cNvPr descr="Forms response chart. Question title: Which system's website design do you like the most?. Number of responses: 99 responses." id="455" name="Google Shape;455;p18" title="Which system's website design do you like the most?"/>
          <p:cNvPicPr preferRelativeResize="0"/>
          <p:nvPr/>
        </p:nvPicPr>
        <p:blipFill rotWithShape="1">
          <a:blip r:embed="rId3">
            <a:alphaModFix/>
          </a:blip>
          <a:srcRect b="0" l="0" r="0" t="0"/>
          <a:stretch/>
        </p:blipFill>
        <p:spPr>
          <a:xfrm>
            <a:off x="1648375" y="2251800"/>
            <a:ext cx="9364101" cy="43699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19"/>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Question:14</a:t>
            </a:r>
            <a:endParaRPr/>
          </a:p>
        </p:txBody>
      </p:sp>
      <p:pic>
        <p:nvPicPr>
          <p:cNvPr descr="Forms response chart. Question title: If you have an account in any of the above websites, are you bothered by advertisements there?. Number of responses: 98 responses." id="461" name="Google Shape;461;p19" title="If you have an account in any of the above websites, are you bothered by advertisements there?"/>
          <p:cNvPicPr preferRelativeResize="0"/>
          <p:nvPr/>
        </p:nvPicPr>
        <p:blipFill rotWithShape="1">
          <a:blip r:embed="rId3">
            <a:alphaModFix/>
          </a:blip>
          <a:srcRect b="0" l="0" r="0" t="0"/>
          <a:stretch/>
        </p:blipFill>
        <p:spPr>
          <a:xfrm>
            <a:off x="1587300" y="2256075"/>
            <a:ext cx="9425172" cy="43984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
          <p:cNvSpPr txBox="1"/>
          <p:nvPr>
            <p:ph type="title"/>
          </p:nvPr>
        </p:nvSpPr>
        <p:spPr>
          <a:xfrm>
            <a:off x="2137646"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Team Members</a:t>
            </a:r>
            <a:endParaRPr/>
          </a:p>
        </p:txBody>
      </p:sp>
      <p:sp>
        <p:nvSpPr>
          <p:cNvPr id="339" name="Google Shape;339;p2"/>
          <p:cNvSpPr/>
          <p:nvPr/>
        </p:nvSpPr>
        <p:spPr>
          <a:xfrm>
            <a:off x="5969202" y="3244334"/>
            <a:ext cx="25359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Trebuchet MS"/>
                <a:ea typeface="Trebuchet MS"/>
                <a:cs typeface="Trebuchet MS"/>
                <a:sym typeface="Trebuchet MS"/>
              </a:rPr>
              <a:t> </a:t>
            </a:r>
            <a:endParaRPr b="0" i="0" sz="1400" u="none" cap="none" strike="noStrike">
              <a:solidFill>
                <a:srgbClr val="000000"/>
              </a:solidFill>
              <a:latin typeface="Arial"/>
              <a:ea typeface="Arial"/>
              <a:cs typeface="Arial"/>
              <a:sym typeface="Arial"/>
            </a:endParaRPr>
          </a:p>
        </p:txBody>
      </p:sp>
      <p:sp>
        <p:nvSpPr>
          <p:cNvPr id="340" name="Google Shape;340;p2"/>
          <p:cNvSpPr/>
          <p:nvPr/>
        </p:nvSpPr>
        <p:spPr>
          <a:xfrm>
            <a:off x="2684462" y="2217350"/>
            <a:ext cx="7710300" cy="4200300"/>
          </a:xfrm>
          <a:prstGeom prst="rect">
            <a:avLst/>
          </a:prstGeom>
          <a:solidFill>
            <a:srgbClr val="262626">
              <a:alpha val="32156"/>
            </a:srgbClr>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341" name="Google Shape;341;p2"/>
          <p:cNvSpPr/>
          <p:nvPr/>
        </p:nvSpPr>
        <p:spPr>
          <a:xfrm>
            <a:off x="2953250" y="2338549"/>
            <a:ext cx="7172700" cy="3957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2F2F2"/>
                </a:solidFill>
                <a:latin typeface="Trebuchet MS"/>
                <a:ea typeface="Trebuchet MS"/>
                <a:cs typeface="Trebuchet MS"/>
                <a:sym typeface="Trebuchet MS"/>
              </a:rPr>
              <a:t>Abtahi Ahmed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2F2F2"/>
                </a:solidFill>
                <a:latin typeface="Trebuchet MS"/>
                <a:ea typeface="Trebuchet MS"/>
                <a:cs typeface="Trebuchet MS"/>
                <a:sym typeface="Trebuchet MS"/>
              </a:rPr>
              <a:t>ID: 011202247</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Trebuchet MS"/>
              <a:ea typeface="Trebuchet MS"/>
              <a:cs typeface="Trebuchet MS"/>
              <a:sym typeface="Trebuchet MS"/>
            </a:endParaRPr>
          </a:p>
          <a:p>
            <a:pPr indent="0" lvl="0" marL="0" marR="0" rtl="0" algn="r">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Trebuchet MS"/>
                <a:ea typeface="Trebuchet MS"/>
                <a:cs typeface="Trebuchet MS"/>
                <a:sym typeface="Trebuchet MS"/>
              </a:rPr>
              <a:t>                                        Kazi Shawpnil</a:t>
            </a:r>
            <a:endParaRPr b="0" i="0" sz="2400" u="none" cap="none" strike="noStrike">
              <a:solidFill>
                <a:schemeClr val="lt1"/>
              </a:solidFill>
              <a:latin typeface="Trebuchet MS"/>
              <a:ea typeface="Trebuchet MS"/>
              <a:cs typeface="Trebuchet MS"/>
              <a:sym typeface="Trebuchet MS"/>
            </a:endParaRPr>
          </a:p>
          <a:p>
            <a:pPr indent="0" lvl="0" marL="0" marR="0" rtl="0" algn="r">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Trebuchet MS"/>
                <a:ea typeface="Trebuchet MS"/>
                <a:cs typeface="Trebuchet MS"/>
                <a:sym typeface="Trebuchet MS"/>
              </a:rPr>
              <a:t>                                        ID: 011201125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Trebuchet MS"/>
                <a:ea typeface="Trebuchet MS"/>
                <a:cs typeface="Trebuchet MS"/>
                <a:sym typeface="Trebuchet MS"/>
              </a:rPr>
              <a:t>Khaled Saifullah</a:t>
            </a:r>
            <a:endParaRPr b="0" i="0" sz="2400" u="none" cap="none" strike="noStrike">
              <a:solidFill>
                <a:schemeClr val="lt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Trebuchet MS"/>
                <a:ea typeface="Trebuchet MS"/>
                <a:cs typeface="Trebuchet MS"/>
                <a:sym typeface="Trebuchet MS"/>
              </a:rPr>
              <a:t>ID: 011201195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Trebuchet MS"/>
              <a:ea typeface="Trebuchet MS"/>
              <a:cs typeface="Trebuchet MS"/>
              <a:sym typeface="Trebuchet MS"/>
            </a:endParaRPr>
          </a:p>
          <a:p>
            <a:pPr indent="0" lvl="0" marL="0" marR="0" rtl="0" algn="r">
              <a:lnSpc>
                <a:spcPct val="100000"/>
              </a:lnSpc>
              <a:spcBef>
                <a:spcPts val="0"/>
              </a:spcBef>
              <a:spcAft>
                <a:spcPts val="0"/>
              </a:spcAft>
              <a:buClr>
                <a:srgbClr val="000000"/>
              </a:buClr>
              <a:buSzPts val="2400"/>
              <a:buFont typeface="Arial"/>
              <a:buNone/>
            </a:pPr>
            <a:r>
              <a:rPr b="1" i="0" lang="en-US" sz="2400" u="none" cap="none" strike="noStrike">
                <a:solidFill>
                  <a:schemeClr val="lt1"/>
                </a:solidFill>
                <a:latin typeface="Trebuchet MS"/>
                <a:ea typeface="Trebuchet MS"/>
                <a:cs typeface="Trebuchet MS"/>
                <a:sym typeface="Trebuchet MS"/>
              </a:rPr>
              <a:t>                                        Layla Kader Suma</a:t>
            </a:r>
            <a:endParaRPr b="0" i="0" sz="2400" u="none" cap="none" strike="noStrike">
              <a:solidFill>
                <a:schemeClr val="lt1"/>
              </a:solidFill>
              <a:latin typeface="Trebuchet MS"/>
              <a:ea typeface="Trebuchet MS"/>
              <a:cs typeface="Trebuchet MS"/>
              <a:sym typeface="Trebuchet MS"/>
            </a:endParaRPr>
          </a:p>
          <a:p>
            <a:pPr indent="0" lvl="0" marL="0" marR="0" rtl="0" algn="r">
              <a:lnSpc>
                <a:spcPct val="100000"/>
              </a:lnSpc>
              <a:spcBef>
                <a:spcPts val="0"/>
              </a:spcBef>
              <a:spcAft>
                <a:spcPts val="0"/>
              </a:spcAft>
              <a:buClr>
                <a:srgbClr val="000000"/>
              </a:buClr>
              <a:buSzPts val="2400"/>
              <a:buFont typeface="Arial"/>
              <a:buNone/>
            </a:pPr>
            <a:r>
              <a:rPr b="1" i="0" lang="en-US" sz="2400" u="none" cap="none" strike="noStrike">
                <a:solidFill>
                  <a:schemeClr val="lt1"/>
                </a:solidFill>
                <a:latin typeface="Trebuchet MS"/>
                <a:ea typeface="Trebuchet MS"/>
                <a:cs typeface="Trebuchet MS"/>
                <a:sym typeface="Trebuchet MS"/>
              </a:rPr>
              <a:t>                                        ID: 011201137</a:t>
            </a:r>
            <a:endParaRPr b="0" i="0" sz="2400" u="none" cap="none" strike="noStrike">
              <a:solidFill>
                <a:schemeClr val="lt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F2F2F2"/>
              </a:solidFill>
              <a:latin typeface="Trebuchet MS"/>
              <a:ea typeface="Trebuchet MS"/>
              <a:cs typeface="Trebuchet MS"/>
              <a:sym typeface="Trebuchet MS"/>
            </a:endParaRPr>
          </a:p>
        </p:txBody>
      </p:sp>
      <p:sp>
        <p:nvSpPr>
          <p:cNvPr id="342" name="Google Shape;342;p2"/>
          <p:cNvSpPr/>
          <p:nvPr/>
        </p:nvSpPr>
        <p:spPr>
          <a:xfrm>
            <a:off x="5862638" y="5154395"/>
            <a:ext cx="6096000"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br>
              <a:rPr b="0" i="0" lang="en-US" sz="1800" u="none" cap="none" strike="noStrike">
                <a:solidFill>
                  <a:schemeClr val="lt1"/>
                </a:solidFill>
                <a:latin typeface="Trebuchet MS"/>
                <a:ea typeface="Trebuchet MS"/>
                <a:cs typeface="Trebuchet MS"/>
                <a:sym typeface="Trebuchet MS"/>
              </a:rPr>
            </a:br>
            <a:endParaRPr b="0" i="0" sz="1800" u="none" cap="none" strike="noStrike">
              <a:solidFill>
                <a:schemeClr val="lt1"/>
              </a:solidFill>
              <a:latin typeface="Trebuchet MS"/>
              <a:ea typeface="Trebuchet MS"/>
              <a:cs typeface="Trebuchet MS"/>
              <a:sym typeface="Trebuchet M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20"/>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Question:15</a:t>
            </a:r>
            <a:endParaRPr/>
          </a:p>
        </p:txBody>
      </p:sp>
      <p:pic>
        <p:nvPicPr>
          <p:cNvPr descr="Forms response chart. Question title: Which website gives you most benefits regarding achievements you post?. Number of responses: 93 responses." id="467" name="Google Shape;467;p20" title="Which website gives you most benefits regarding achievements you post?"/>
          <p:cNvPicPr preferRelativeResize="0"/>
          <p:nvPr/>
        </p:nvPicPr>
        <p:blipFill rotWithShape="1">
          <a:blip r:embed="rId3">
            <a:alphaModFix/>
          </a:blip>
          <a:srcRect b="0" l="0" r="0" t="0"/>
          <a:stretch/>
        </p:blipFill>
        <p:spPr>
          <a:xfrm>
            <a:off x="1368775" y="2205875"/>
            <a:ext cx="9454449" cy="44121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21"/>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Question:16</a:t>
            </a:r>
            <a:endParaRPr/>
          </a:p>
        </p:txBody>
      </p:sp>
      <p:pic>
        <p:nvPicPr>
          <p:cNvPr descr="Forms response chart. Question title: According to you, which website offers the best privacy settings?  . Number of responses: 90 responses." id="473" name="Google Shape;473;p21" title="According to you, which website offers the best privacy settings?  "/>
          <p:cNvPicPr preferRelativeResize="0"/>
          <p:nvPr/>
        </p:nvPicPr>
        <p:blipFill rotWithShape="1">
          <a:blip r:embed="rId3">
            <a:alphaModFix/>
          </a:blip>
          <a:srcRect b="0" l="0" r="0" t="0"/>
          <a:stretch/>
        </p:blipFill>
        <p:spPr>
          <a:xfrm>
            <a:off x="1368800" y="2266950"/>
            <a:ext cx="9454403" cy="441207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22"/>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Question:17</a:t>
            </a:r>
            <a:endParaRPr/>
          </a:p>
        </p:txBody>
      </p:sp>
      <p:pic>
        <p:nvPicPr>
          <p:cNvPr descr="Forms response chart. Question title: Which website do you mostly use to help you make a CV?. Number of responses: 86 responses." id="479" name="Google Shape;479;p22" title="Which website do you mostly use to help you make a CV?"/>
          <p:cNvPicPr preferRelativeResize="0"/>
          <p:nvPr/>
        </p:nvPicPr>
        <p:blipFill rotWithShape="1">
          <a:blip r:embed="rId3">
            <a:alphaModFix/>
          </a:blip>
          <a:srcRect b="0" l="0" r="0" t="0"/>
          <a:stretch/>
        </p:blipFill>
        <p:spPr>
          <a:xfrm>
            <a:off x="1628000" y="2307025"/>
            <a:ext cx="9254548" cy="43187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23"/>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Question:18</a:t>
            </a:r>
            <a:endParaRPr/>
          </a:p>
        </p:txBody>
      </p:sp>
      <p:pic>
        <p:nvPicPr>
          <p:cNvPr id="485" name="Google Shape;485;p23" title="Points scored"/>
          <p:cNvPicPr preferRelativeResize="0"/>
          <p:nvPr/>
        </p:nvPicPr>
        <p:blipFill rotWithShape="1">
          <a:blip r:embed="rId3">
            <a:alphaModFix/>
          </a:blip>
          <a:srcRect b="0" l="0" r="0" t="0"/>
          <a:stretch/>
        </p:blipFill>
        <p:spPr>
          <a:xfrm>
            <a:off x="1427900" y="2111150"/>
            <a:ext cx="9151125" cy="42705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24"/>
          <p:cNvSpPr txBox="1"/>
          <p:nvPr>
            <p:ph type="title"/>
          </p:nvPr>
        </p:nvSpPr>
        <p:spPr>
          <a:xfrm>
            <a:off x="680322" y="4711616"/>
            <a:ext cx="9613859" cy="109048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Trebuchet MS"/>
              <a:buNone/>
            </a:pPr>
            <a:br>
              <a:rPr lang="en-US" sz="3600"/>
            </a:br>
            <a:r>
              <a:rPr lang="en-US" sz="3600"/>
              <a:t>Question:19</a:t>
            </a:r>
            <a:br>
              <a:rPr lang="en-US" sz="3600"/>
            </a:br>
            <a:r>
              <a:rPr b="0" lang="en-US" sz="3600" u="sng"/>
              <a:t>Decision : </a:t>
            </a:r>
            <a:r>
              <a:rPr b="0" lang="en-US" sz="2844" u="sng">
                <a:solidFill>
                  <a:srgbClr val="FFFFFF"/>
                </a:solidFill>
                <a:latin typeface="Arial"/>
                <a:ea typeface="Arial"/>
                <a:cs typeface="Arial"/>
                <a:sym typeface="Arial"/>
              </a:rPr>
              <a:t>We may implement ‘Delete’ feature</a:t>
            </a:r>
            <a:br>
              <a:rPr b="0" lang="en-US" sz="3600" u="sng"/>
            </a:br>
            <a:endParaRPr sz="3600" u="sng"/>
          </a:p>
        </p:txBody>
      </p:sp>
      <p:pic>
        <p:nvPicPr>
          <p:cNvPr descr="Process icon" id="492" name="Google Shape;492;p24"/>
          <p:cNvPicPr preferRelativeResize="0"/>
          <p:nvPr/>
        </p:nvPicPr>
        <p:blipFill rotWithShape="1">
          <a:blip r:embed="rId3">
            <a:alphaModFix/>
          </a:blip>
          <a:srcRect b="0" l="0" r="0" t="0"/>
          <a:stretch/>
        </p:blipFill>
        <p:spPr>
          <a:xfrm>
            <a:off x="10915231" y="4780607"/>
            <a:ext cx="952500" cy="952500"/>
          </a:xfrm>
          <a:prstGeom prst="rect">
            <a:avLst/>
          </a:prstGeom>
          <a:noFill/>
          <a:ln>
            <a:noFill/>
          </a:ln>
        </p:spPr>
      </p:pic>
      <p:pic>
        <p:nvPicPr>
          <p:cNvPr descr="Forms response chart. Question title: Should students be able to delete their information?. Number of responses: 101 responses." id="493" name="Google Shape;493;p24" title="Should students be able to delete their information?"/>
          <p:cNvPicPr preferRelativeResize="0"/>
          <p:nvPr/>
        </p:nvPicPr>
        <p:blipFill rotWithShape="1">
          <a:blip r:embed="rId4">
            <a:alphaModFix/>
          </a:blip>
          <a:srcRect b="0" l="0" r="0" t="0"/>
          <a:stretch/>
        </p:blipFill>
        <p:spPr>
          <a:xfrm>
            <a:off x="1465200" y="159850"/>
            <a:ext cx="8974423" cy="418807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25"/>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Question:20</a:t>
            </a:r>
            <a:endParaRPr/>
          </a:p>
        </p:txBody>
      </p:sp>
      <p:pic>
        <p:nvPicPr>
          <p:cNvPr descr="Forms response chart. Question title: Do you feel like our activity tracker will help you when it comes to recommendation letters?. Number of responses: 101 responses." id="499" name="Google Shape;499;p25" title="Do you feel like our activity tracker will help you when it comes to recommendation letters?"/>
          <p:cNvPicPr preferRelativeResize="0"/>
          <p:nvPr/>
        </p:nvPicPr>
        <p:blipFill rotWithShape="1">
          <a:blip r:embed="rId3">
            <a:alphaModFix/>
          </a:blip>
          <a:srcRect b="0" l="0" r="0" t="0"/>
          <a:stretch/>
        </p:blipFill>
        <p:spPr>
          <a:xfrm>
            <a:off x="1265125" y="2192550"/>
            <a:ext cx="9151124" cy="42705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26"/>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Question:21</a:t>
            </a:r>
            <a:endParaRPr/>
          </a:p>
        </p:txBody>
      </p:sp>
      <p:pic>
        <p:nvPicPr>
          <p:cNvPr descr="Forms response chart. Question title: On a scale of one to five, how much would you rate our proposed system?. Number of responses: 101 responses." id="505" name="Google Shape;505;p26" title="On a scale of one to five, how much would you rate our proposed system?"/>
          <p:cNvPicPr preferRelativeResize="0"/>
          <p:nvPr/>
        </p:nvPicPr>
        <p:blipFill rotWithShape="1">
          <a:blip r:embed="rId3">
            <a:alphaModFix/>
          </a:blip>
          <a:srcRect b="0" l="0" r="0" t="0"/>
          <a:stretch/>
        </p:blipFill>
        <p:spPr>
          <a:xfrm>
            <a:off x="1344175" y="2178775"/>
            <a:ext cx="9503652" cy="44350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27"/>
          <p:cNvSpPr txBox="1"/>
          <p:nvPr>
            <p:ph type="title"/>
          </p:nvPr>
        </p:nvSpPr>
        <p:spPr>
          <a:xfrm>
            <a:off x="2137646"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Amount Of Responses In Favour Of Each Feature</a:t>
            </a:r>
            <a:endParaRPr/>
          </a:p>
        </p:txBody>
      </p:sp>
      <p:sp>
        <p:nvSpPr>
          <p:cNvPr id="512" name="Google Shape;512;p27"/>
          <p:cNvSpPr/>
          <p:nvPr/>
        </p:nvSpPr>
        <p:spPr>
          <a:xfrm>
            <a:off x="5969202" y="3244334"/>
            <a:ext cx="2535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Trebuchet MS"/>
                <a:ea typeface="Trebuchet MS"/>
                <a:cs typeface="Trebuchet MS"/>
                <a:sym typeface="Trebuchet MS"/>
              </a:rPr>
              <a:t> </a:t>
            </a:r>
            <a:endParaRPr b="0" i="0" sz="1400" u="none" cap="none" strike="noStrike">
              <a:solidFill>
                <a:srgbClr val="000000"/>
              </a:solidFill>
              <a:latin typeface="Arial"/>
              <a:ea typeface="Arial"/>
              <a:cs typeface="Arial"/>
              <a:sym typeface="Arial"/>
            </a:endParaRPr>
          </a:p>
        </p:txBody>
      </p:sp>
      <p:sp>
        <p:nvSpPr>
          <p:cNvPr id="513" name="Google Shape;513;p27"/>
          <p:cNvSpPr/>
          <p:nvPr/>
        </p:nvSpPr>
        <p:spPr>
          <a:xfrm>
            <a:off x="352300" y="2066800"/>
            <a:ext cx="11520000" cy="4626900"/>
          </a:xfrm>
          <a:prstGeom prst="rect">
            <a:avLst/>
          </a:prstGeom>
          <a:solidFill>
            <a:srgbClr val="262626">
              <a:alpha val="32549"/>
            </a:srgbClr>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514" name="Google Shape;514;p27"/>
          <p:cNvSpPr/>
          <p:nvPr/>
        </p:nvSpPr>
        <p:spPr>
          <a:xfrm>
            <a:off x="1003900" y="2249650"/>
            <a:ext cx="10363500" cy="4261200"/>
          </a:xfrm>
          <a:prstGeom prst="rect">
            <a:avLst/>
          </a:prstGeom>
          <a:noFill/>
          <a:ln>
            <a:noFill/>
          </a:ln>
        </p:spPr>
        <p:txBody>
          <a:bodyPr anchorCtr="0" anchor="t" bIns="45700" lIns="91425" spcFirstLastPara="1" rIns="91425" wrap="square" tIns="45700">
            <a:noAutofit/>
          </a:bodyPr>
          <a:lstStyle/>
          <a:p>
            <a:pPr indent="-355600" lvl="0" marL="457200" marR="0" rtl="0" algn="l">
              <a:lnSpc>
                <a:spcPct val="100000"/>
              </a:lnSpc>
              <a:spcBef>
                <a:spcPts val="0"/>
              </a:spcBef>
              <a:spcAft>
                <a:spcPts val="0"/>
              </a:spcAft>
              <a:buClr>
                <a:srgbClr val="F2F2F2"/>
              </a:buClr>
              <a:buSzPts val="2000"/>
              <a:buFont typeface="Trebuchet MS"/>
              <a:buAutoNum type="arabicPeriod"/>
            </a:pPr>
            <a:r>
              <a:rPr b="1" i="0" lang="en-US" sz="2000" u="none" cap="none" strike="noStrike">
                <a:solidFill>
                  <a:srgbClr val="F2F2F2"/>
                </a:solidFill>
                <a:latin typeface="Trebuchet MS"/>
                <a:ea typeface="Trebuchet MS"/>
                <a:cs typeface="Trebuchet MS"/>
                <a:sym typeface="Trebuchet MS"/>
              </a:rPr>
              <a:t>Profile - 73% want this</a:t>
            </a:r>
            <a:endParaRPr b="1" i="0" sz="2000" u="none" cap="none" strike="noStrike">
              <a:solidFill>
                <a:srgbClr val="F2F2F2"/>
              </a:solidFill>
              <a:latin typeface="Trebuchet MS"/>
              <a:ea typeface="Trebuchet MS"/>
              <a:cs typeface="Trebuchet MS"/>
              <a:sym typeface="Trebuchet MS"/>
            </a:endParaRPr>
          </a:p>
          <a:p>
            <a:pPr indent="-355600" lvl="0" marL="457200" marR="0" rtl="0" algn="l">
              <a:lnSpc>
                <a:spcPct val="100000"/>
              </a:lnSpc>
              <a:spcBef>
                <a:spcPts val="0"/>
              </a:spcBef>
              <a:spcAft>
                <a:spcPts val="0"/>
              </a:spcAft>
              <a:buClr>
                <a:srgbClr val="F2F2F2"/>
              </a:buClr>
              <a:buSzPts val="2000"/>
              <a:buFont typeface="Trebuchet MS"/>
              <a:buAutoNum type="arabicPeriod"/>
            </a:pPr>
            <a:r>
              <a:rPr b="1" i="0" lang="en-US" sz="2000" u="none" cap="none" strike="noStrike">
                <a:solidFill>
                  <a:srgbClr val="F2F2F2"/>
                </a:solidFill>
                <a:latin typeface="Trebuchet MS"/>
                <a:ea typeface="Trebuchet MS"/>
                <a:cs typeface="Trebuchet MS"/>
                <a:sym typeface="Trebuchet MS"/>
              </a:rPr>
              <a:t>Show Achievements - 73% want this</a:t>
            </a:r>
            <a:endParaRPr b="1" i="0" sz="2000" u="none" cap="none" strike="noStrike">
              <a:solidFill>
                <a:srgbClr val="F2F2F2"/>
              </a:solidFill>
              <a:latin typeface="Trebuchet MS"/>
              <a:ea typeface="Trebuchet MS"/>
              <a:cs typeface="Trebuchet MS"/>
              <a:sym typeface="Trebuchet MS"/>
            </a:endParaRPr>
          </a:p>
          <a:p>
            <a:pPr indent="-355600" lvl="0" marL="457200" marR="0" rtl="0" algn="l">
              <a:lnSpc>
                <a:spcPct val="100000"/>
              </a:lnSpc>
              <a:spcBef>
                <a:spcPts val="0"/>
              </a:spcBef>
              <a:spcAft>
                <a:spcPts val="0"/>
              </a:spcAft>
              <a:buClr>
                <a:srgbClr val="F2F2F2"/>
              </a:buClr>
              <a:buSzPts val="2000"/>
              <a:buFont typeface="Trebuchet MS"/>
              <a:buAutoNum type="arabicPeriod"/>
            </a:pPr>
            <a:r>
              <a:rPr b="1" i="0" lang="en-US" sz="2000" u="none" cap="none" strike="noStrike">
                <a:solidFill>
                  <a:srgbClr val="F2F2F2"/>
                </a:solidFill>
                <a:latin typeface="Trebuchet MS"/>
                <a:ea typeface="Trebuchet MS"/>
                <a:cs typeface="Trebuchet MS"/>
                <a:sym typeface="Trebuchet MS"/>
              </a:rPr>
              <a:t>Events - 63% want this </a:t>
            </a:r>
            <a:endParaRPr b="1" i="0" sz="2000" u="none" cap="none" strike="noStrike">
              <a:solidFill>
                <a:srgbClr val="F2F2F2"/>
              </a:solidFill>
              <a:latin typeface="Trebuchet MS"/>
              <a:ea typeface="Trebuchet MS"/>
              <a:cs typeface="Trebuchet MS"/>
              <a:sym typeface="Trebuchet MS"/>
            </a:endParaRPr>
          </a:p>
          <a:p>
            <a:pPr indent="-355600" lvl="0" marL="457200" marR="0" rtl="0" algn="l">
              <a:lnSpc>
                <a:spcPct val="100000"/>
              </a:lnSpc>
              <a:spcBef>
                <a:spcPts val="0"/>
              </a:spcBef>
              <a:spcAft>
                <a:spcPts val="0"/>
              </a:spcAft>
              <a:buClr>
                <a:srgbClr val="F2F2F2"/>
              </a:buClr>
              <a:buSzPts val="2000"/>
              <a:buFont typeface="Trebuchet MS"/>
              <a:buAutoNum type="arabicPeriod"/>
            </a:pPr>
            <a:r>
              <a:rPr b="1" i="0" lang="en-US" sz="2000" u="none" cap="none" strike="noStrike">
                <a:solidFill>
                  <a:srgbClr val="F2F2F2"/>
                </a:solidFill>
                <a:latin typeface="Trebuchet MS"/>
                <a:ea typeface="Trebuchet MS"/>
                <a:cs typeface="Trebuchet MS"/>
                <a:sym typeface="Trebuchet MS"/>
              </a:rPr>
              <a:t>Tag - 75% want this</a:t>
            </a:r>
            <a:endParaRPr b="1" i="0" sz="2000" u="none" cap="none" strike="noStrike">
              <a:solidFill>
                <a:srgbClr val="F2F2F2"/>
              </a:solidFill>
              <a:latin typeface="Trebuchet MS"/>
              <a:ea typeface="Trebuchet MS"/>
              <a:cs typeface="Trebuchet MS"/>
              <a:sym typeface="Trebuchet MS"/>
            </a:endParaRPr>
          </a:p>
          <a:p>
            <a:pPr indent="-355600" lvl="0" marL="457200" marR="0" rtl="0" algn="l">
              <a:lnSpc>
                <a:spcPct val="100000"/>
              </a:lnSpc>
              <a:spcBef>
                <a:spcPts val="0"/>
              </a:spcBef>
              <a:spcAft>
                <a:spcPts val="0"/>
              </a:spcAft>
              <a:buClr>
                <a:srgbClr val="F2F2F2"/>
              </a:buClr>
              <a:buSzPts val="2000"/>
              <a:buFont typeface="Trebuchet MS"/>
              <a:buAutoNum type="arabicPeriod"/>
            </a:pPr>
            <a:r>
              <a:rPr b="1" i="0" lang="en-US" sz="2000" u="none" cap="none" strike="noStrike">
                <a:solidFill>
                  <a:srgbClr val="F2F2F2"/>
                </a:solidFill>
                <a:latin typeface="Trebuchet MS"/>
                <a:ea typeface="Trebuchet MS"/>
                <a:cs typeface="Trebuchet MS"/>
                <a:sym typeface="Trebuchet MS"/>
              </a:rPr>
              <a:t>Notification - 64% want this</a:t>
            </a:r>
            <a:endParaRPr b="1" i="0" sz="2000" u="none" cap="none" strike="noStrike">
              <a:solidFill>
                <a:srgbClr val="F2F2F2"/>
              </a:solidFill>
              <a:latin typeface="Trebuchet MS"/>
              <a:ea typeface="Trebuchet MS"/>
              <a:cs typeface="Trebuchet MS"/>
              <a:sym typeface="Trebuchet MS"/>
            </a:endParaRPr>
          </a:p>
          <a:p>
            <a:pPr indent="-355600" lvl="0" marL="457200" marR="0" rtl="0" algn="l">
              <a:lnSpc>
                <a:spcPct val="100000"/>
              </a:lnSpc>
              <a:spcBef>
                <a:spcPts val="0"/>
              </a:spcBef>
              <a:spcAft>
                <a:spcPts val="0"/>
              </a:spcAft>
              <a:buClr>
                <a:srgbClr val="F2F2F2"/>
              </a:buClr>
              <a:buSzPts val="2000"/>
              <a:buFont typeface="Trebuchet MS"/>
              <a:buAutoNum type="arabicPeriod"/>
            </a:pPr>
            <a:r>
              <a:rPr b="1" i="0" lang="en-US" sz="2000" u="none" cap="none" strike="noStrike">
                <a:solidFill>
                  <a:srgbClr val="F2F2F2"/>
                </a:solidFill>
                <a:latin typeface="Trebuchet MS"/>
                <a:ea typeface="Trebuchet MS"/>
                <a:cs typeface="Trebuchet MS"/>
                <a:sym typeface="Trebuchet MS"/>
              </a:rPr>
              <a:t>Search - 76% want this</a:t>
            </a:r>
            <a:endParaRPr b="1" i="0" sz="2000" u="none" cap="none" strike="noStrike">
              <a:solidFill>
                <a:srgbClr val="F2F2F2"/>
              </a:solidFill>
              <a:latin typeface="Trebuchet MS"/>
              <a:ea typeface="Trebuchet MS"/>
              <a:cs typeface="Trebuchet MS"/>
              <a:sym typeface="Trebuchet MS"/>
            </a:endParaRPr>
          </a:p>
          <a:p>
            <a:pPr indent="-355600" lvl="0" marL="457200" marR="0" rtl="0" algn="l">
              <a:lnSpc>
                <a:spcPct val="100000"/>
              </a:lnSpc>
              <a:spcBef>
                <a:spcPts val="0"/>
              </a:spcBef>
              <a:spcAft>
                <a:spcPts val="0"/>
              </a:spcAft>
              <a:buClr>
                <a:srgbClr val="F2F2F2"/>
              </a:buClr>
              <a:buSzPts val="2000"/>
              <a:buFont typeface="Trebuchet MS"/>
              <a:buAutoNum type="arabicPeriod"/>
            </a:pPr>
            <a:r>
              <a:rPr b="1" i="0" lang="en-US" sz="2000" u="none" cap="none" strike="noStrike">
                <a:solidFill>
                  <a:srgbClr val="F2F2F2"/>
                </a:solidFill>
                <a:latin typeface="Trebuchet MS"/>
                <a:ea typeface="Trebuchet MS"/>
                <a:cs typeface="Trebuchet MS"/>
                <a:sym typeface="Trebuchet MS"/>
              </a:rPr>
              <a:t>Achievement Verification - 85% want this</a:t>
            </a:r>
            <a:endParaRPr b="1" i="0" sz="2000" u="none" cap="none" strike="noStrike">
              <a:solidFill>
                <a:srgbClr val="F2F2F2"/>
              </a:solidFill>
              <a:latin typeface="Trebuchet MS"/>
              <a:ea typeface="Trebuchet MS"/>
              <a:cs typeface="Trebuchet MS"/>
              <a:sym typeface="Trebuchet MS"/>
            </a:endParaRPr>
          </a:p>
          <a:p>
            <a:pPr indent="-355600" lvl="0" marL="457200" marR="0" rtl="0" algn="l">
              <a:lnSpc>
                <a:spcPct val="100000"/>
              </a:lnSpc>
              <a:spcBef>
                <a:spcPts val="0"/>
              </a:spcBef>
              <a:spcAft>
                <a:spcPts val="0"/>
              </a:spcAft>
              <a:buClr>
                <a:srgbClr val="F2F2F2"/>
              </a:buClr>
              <a:buSzPts val="2000"/>
              <a:buFont typeface="Trebuchet MS"/>
              <a:buAutoNum type="arabicPeriod"/>
            </a:pPr>
            <a:r>
              <a:rPr b="1" i="0" lang="en-US" sz="2000" u="none" cap="none" strike="noStrike">
                <a:solidFill>
                  <a:srgbClr val="F2F2F2"/>
                </a:solidFill>
                <a:latin typeface="Trebuchet MS"/>
                <a:ea typeface="Trebuchet MS"/>
                <a:cs typeface="Trebuchet MS"/>
                <a:sym typeface="Trebuchet MS"/>
              </a:rPr>
              <a:t>Data Control - 72% want to delete their information</a:t>
            </a:r>
            <a:endParaRPr b="1" i="0" sz="2000" u="none" cap="none" strike="noStrike">
              <a:solidFill>
                <a:srgbClr val="F2F2F2"/>
              </a:solidFill>
              <a:latin typeface="Trebuchet MS"/>
              <a:ea typeface="Trebuchet MS"/>
              <a:cs typeface="Trebuchet MS"/>
              <a:sym typeface="Trebuchet MS"/>
            </a:endParaRPr>
          </a:p>
          <a:p>
            <a:pPr indent="0" lvl="0" marL="45720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F2F2F2"/>
              </a:solidFill>
              <a:latin typeface="Trebuchet MS"/>
              <a:ea typeface="Trebuchet MS"/>
              <a:cs typeface="Trebuchet MS"/>
              <a:sym typeface="Trebuchet MS"/>
            </a:endParaRPr>
          </a:p>
          <a:p>
            <a:pPr indent="-355600" lvl="0" marL="457200" marR="0" rtl="0" algn="l">
              <a:lnSpc>
                <a:spcPct val="100000"/>
              </a:lnSpc>
              <a:spcBef>
                <a:spcPts val="0"/>
              </a:spcBef>
              <a:spcAft>
                <a:spcPts val="0"/>
              </a:spcAft>
              <a:buClr>
                <a:srgbClr val="F2F2F2"/>
              </a:buClr>
              <a:buSzPts val="2000"/>
              <a:buFont typeface="Trebuchet MS"/>
              <a:buChar char="●"/>
            </a:pPr>
            <a:r>
              <a:rPr b="1" i="0" lang="en-US" sz="2000" u="none" cap="none" strike="noStrike">
                <a:solidFill>
                  <a:srgbClr val="F2F2F2"/>
                </a:solidFill>
                <a:latin typeface="Trebuchet MS"/>
                <a:ea typeface="Trebuchet MS"/>
                <a:cs typeface="Trebuchet MS"/>
                <a:sym typeface="Trebuchet MS"/>
              </a:rPr>
              <a:t>Extra Feature - 41% want their profile to be private ( visible to only designated faculty members), so we might think about it.</a:t>
            </a:r>
            <a:endParaRPr b="1" i="0" sz="2000" u="none" cap="none" strike="noStrike">
              <a:solidFill>
                <a:srgbClr val="F2F2F2"/>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F2F2F2"/>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F2F2F2"/>
                </a:solidFill>
                <a:latin typeface="Trebuchet MS"/>
                <a:ea typeface="Trebuchet MS"/>
                <a:cs typeface="Trebuchet MS"/>
                <a:sym typeface="Trebuchet MS"/>
              </a:rPr>
              <a:t>All of the above proposed features have received positive feedback, so we are going to implement them all.</a:t>
            </a:r>
            <a:endParaRPr b="1" i="0" sz="2000" u="none" cap="none" strike="noStrike">
              <a:solidFill>
                <a:srgbClr val="F2F2F2"/>
              </a:solidFill>
              <a:latin typeface="Trebuchet MS"/>
              <a:ea typeface="Trebuchet MS"/>
              <a:cs typeface="Trebuchet MS"/>
              <a:sym typeface="Trebuchet MS"/>
            </a:endParaRPr>
          </a:p>
        </p:txBody>
      </p:sp>
      <p:sp>
        <p:nvSpPr>
          <p:cNvPr id="515" name="Google Shape;515;p27"/>
          <p:cNvSpPr/>
          <p:nvPr/>
        </p:nvSpPr>
        <p:spPr>
          <a:xfrm>
            <a:off x="5862638" y="5154395"/>
            <a:ext cx="60960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br>
              <a:rPr b="0" i="0" lang="en-US" sz="1800" u="none" cap="none" strike="noStrike">
                <a:solidFill>
                  <a:schemeClr val="lt1"/>
                </a:solidFill>
                <a:latin typeface="Trebuchet MS"/>
                <a:ea typeface="Trebuchet MS"/>
                <a:cs typeface="Trebuchet MS"/>
                <a:sym typeface="Trebuchet MS"/>
              </a:rPr>
            </a:br>
            <a:endParaRPr b="0" i="0" sz="1800" u="none" cap="none" strike="noStrike">
              <a:solidFill>
                <a:schemeClr val="lt1"/>
              </a:solidFill>
              <a:latin typeface="Trebuchet MS"/>
              <a:ea typeface="Trebuchet MS"/>
              <a:cs typeface="Trebuchet MS"/>
              <a:sym typeface="Trebuchet M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28"/>
          <p:cNvSpPr txBox="1"/>
          <p:nvPr>
            <p:ph type="title"/>
          </p:nvPr>
        </p:nvSpPr>
        <p:spPr>
          <a:xfrm>
            <a:off x="680322" y="2869895"/>
            <a:ext cx="9613800" cy="10908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Trebuchet MS"/>
              <a:buNone/>
            </a:pPr>
            <a:r>
              <a:rPr lang="en-US"/>
              <a:t>Summary Of In-Person Interviews</a:t>
            </a:r>
            <a:endParaRPr/>
          </a:p>
        </p:txBody>
      </p:sp>
      <p:pic>
        <p:nvPicPr>
          <p:cNvPr descr="Purpose icon" id="522" name="Google Shape;522;p28"/>
          <p:cNvPicPr preferRelativeResize="0"/>
          <p:nvPr/>
        </p:nvPicPr>
        <p:blipFill rotWithShape="1">
          <a:blip r:embed="rId3">
            <a:alphaModFix/>
          </a:blip>
          <a:srcRect b="0" l="0" r="0" t="0"/>
          <a:stretch/>
        </p:blipFill>
        <p:spPr>
          <a:xfrm>
            <a:off x="11003486" y="2947289"/>
            <a:ext cx="936000" cy="9360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graphicFrame>
        <p:nvGraphicFramePr>
          <p:cNvPr id="527" name="Google Shape;527;p29"/>
          <p:cNvGraphicFramePr/>
          <p:nvPr/>
        </p:nvGraphicFramePr>
        <p:xfrm>
          <a:off x="227350" y="256322"/>
          <a:ext cx="3000000" cy="3000000"/>
        </p:xfrm>
        <a:graphic>
          <a:graphicData uri="http://schemas.openxmlformats.org/drawingml/2006/table">
            <a:tbl>
              <a:tblPr>
                <a:noFill/>
                <a:tableStyleId>{FD22F58A-00F6-4ED3-A798-D6D1A7B3580B}</a:tableStyleId>
              </a:tblPr>
              <a:tblGrid>
                <a:gridCol w="5859850"/>
                <a:gridCol w="5859850"/>
              </a:tblGrid>
              <a:tr h="635275">
                <a:tc>
                  <a:txBody>
                    <a:bodyPr/>
                    <a:lstStyle/>
                    <a:p>
                      <a:pPr indent="0" lvl="0" marL="0" marR="0" rtl="0" algn="ctr">
                        <a:lnSpc>
                          <a:spcPct val="100000"/>
                        </a:lnSpc>
                        <a:spcBef>
                          <a:spcPts val="0"/>
                        </a:spcBef>
                        <a:spcAft>
                          <a:spcPts val="0"/>
                        </a:spcAft>
                        <a:buClr>
                          <a:srgbClr val="000000"/>
                        </a:buClr>
                        <a:buSzPts val="1500"/>
                        <a:buFont typeface="Arial"/>
                        <a:buNone/>
                      </a:pPr>
                      <a:r>
                        <a:rPr b="1" i="1" lang="en-US" sz="1500" u="none" cap="none" strike="noStrike">
                          <a:solidFill>
                            <a:schemeClr val="lt1"/>
                          </a:solidFill>
                        </a:rPr>
                        <a:t>Interviewer Questions or Objectives</a:t>
                      </a:r>
                      <a:endParaRPr b="1" i="1" sz="1500" u="none" cap="none" strike="noStrike">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262626">
                        <a:alpha val="45098"/>
                      </a:srgbClr>
                    </a:solidFill>
                  </a:tcPr>
                </a:tc>
                <a:tc>
                  <a:txBody>
                    <a:bodyPr/>
                    <a:lstStyle/>
                    <a:p>
                      <a:pPr indent="0" lvl="0" marL="0" marR="0" rtl="0" algn="ctr">
                        <a:lnSpc>
                          <a:spcPct val="100000"/>
                        </a:lnSpc>
                        <a:spcBef>
                          <a:spcPts val="0"/>
                        </a:spcBef>
                        <a:spcAft>
                          <a:spcPts val="0"/>
                        </a:spcAft>
                        <a:buClr>
                          <a:srgbClr val="000000"/>
                        </a:buClr>
                        <a:buSzPts val="1500"/>
                        <a:buFont typeface="Arial"/>
                        <a:buNone/>
                      </a:pPr>
                      <a:r>
                        <a:rPr b="1" i="1" lang="en-US" sz="1500" u="none" cap="none" strike="noStrike">
                          <a:solidFill>
                            <a:schemeClr val="lt1"/>
                          </a:solidFill>
                        </a:rPr>
                        <a:t>Interviewee Responses</a:t>
                      </a:r>
                      <a:endParaRPr b="1" i="1" sz="1500" u="none" cap="none" strike="noStrike">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262626">
                        <a:alpha val="45098"/>
                      </a:srgbClr>
                    </a:solidFill>
                  </a:tcPr>
                </a:tc>
              </a:tr>
              <a:tr h="1548325">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solidFill>
                            <a:schemeClr val="lt1"/>
                          </a:solidFill>
                        </a:rPr>
                        <a:t>Share your experience when you completed your graduation and made a CV for searching jobs?</a:t>
                      </a:r>
                      <a:endParaRPr sz="1500" u="none" cap="none" strike="noStrike">
                        <a:solidFill>
                          <a:schemeClr val="lt1"/>
                        </a:solidFill>
                      </a:endParaRPr>
                    </a:p>
                    <a:p>
                      <a:pPr indent="0" lvl="0" marL="457200" marR="0" rtl="0" algn="l">
                        <a:lnSpc>
                          <a:spcPct val="100000"/>
                        </a:lnSpc>
                        <a:spcBef>
                          <a:spcPts val="0"/>
                        </a:spcBef>
                        <a:spcAft>
                          <a:spcPts val="0"/>
                        </a:spcAft>
                        <a:buClr>
                          <a:srgbClr val="000000"/>
                        </a:buClr>
                        <a:buSzPts val="1500"/>
                        <a:buFont typeface="Arial"/>
                        <a:buNone/>
                      </a:pPr>
                      <a:r>
                        <a:rPr lang="en-US" sz="1500" u="none" cap="none" strike="noStrike">
                          <a:solidFill>
                            <a:schemeClr val="lt1"/>
                          </a:solidFill>
                        </a:rPr>
                        <a:t>a.	What are the problems you faced?</a:t>
                      </a:r>
                      <a:endParaRPr sz="1500" u="none" cap="none" strike="noStrike">
                        <a:solidFill>
                          <a:schemeClr val="lt1"/>
                        </a:solidFill>
                      </a:endParaRPr>
                    </a:p>
                    <a:p>
                      <a:pPr indent="0" lvl="0" marL="457200" marR="0" rtl="0" algn="l">
                        <a:lnSpc>
                          <a:spcPct val="100000"/>
                        </a:lnSpc>
                        <a:spcBef>
                          <a:spcPts val="0"/>
                        </a:spcBef>
                        <a:spcAft>
                          <a:spcPts val="0"/>
                        </a:spcAft>
                        <a:buClr>
                          <a:srgbClr val="000000"/>
                        </a:buClr>
                        <a:buSzPts val="1500"/>
                        <a:buFont typeface="Arial"/>
                        <a:buNone/>
                      </a:pPr>
                      <a:r>
                        <a:rPr lang="en-US" sz="1500" u="none" cap="none" strike="noStrike">
                          <a:solidFill>
                            <a:schemeClr val="lt1"/>
                          </a:solidFill>
                        </a:rPr>
                        <a:t>b.	What was your expectations </a:t>
                      </a:r>
                      <a:endParaRPr sz="1500" u="none" cap="none" strike="noStrike">
                        <a:solidFill>
                          <a:schemeClr val="lt1"/>
                        </a:solidFill>
                      </a:endParaRPr>
                    </a:p>
                    <a:p>
                      <a:pPr indent="0" lvl="0" marL="457200" marR="0" rtl="0" algn="l">
                        <a:lnSpc>
                          <a:spcPct val="100000"/>
                        </a:lnSpc>
                        <a:spcBef>
                          <a:spcPts val="0"/>
                        </a:spcBef>
                        <a:spcAft>
                          <a:spcPts val="0"/>
                        </a:spcAft>
                        <a:buClr>
                          <a:srgbClr val="000000"/>
                        </a:buClr>
                        <a:buSzPts val="1500"/>
                        <a:buFont typeface="Arial"/>
                        <a:buNone/>
                      </a:pPr>
                      <a:r>
                        <a:rPr lang="en-US" sz="1500" u="none" cap="none" strike="noStrike">
                          <a:solidFill>
                            <a:schemeClr val="lt1"/>
                          </a:solidFill>
                        </a:rPr>
                        <a:t>c.	Were you satisfied with your process?</a:t>
                      </a:r>
                      <a:endParaRPr sz="1500" u="none" cap="none" strike="noStrike">
                        <a:solidFill>
                          <a:schemeClr val="lt1"/>
                        </a:solidFill>
                      </a:endParaRPr>
                    </a:p>
                    <a:p>
                      <a:pPr indent="0" lvl="0" marL="457200" marR="0" rtl="0" algn="l">
                        <a:lnSpc>
                          <a:spcPct val="100000"/>
                        </a:lnSpc>
                        <a:spcBef>
                          <a:spcPts val="0"/>
                        </a:spcBef>
                        <a:spcAft>
                          <a:spcPts val="0"/>
                        </a:spcAft>
                        <a:buClr>
                          <a:srgbClr val="000000"/>
                        </a:buClr>
                        <a:buSzPts val="1500"/>
                        <a:buFont typeface="Arial"/>
                        <a:buNone/>
                      </a:pPr>
                      <a:r>
                        <a:rPr lang="en-US" sz="1500" u="none" cap="none" strike="noStrike">
                          <a:solidFill>
                            <a:schemeClr val="lt1"/>
                          </a:solidFill>
                        </a:rPr>
                        <a:t>d.	Do you want to change/develop your system?</a:t>
                      </a:r>
                      <a:endParaRPr sz="1500" u="none" cap="none" strike="noStrike">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262626">
                        <a:alpha val="45098"/>
                      </a:srgbClr>
                    </a:solidFill>
                  </a:tcPr>
                </a:tc>
                <a:tc>
                  <a:txBody>
                    <a:bodyPr/>
                    <a:lstStyle/>
                    <a:p>
                      <a:pPr indent="-323850" lvl="0" marL="457200" marR="0" rtl="0" algn="l">
                        <a:lnSpc>
                          <a:spcPct val="100000"/>
                        </a:lnSpc>
                        <a:spcBef>
                          <a:spcPts val="0"/>
                        </a:spcBef>
                        <a:spcAft>
                          <a:spcPts val="0"/>
                        </a:spcAft>
                        <a:buClr>
                          <a:schemeClr val="lt1"/>
                        </a:buClr>
                        <a:buSzPts val="1500"/>
                        <a:buFont typeface="Arial"/>
                        <a:buChar char="●"/>
                      </a:pPr>
                      <a:r>
                        <a:rPr lang="en-US" sz="1500" u="none" cap="none" strike="noStrike">
                          <a:solidFill>
                            <a:schemeClr val="lt1"/>
                          </a:solidFill>
                        </a:rPr>
                        <a:t>No portfolio required</a:t>
                      </a:r>
                      <a:endParaRPr sz="1500" u="none" cap="none" strike="noStrike">
                        <a:solidFill>
                          <a:schemeClr val="lt1"/>
                        </a:solidFill>
                      </a:endParaRPr>
                    </a:p>
                    <a:p>
                      <a:pPr indent="-323850" lvl="0" marL="457200" marR="0" rtl="0" algn="l">
                        <a:lnSpc>
                          <a:spcPct val="100000"/>
                        </a:lnSpc>
                        <a:spcBef>
                          <a:spcPts val="0"/>
                        </a:spcBef>
                        <a:spcAft>
                          <a:spcPts val="0"/>
                        </a:spcAft>
                        <a:buClr>
                          <a:schemeClr val="lt1"/>
                        </a:buClr>
                        <a:buSzPts val="1500"/>
                        <a:buFont typeface="Arial"/>
                        <a:buChar char="●"/>
                      </a:pPr>
                      <a:r>
                        <a:rPr lang="en-US" sz="1500" u="none" cap="none" strike="noStrike">
                          <a:solidFill>
                            <a:schemeClr val="lt1"/>
                          </a:solidFill>
                        </a:rPr>
                        <a:t>Confusion on making different types of CV</a:t>
                      </a:r>
                      <a:endParaRPr sz="1500" u="none" cap="none" strike="noStrike">
                        <a:solidFill>
                          <a:schemeClr val="lt1"/>
                        </a:solidFill>
                      </a:endParaRPr>
                    </a:p>
                    <a:p>
                      <a:pPr indent="-323850" lvl="0" marL="457200" marR="0" rtl="0" algn="l">
                        <a:lnSpc>
                          <a:spcPct val="100000"/>
                        </a:lnSpc>
                        <a:spcBef>
                          <a:spcPts val="0"/>
                        </a:spcBef>
                        <a:spcAft>
                          <a:spcPts val="0"/>
                        </a:spcAft>
                        <a:buClr>
                          <a:schemeClr val="lt1"/>
                        </a:buClr>
                        <a:buSzPts val="1500"/>
                        <a:buFont typeface="Arial"/>
                        <a:buChar char="●"/>
                      </a:pPr>
                      <a:r>
                        <a:rPr lang="en-US" sz="1500" u="none" cap="none" strike="noStrike">
                          <a:solidFill>
                            <a:schemeClr val="lt1"/>
                          </a:solidFill>
                        </a:rPr>
                        <a:t>Forget the achievements</a:t>
                      </a:r>
                      <a:endParaRPr sz="1500" u="none" cap="none" strike="noStrike">
                        <a:solidFill>
                          <a:schemeClr val="lt1"/>
                        </a:solidFill>
                      </a:endParaRPr>
                    </a:p>
                    <a:p>
                      <a:pPr indent="-323850" lvl="0" marL="457200" marR="0" rtl="0" algn="l">
                        <a:lnSpc>
                          <a:spcPct val="100000"/>
                        </a:lnSpc>
                        <a:spcBef>
                          <a:spcPts val="0"/>
                        </a:spcBef>
                        <a:spcAft>
                          <a:spcPts val="0"/>
                        </a:spcAft>
                        <a:buClr>
                          <a:schemeClr val="lt1"/>
                        </a:buClr>
                        <a:buSzPts val="1500"/>
                        <a:buFont typeface="Arial"/>
                        <a:buChar char="●"/>
                      </a:pPr>
                      <a:r>
                        <a:rPr lang="en-US" sz="1500" u="none" cap="none" strike="noStrike">
                          <a:solidFill>
                            <a:schemeClr val="lt1"/>
                          </a:solidFill>
                        </a:rPr>
                        <a:t>No verification</a:t>
                      </a:r>
                      <a:endParaRPr sz="1500" u="none" cap="none" strike="noStrike">
                        <a:solidFill>
                          <a:schemeClr val="lt1"/>
                        </a:solidFill>
                      </a:endParaRPr>
                    </a:p>
                    <a:p>
                      <a:pPr indent="-323850" lvl="0" marL="457200" marR="0" rtl="0" algn="l">
                        <a:lnSpc>
                          <a:spcPct val="100000"/>
                        </a:lnSpc>
                        <a:spcBef>
                          <a:spcPts val="0"/>
                        </a:spcBef>
                        <a:spcAft>
                          <a:spcPts val="0"/>
                        </a:spcAft>
                        <a:buClr>
                          <a:schemeClr val="lt1"/>
                        </a:buClr>
                        <a:buSzPts val="1500"/>
                        <a:buFont typeface="Arial"/>
                        <a:buChar char="●"/>
                      </a:pPr>
                      <a:r>
                        <a:rPr lang="en-US" sz="1500" u="none" cap="none" strike="noStrike">
                          <a:solidFill>
                            <a:schemeClr val="lt1"/>
                          </a:solidFill>
                        </a:rPr>
                        <a:t>System should be changed</a:t>
                      </a:r>
                      <a:endParaRPr sz="1500" u="none" cap="none" strike="noStrike">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262626">
                        <a:alpha val="45098"/>
                      </a:srgbClr>
                    </a:solidFill>
                  </a:tcPr>
                </a:tc>
              </a:tr>
              <a:tr h="645125">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solidFill>
                            <a:schemeClr val="lt1"/>
                          </a:solidFill>
                        </a:rPr>
                        <a:t>How do you feel about having a student’s achievements in UIU to be displayed on a website?</a:t>
                      </a:r>
                      <a:endParaRPr sz="1500" u="none" cap="none" strike="noStrike">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262626">
                        <a:alpha val="45098"/>
                      </a:srgbClr>
                    </a:solidFill>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solidFill>
                            <a:schemeClr val="lt1"/>
                          </a:solidFill>
                        </a:rPr>
                        <a:t>It will be a great opportunity for students and filtering them via CV.</a:t>
                      </a:r>
                      <a:endParaRPr sz="1500" u="none" cap="none" strike="noStrike">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262626">
                        <a:alpha val="45098"/>
                      </a:srgbClr>
                    </a:solidFill>
                  </a:tcPr>
                </a:tc>
              </a:tr>
              <a:tr h="1505350">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solidFill>
                            <a:schemeClr val="lt1"/>
                          </a:solidFill>
                        </a:rPr>
                        <a:t>What do you do when you want to attain records/achievements of a sports team or maybe records about a university, etc.?</a:t>
                      </a:r>
                      <a:endParaRPr sz="1500" u="none" cap="none" strike="noStrike">
                        <a:solidFill>
                          <a:schemeClr val="lt1"/>
                        </a:solidFill>
                      </a:endParaRPr>
                    </a:p>
                    <a:p>
                      <a:pPr indent="0" lvl="0" marL="0" marR="0" rtl="0" algn="l">
                        <a:lnSpc>
                          <a:spcPct val="100000"/>
                        </a:lnSpc>
                        <a:spcBef>
                          <a:spcPts val="0"/>
                        </a:spcBef>
                        <a:spcAft>
                          <a:spcPts val="0"/>
                        </a:spcAft>
                        <a:buClr>
                          <a:srgbClr val="000000"/>
                        </a:buClr>
                        <a:buSzPts val="1500"/>
                        <a:buFont typeface="Arial"/>
                        <a:buNone/>
                      </a:pPr>
                      <a:r>
                        <a:t/>
                      </a:r>
                      <a:endParaRPr sz="1500" u="none" cap="none" strike="noStrike">
                        <a:solidFill>
                          <a:schemeClr val="lt1"/>
                        </a:solidFill>
                      </a:endParaRPr>
                    </a:p>
                    <a:p>
                      <a:pPr indent="0" lvl="0" marL="0" marR="0" rtl="0" algn="l">
                        <a:lnSpc>
                          <a:spcPct val="100000"/>
                        </a:lnSpc>
                        <a:spcBef>
                          <a:spcPts val="0"/>
                        </a:spcBef>
                        <a:spcAft>
                          <a:spcPts val="0"/>
                        </a:spcAft>
                        <a:buClr>
                          <a:srgbClr val="000000"/>
                        </a:buClr>
                        <a:buSzPts val="1500"/>
                        <a:buFont typeface="Arial"/>
                        <a:buNone/>
                      </a:pPr>
                      <a:r>
                        <a:rPr b="1" lang="en-US" sz="1500" u="none" cap="none" strike="noStrike">
                          <a:solidFill>
                            <a:schemeClr val="lt1"/>
                          </a:solidFill>
                        </a:rPr>
                        <a:t>Follow-Up</a:t>
                      </a:r>
                      <a:endParaRPr b="1" sz="1500" u="none" cap="none" strike="noStrike">
                        <a:solidFill>
                          <a:schemeClr val="lt1"/>
                        </a:solidFill>
                      </a:endParaRPr>
                    </a:p>
                    <a:p>
                      <a:pPr indent="0" lvl="0" marL="0" marR="0" rtl="0" algn="l">
                        <a:lnSpc>
                          <a:spcPct val="100000"/>
                        </a:lnSpc>
                        <a:spcBef>
                          <a:spcPts val="0"/>
                        </a:spcBef>
                        <a:spcAft>
                          <a:spcPts val="0"/>
                        </a:spcAft>
                        <a:buClr>
                          <a:srgbClr val="000000"/>
                        </a:buClr>
                        <a:buSzPts val="1500"/>
                        <a:buFont typeface="Arial"/>
                        <a:buNone/>
                      </a:pPr>
                      <a:r>
                        <a:rPr lang="en-US" sz="1500" u="none" cap="none" strike="noStrike">
                          <a:solidFill>
                            <a:schemeClr val="lt1"/>
                          </a:solidFill>
                        </a:rPr>
                        <a:t>Which websites/apps do you visit most often to attain these   records?</a:t>
                      </a:r>
                      <a:endParaRPr sz="1500" u="none" cap="none" strike="noStrike">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262626">
                        <a:alpha val="45098"/>
                      </a:srgbClr>
                    </a:solidFill>
                  </a:tcPr>
                </a:tc>
                <a:tc>
                  <a:txBody>
                    <a:bodyPr/>
                    <a:lstStyle/>
                    <a:p>
                      <a:pPr indent="-323850" lvl="0" marL="457200" marR="0" rtl="0" algn="l">
                        <a:lnSpc>
                          <a:spcPct val="100000"/>
                        </a:lnSpc>
                        <a:spcBef>
                          <a:spcPts val="0"/>
                        </a:spcBef>
                        <a:spcAft>
                          <a:spcPts val="0"/>
                        </a:spcAft>
                        <a:buClr>
                          <a:schemeClr val="lt1"/>
                        </a:buClr>
                        <a:buSzPts val="1500"/>
                        <a:buFont typeface="Arial"/>
                        <a:buChar char="●"/>
                      </a:pPr>
                      <a:r>
                        <a:rPr lang="en-US" sz="1500" u="none" cap="none" strike="noStrike">
                          <a:solidFill>
                            <a:schemeClr val="lt1"/>
                          </a:solidFill>
                        </a:rPr>
                        <a:t>Searching in Google or the different sites according the topics. </a:t>
                      </a:r>
                      <a:endParaRPr sz="1500" u="none" cap="none" strike="noStrike">
                        <a:solidFill>
                          <a:schemeClr val="lt1"/>
                        </a:solidFill>
                      </a:endParaRPr>
                    </a:p>
                    <a:p>
                      <a:pPr indent="-323850" lvl="0" marL="457200" marR="0" rtl="0" algn="l">
                        <a:lnSpc>
                          <a:spcPct val="100000"/>
                        </a:lnSpc>
                        <a:spcBef>
                          <a:spcPts val="0"/>
                        </a:spcBef>
                        <a:spcAft>
                          <a:spcPts val="0"/>
                        </a:spcAft>
                        <a:buClr>
                          <a:schemeClr val="lt1"/>
                        </a:buClr>
                        <a:buSzPts val="1500"/>
                        <a:buFont typeface="Arial"/>
                        <a:buChar char="●"/>
                      </a:pPr>
                      <a:r>
                        <a:rPr lang="en-US" sz="1500" u="none" cap="none" strike="noStrike">
                          <a:solidFill>
                            <a:schemeClr val="lt1"/>
                          </a:solidFill>
                        </a:rPr>
                        <a:t>Do manual searching like, asking moderators or admins.</a:t>
                      </a:r>
                      <a:endParaRPr sz="1500" u="none" cap="none" strike="noStrike"/>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262626">
                        <a:alpha val="45098"/>
                      </a:srgbClr>
                    </a:solidFill>
                  </a:tcPr>
                </a:tc>
              </a:tr>
              <a:tr h="645125">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solidFill>
                            <a:schemeClr val="lt1"/>
                          </a:solidFill>
                        </a:rPr>
                        <a:t>What website or data do you use when writing a recommendation letter?</a:t>
                      </a:r>
                      <a:endParaRPr sz="1500" u="none" cap="none" strike="noStrike">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262626">
                        <a:alpha val="45098"/>
                      </a:srgbClr>
                    </a:solidFill>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solidFill>
                            <a:schemeClr val="lt1"/>
                          </a:solidFill>
                        </a:rPr>
                        <a:t>Courses done under the supervision of the faculty looked into the student’s sincerity. </a:t>
                      </a:r>
                      <a:endParaRPr sz="1500" u="none" cap="none" strike="noStrike">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262626">
                        <a:alpha val="45098"/>
                      </a:srgbClr>
                    </a:solidFill>
                  </a:tcPr>
                </a:tc>
              </a:tr>
              <a:tr h="1322550">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solidFill>
                            <a:schemeClr val="lt1"/>
                          </a:solidFill>
                        </a:rPr>
                        <a:t>If you had all the achievements of a student stored in one place, would you use that information in any way? </a:t>
                      </a:r>
                      <a:endParaRPr sz="1500" u="none" cap="none" strike="noStrike">
                        <a:solidFill>
                          <a:schemeClr val="lt1"/>
                        </a:solidFill>
                      </a:endParaRPr>
                    </a:p>
                    <a:p>
                      <a:pPr indent="0" lvl="0" marL="0" marR="0" rtl="0" algn="l">
                        <a:lnSpc>
                          <a:spcPct val="100000"/>
                        </a:lnSpc>
                        <a:spcBef>
                          <a:spcPts val="0"/>
                        </a:spcBef>
                        <a:spcAft>
                          <a:spcPts val="0"/>
                        </a:spcAft>
                        <a:buClr>
                          <a:srgbClr val="000000"/>
                        </a:buClr>
                        <a:buSzPts val="1500"/>
                        <a:buFont typeface="Arial"/>
                        <a:buNone/>
                      </a:pPr>
                      <a:r>
                        <a:t/>
                      </a:r>
                      <a:endParaRPr sz="1500" u="none" cap="none" strike="noStrike">
                        <a:solidFill>
                          <a:schemeClr val="lt1"/>
                        </a:solidFill>
                      </a:endParaRPr>
                    </a:p>
                    <a:p>
                      <a:pPr indent="0" lvl="0" marL="0" marR="0" rtl="0" algn="l">
                        <a:lnSpc>
                          <a:spcPct val="100000"/>
                        </a:lnSpc>
                        <a:spcBef>
                          <a:spcPts val="0"/>
                        </a:spcBef>
                        <a:spcAft>
                          <a:spcPts val="0"/>
                        </a:spcAft>
                        <a:buClr>
                          <a:srgbClr val="000000"/>
                        </a:buClr>
                        <a:buSzPts val="1500"/>
                        <a:buFont typeface="Arial"/>
                        <a:buNone/>
                      </a:pPr>
                      <a:r>
                        <a:rPr b="1" lang="en-US" sz="1500" u="none" cap="none" strike="noStrike">
                          <a:solidFill>
                            <a:schemeClr val="lt1"/>
                          </a:solidFill>
                        </a:rPr>
                        <a:t>Follow-up </a:t>
                      </a:r>
                      <a:endParaRPr b="1" sz="1500" u="none" cap="none" strike="noStrike">
                        <a:solidFill>
                          <a:schemeClr val="lt1"/>
                        </a:solidFill>
                      </a:endParaRPr>
                    </a:p>
                    <a:p>
                      <a:pPr indent="0" lvl="0" marL="0" marR="0" rtl="0" algn="l">
                        <a:lnSpc>
                          <a:spcPct val="100000"/>
                        </a:lnSpc>
                        <a:spcBef>
                          <a:spcPts val="0"/>
                        </a:spcBef>
                        <a:spcAft>
                          <a:spcPts val="0"/>
                        </a:spcAft>
                        <a:buClr>
                          <a:srgbClr val="000000"/>
                        </a:buClr>
                        <a:buSzPts val="1500"/>
                        <a:buFont typeface="Arial"/>
                        <a:buNone/>
                      </a:pPr>
                      <a:r>
                        <a:rPr lang="en-US" sz="1500" u="none" cap="none" strike="noStrike">
                          <a:solidFill>
                            <a:schemeClr val="lt1"/>
                          </a:solidFill>
                        </a:rPr>
                        <a:t>How would you use that information?</a:t>
                      </a:r>
                      <a:endParaRPr sz="1500" u="none" cap="none" strike="noStrike">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262626">
                        <a:alpha val="45098"/>
                      </a:srgbClr>
                    </a:solidFill>
                  </a:tcPr>
                </a:tc>
                <a:tc>
                  <a:txBody>
                    <a:bodyPr/>
                    <a:lstStyle/>
                    <a:p>
                      <a:pPr indent="-323850" lvl="0" marL="457200" marR="0" rtl="0" algn="l">
                        <a:lnSpc>
                          <a:spcPct val="100000"/>
                        </a:lnSpc>
                        <a:spcBef>
                          <a:spcPts val="0"/>
                        </a:spcBef>
                        <a:spcAft>
                          <a:spcPts val="0"/>
                        </a:spcAft>
                        <a:buClr>
                          <a:schemeClr val="lt1"/>
                        </a:buClr>
                        <a:buSzPts val="1500"/>
                        <a:buFont typeface="Arial"/>
                        <a:buChar char="●"/>
                      </a:pPr>
                      <a:r>
                        <a:rPr lang="en-US" sz="1500" u="none" cap="none" strike="noStrike">
                          <a:solidFill>
                            <a:schemeClr val="lt1"/>
                          </a:solidFill>
                        </a:rPr>
                        <a:t>TA and RA recruitment</a:t>
                      </a:r>
                      <a:endParaRPr sz="1500" u="none" cap="none" strike="noStrike">
                        <a:solidFill>
                          <a:schemeClr val="lt1"/>
                        </a:solidFill>
                      </a:endParaRPr>
                    </a:p>
                    <a:p>
                      <a:pPr indent="-323850" lvl="0" marL="457200" marR="0" rtl="0" algn="l">
                        <a:lnSpc>
                          <a:spcPct val="100000"/>
                        </a:lnSpc>
                        <a:spcBef>
                          <a:spcPts val="0"/>
                        </a:spcBef>
                        <a:spcAft>
                          <a:spcPts val="0"/>
                        </a:spcAft>
                        <a:buClr>
                          <a:schemeClr val="lt1"/>
                        </a:buClr>
                        <a:buSzPts val="1500"/>
                        <a:buFont typeface="Arial"/>
                        <a:buChar char="●"/>
                      </a:pPr>
                      <a:r>
                        <a:rPr lang="en-US" sz="1500" u="none" cap="none" strike="noStrike">
                          <a:solidFill>
                            <a:schemeClr val="lt1"/>
                          </a:solidFill>
                        </a:rPr>
                        <a:t>Filtering out students for different purposes</a:t>
                      </a:r>
                      <a:endParaRPr sz="1500" u="none" cap="none" strike="noStrike">
                        <a:solidFill>
                          <a:schemeClr val="lt1"/>
                        </a:solidFill>
                      </a:endParaRPr>
                    </a:p>
                    <a:p>
                      <a:pPr indent="-323850" lvl="0" marL="457200" marR="0" rtl="0" algn="l">
                        <a:lnSpc>
                          <a:spcPct val="100000"/>
                        </a:lnSpc>
                        <a:spcBef>
                          <a:spcPts val="0"/>
                        </a:spcBef>
                        <a:spcAft>
                          <a:spcPts val="0"/>
                        </a:spcAft>
                        <a:buClr>
                          <a:schemeClr val="lt1"/>
                        </a:buClr>
                        <a:buSzPts val="1500"/>
                        <a:buFont typeface="Arial"/>
                        <a:buChar char="●"/>
                      </a:pPr>
                      <a:r>
                        <a:rPr lang="en-US" sz="1500" u="none" cap="none" strike="noStrike">
                          <a:solidFill>
                            <a:schemeClr val="lt1"/>
                          </a:solidFill>
                        </a:rPr>
                        <a:t>Data analysis purpose</a:t>
                      </a:r>
                      <a:endParaRPr sz="1500" u="none" cap="none" strike="noStrike">
                        <a:solidFill>
                          <a:schemeClr val="lt1"/>
                        </a:solidFill>
                      </a:endParaRPr>
                    </a:p>
                    <a:p>
                      <a:pPr indent="-323850" lvl="0" marL="457200" marR="0" rtl="0" algn="l">
                        <a:lnSpc>
                          <a:spcPct val="100000"/>
                        </a:lnSpc>
                        <a:spcBef>
                          <a:spcPts val="0"/>
                        </a:spcBef>
                        <a:spcAft>
                          <a:spcPts val="0"/>
                        </a:spcAft>
                        <a:buClr>
                          <a:schemeClr val="lt1"/>
                        </a:buClr>
                        <a:buSzPts val="1500"/>
                        <a:buFont typeface="Arial"/>
                        <a:buChar char="●"/>
                      </a:pPr>
                      <a:r>
                        <a:rPr lang="en-US" sz="1500" u="none" cap="none" strike="noStrike">
                          <a:solidFill>
                            <a:schemeClr val="lt1"/>
                          </a:solidFill>
                        </a:rPr>
                        <a:t>Easy to make a recommendation</a:t>
                      </a:r>
                      <a:endParaRPr sz="1500" u="none" cap="none" strike="noStrike">
                        <a:solidFill>
                          <a:schemeClr val="lt1"/>
                        </a:solidFill>
                      </a:endParaRPr>
                    </a:p>
                    <a:p>
                      <a:pPr indent="-323850" lvl="0" marL="457200" marR="0" rtl="0" algn="l">
                        <a:lnSpc>
                          <a:spcPct val="100000"/>
                        </a:lnSpc>
                        <a:spcBef>
                          <a:spcPts val="0"/>
                        </a:spcBef>
                        <a:spcAft>
                          <a:spcPts val="0"/>
                        </a:spcAft>
                        <a:buClr>
                          <a:schemeClr val="lt1"/>
                        </a:buClr>
                        <a:buSzPts val="1500"/>
                        <a:buFont typeface="Arial"/>
                        <a:buChar char="●"/>
                      </a:pPr>
                      <a:r>
                        <a:rPr lang="en-US" sz="1500" u="none" cap="none" strike="noStrike">
                          <a:solidFill>
                            <a:schemeClr val="lt1"/>
                          </a:solidFill>
                        </a:rPr>
                        <a:t>Club members findings with good experiences </a:t>
                      </a:r>
                      <a:endParaRPr sz="1500" u="none" cap="none" strike="noStrike">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262626">
                        <a:alpha val="45098"/>
                      </a:srgbClr>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
          <p:cNvSpPr txBox="1"/>
          <p:nvPr>
            <p:ph type="title"/>
          </p:nvPr>
        </p:nvSpPr>
        <p:spPr>
          <a:xfrm>
            <a:off x="2137646"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b="0" lang="en-US"/>
              <a:t>Tools Of Information Gathering</a:t>
            </a:r>
            <a:endParaRPr/>
          </a:p>
        </p:txBody>
      </p:sp>
      <p:sp>
        <p:nvSpPr>
          <p:cNvPr id="349" name="Google Shape;349;p3"/>
          <p:cNvSpPr/>
          <p:nvPr/>
        </p:nvSpPr>
        <p:spPr>
          <a:xfrm>
            <a:off x="5969202" y="3244334"/>
            <a:ext cx="25359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Trebuchet MS"/>
                <a:ea typeface="Trebuchet MS"/>
                <a:cs typeface="Trebuchet MS"/>
                <a:sym typeface="Trebuchet MS"/>
              </a:rPr>
              <a:t> </a:t>
            </a:r>
            <a:endParaRPr b="0" i="0" sz="1400" u="none" cap="none" strike="noStrike">
              <a:solidFill>
                <a:srgbClr val="000000"/>
              </a:solidFill>
              <a:latin typeface="Arial"/>
              <a:ea typeface="Arial"/>
              <a:cs typeface="Arial"/>
              <a:sym typeface="Arial"/>
            </a:endParaRPr>
          </a:p>
        </p:txBody>
      </p:sp>
      <p:sp>
        <p:nvSpPr>
          <p:cNvPr id="350" name="Google Shape;350;p3"/>
          <p:cNvSpPr/>
          <p:nvPr/>
        </p:nvSpPr>
        <p:spPr>
          <a:xfrm>
            <a:off x="1506475" y="2143600"/>
            <a:ext cx="9117300" cy="4488900"/>
          </a:xfrm>
          <a:prstGeom prst="rect">
            <a:avLst/>
          </a:prstGeom>
          <a:solidFill>
            <a:srgbClr val="262626">
              <a:alpha val="32156"/>
            </a:srgbClr>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285750" lvl="0" marL="285750" marR="0" rtl="0" algn="just">
              <a:lnSpc>
                <a:spcPct val="100000"/>
              </a:lnSpc>
              <a:spcBef>
                <a:spcPts val="0"/>
              </a:spcBef>
              <a:spcAft>
                <a:spcPts val="0"/>
              </a:spcAft>
              <a:buClr>
                <a:schemeClr val="lt1"/>
              </a:buClr>
              <a:buSzPts val="2400"/>
              <a:buFont typeface="Noto Sans Symbols"/>
              <a:buChar char="❖"/>
            </a:pPr>
            <a:r>
              <a:rPr b="0" i="0" lang="en-US" sz="2400" u="none" cap="none" strike="noStrike">
                <a:solidFill>
                  <a:schemeClr val="lt1"/>
                </a:solidFill>
                <a:latin typeface="Trebuchet MS"/>
                <a:ea typeface="Trebuchet MS"/>
                <a:cs typeface="Trebuchet MS"/>
                <a:sym typeface="Trebuchet MS"/>
              </a:rPr>
              <a:t>We chose questionnaire to gather information because we could examine a large number of respondents at the same time.</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Trebuchet MS"/>
              <a:ea typeface="Trebuchet MS"/>
              <a:cs typeface="Trebuchet MS"/>
              <a:sym typeface="Trebuchet MS"/>
            </a:endParaRPr>
          </a:p>
          <a:p>
            <a:pPr indent="-285750" lvl="0" marL="285750" marR="0" rtl="0" algn="just">
              <a:lnSpc>
                <a:spcPct val="100000"/>
              </a:lnSpc>
              <a:spcBef>
                <a:spcPts val="0"/>
              </a:spcBef>
              <a:spcAft>
                <a:spcPts val="0"/>
              </a:spcAft>
              <a:buClr>
                <a:schemeClr val="lt1"/>
              </a:buClr>
              <a:buSzPts val="2400"/>
              <a:buFont typeface="Noto Sans Symbols"/>
              <a:buChar char="❖"/>
            </a:pPr>
            <a:r>
              <a:rPr b="0" i="0" lang="en-US" sz="2400" u="none" cap="none" strike="noStrike">
                <a:solidFill>
                  <a:schemeClr val="lt1"/>
                </a:solidFill>
                <a:latin typeface="Trebuchet MS"/>
                <a:ea typeface="Trebuchet MS"/>
                <a:cs typeface="Trebuchet MS"/>
                <a:sym typeface="Trebuchet MS"/>
              </a:rPr>
              <a:t>We used Google Forms to create our questionnaire.</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Trebuchet MS"/>
              <a:ea typeface="Trebuchet MS"/>
              <a:cs typeface="Trebuchet MS"/>
              <a:sym typeface="Trebuchet MS"/>
            </a:endParaRPr>
          </a:p>
          <a:p>
            <a:pPr indent="-285750" lvl="0" marL="285750" marR="0" rtl="0" algn="just">
              <a:lnSpc>
                <a:spcPct val="100000"/>
              </a:lnSpc>
              <a:spcBef>
                <a:spcPts val="0"/>
              </a:spcBef>
              <a:spcAft>
                <a:spcPts val="0"/>
              </a:spcAft>
              <a:buClr>
                <a:schemeClr val="lt1"/>
              </a:buClr>
              <a:buSzPts val="2400"/>
              <a:buFont typeface="Noto Sans Symbols"/>
              <a:buChar char="❖"/>
            </a:pPr>
            <a:r>
              <a:rPr b="0" i="0" lang="en-US" sz="2400" u="none" cap="none" strike="noStrike">
                <a:solidFill>
                  <a:schemeClr val="lt1"/>
                </a:solidFill>
                <a:latin typeface="Trebuchet MS"/>
                <a:ea typeface="Trebuchet MS"/>
                <a:cs typeface="Trebuchet MS"/>
                <a:sym typeface="Trebuchet MS"/>
              </a:rPr>
              <a:t>We also conducted some interviews with faculty members.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Trebuchet MS"/>
              <a:ea typeface="Trebuchet MS"/>
              <a:cs typeface="Trebuchet MS"/>
              <a:sym typeface="Trebuchet MS"/>
            </a:endParaRPr>
          </a:p>
          <a:p>
            <a:pPr indent="-285750" lvl="0" marL="285750" marR="0" rtl="0" algn="just">
              <a:lnSpc>
                <a:spcPct val="100000"/>
              </a:lnSpc>
              <a:spcBef>
                <a:spcPts val="0"/>
              </a:spcBef>
              <a:spcAft>
                <a:spcPts val="0"/>
              </a:spcAft>
              <a:buClr>
                <a:schemeClr val="lt1"/>
              </a:buClr>
              <a:buSzPts val="2400"/>
              <a:buFont typeface="Noto Sans Symbols"/>
              <a:buChar char="❖"/>
            </a:pPr>
            <a:r>
              <a:rPr b="0" i="0" lang="en-US" sz="2400" u="none" cap="none" strike="noStrike">
                <a:solidFill>
                  <a:schemeClr val="lt1"/>
                </a:solidFill>
                <a:latin typeface="Trebuchet MS"/>
                <a:ea typeface="Trebuchet MS"/>
                <a:cs typeface="Trebuchet MS"/>
                <a:sym typeface="Trebuchet MS"/>
              </a:rPr>
              <a:t>The mode was in-person interviews.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br>
              <a:rPr b="0" i="0" lang="en-US" sz="1800" u="none" cap="none" strike="noStrike">
                <a:solidFill>
                  <a:schemeClr val="lt1"/>
                </a:solidFill>
                <a:latin typeface="Trebuchet MS"/>
                <a:ea typeface="Trebuchet MS"/>
                <a:cs typeface="Trebuchet MS"/>
                <a:sym typeface="Trebuchet MS"/>
              </a:rPr>
            </a:br>
            <a:endParaRPr b="0" i="0" sz="1800" u="none" cap="none" strike="noStrike">
              <a:solidFill>
                <a:schemeClr val="lt1"/>
              </a:solidFill>
              <a:latin typeface="Trebuchet MS"/>
              <a:ea typeface="Trebuchet MS"/>
              <a:cs typeface="Trebuchet MS"/>
              <a:sym typeface="Trebuchet MS"/>
            </a:endParaRPr>
          </a:p>
        </p:txBody>
      </p:sp>
      <p:sp>
        <p:nvSpPr>
          <p:cNvPr id="351" name="Google Shape;351;p3"/>
          <p:cNvSpPr/>
          <p:nvPr/>
        </p:nvSpPr>
        <p:spPr>
          <a:xfrm>
            <a:off x="2953199" y="2459839"/>
            <a:ext cx="7172826" cy="83099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F2F2F2"/>
              </a:solidFill>
              <a:latin typeface="Trebuchet MS"/>
              <a:ea typeface="Trebuchet MS"/>
              <a:cs typeface="Trebuchet MS"/>
              <a:sym typeface="Trebuchet MS"/>
            </a:endParaRPr>
          </a:p>
        </p:txBody>
      </p:sp>
      <p:sp>
        <p:nvSpPr>
          <p:cNvPr id="352" name="Google Shape;352;p3"/>
          <p:cNvSpPr/>
          <p:nvPr/>
        </p:nvSpPr>
        <p:spPr>
          <a:xfrm>
            <a:off x="5862638" y="5154395"/>
            <a:ext cx="6096000"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br>
              <a:rPr b="0" i="0" lang="en-US" sz="1800" u="none" cap="none" strike="noStrike">
                <a:solidFill>
                  <a:schemeClr val="lt1"/>
                </a:solidFill>
                <a:latin typeface="Trebuchet MS"/>
                <a:ea typeface="Trebuchet MS"/>
                <a:cs typeface="Trebuchet MS"/>
                <a:sym typeface="Trebuchet MS"/>
              </a:rPr>
            </a:br>
            <a:endParaRPr b="0" i="0" sz="1800" u="none" cap="none" strike="noStrike">
              <a:solidFill>
                <a:schemeClr val="lt1"/>
              </a:solidFill>
              <a:latin typeface="Trebuchet MS"/>
              <a:ea typeface="Trebuchet MS"/>
              <a:cs typeface="Trebuchet MS"/>
              <a:sym typeface="Trebuchet M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graphicFrame>
        <p:nvGraphicFramePr>
          <p:cNvPr id="532" name="Google Shape;532;p30"/>
          <p:cNvGraphicFramePr/>
          <p:nvPr/>
        </p:nvGraphicFramePr>
        <p:xfrm>
          <a:off x="291950" y="411947"/>
          <a:ext cx="3000000" cy="3000000"/>
        </p:xfrm>
        <a:graphic>
          <a:graphicData uri="http://schemas.openxmlformats.org/drawingml/2006/table">
            <a:tbl>
              <a:tblPr>
                <a:noFill/>
                <a:tableStyleId>{FD22F58A-00F6-4ED3-A798-D6D1A7B3580B}</a:tableStyleId>
              </a:tblPr>
              <a:tblGrid>
                <a:gridCol w="5804050"/>
                <a:gridCol w="5804050"/>
              </a:tblGrid>
              <a:tr h="600275">
                <a:tc>
                  <a:txBody>
                    <a:bodyPr/>
                    <a:lstStyle/>
                    <a:p>
                      <a:pPr indent="0" lvl="0" marL="0" marR="0" rtl="0" algn="ctr">
                        <a:lnSpc>
                          <a:spcPct val="100000"/>
                        </a:lnSpc>
                        <a:spcBef>
                          <a:spcPts val="0"/>
                        </a:spcBef>
                        <a:spcAft>
                          <a:spcPts val="0"/>
                        </a:spcAft>
                        <a:buClr>
                          <a:srgbClr val="000000"/>
                        </a:buClr>
                        <a:buSzPts val="1700"/>
                        <a:buFont typeface="Arial"/>
                        <a:buNone/>
                      </a:pPr>
                      <a:r>
                        <a:rPr b="1" i="1" lang="en-US" sz="1700" u="none" cap="none" strike="noStrike">
                          <a:solidFill>
                            <a:schemeClr val="lt1"/>
                          </a:solidFill>
                        </a:rPr>
                        <a:t>Interviewer Questions or Objectives</a:t>
                      </a:r>
                      <a:endParaRPr b="1" i="1" sz="1700" u="none" cap="none" strike="noStrike">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262626">
                        <a:alpha val="45098"/>
                      </a:srgbClr>
                    </a:solidFill>
                  </a:tcPr>
                </a:tc>
                <a:tc>
                  <a:txBody>
                    <a:bodyPr/>
                    <a:lstStyle/>
                    <a:p>
                      <a:pPr indent="0" lvl="0" marL="0" marR="0" rtl="0" algn="ctr">
                        <a:lnSpc>
                          <a:spcPct val="100000"/>
                        </a:lnSpc>
                        <a:spcBef>
                          <a:spcPts val="0"/>
                        </a:spcBef>
                        <a:spcAft>
                          <a:spcPts val="0"/>
                        </a:spcAft>
                        <a:buClr>
                          <a:srgbClr val="000000"/>
                        </a:buClr>
                        <a:buSzPts val="1700"/>
                        <a:buFont typeface="Arial"/>
                        <a:buNone/>
                      </a:pPr>
                      <a:r>
                        <a:rPr b="1" i="1" lang="en-US" sz="1700" u="none" cap="none" strike="noStrike">
                          <a:solidFill>
                            <a:schemeClr val="lt1"/>
                          </a:solidFill>
                        </a:rPr>
                        <a:t>Interviewee Responses</a:t>
                      </a:r>
                      <a:endParaRPr b="1" i="1" sz="1700" u="none" cap="none" strike="noStrike">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262626">
                        <a:alpha val="45098"/>
                      </a:srgbClr>
                    </a:solidFill>
                  </a:tcPr>
                </a:tc>
              </a:tr>
              <a:tr h="1512500">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solidFill>
                            <a:schemeClr val="lt1"/>
                          </a:solidFill>
                        </a:rPr>
                        <a:t>Would you want achievements posted by   students to be verified by someone trustworthy? (Verifying means manually checking individual achievements and giving them a tick maybe)</a:t>
                      </a:r>
                      <a:endParaRPr sz="1700" u="none" cap="none" strike="noStrike">
                        <a:solidFill>
                          <a:schemeClr val="lt1"/>
                        </a:solidFill>
                      </a:endParaRPr>
                    </a:p>
                    <a:p>
                      <a:pPr indent="0" lvl="0" marL="0" marR="0" rtl="0" algn="l">
                        <a:lnSpc>
                          <a:spcPct val="100000"/>
                        </a:lnSpc>
                        <a:spcBef>
                          <a:spcPts val="0"/>
                        </a:spcBef>
                        <a:spcAft>
                          <a:spcPts val="0"/>
                        </a:spcAft>
                        <a:buClr>
                          <a:srgbClr val="000000"/>
                        </a:buClr>
                        <a:buSzPts val="1700"/>
                        <a:buFont typeface="Arial"/>
                        <a:buNone/>
                      </a:pPr>
                      <a:r>
                        <a:t/>
                      </a:r>
                      <a:endParaRPr sz="1700" u="none" cap="none" strike="noStrike">
                        <a:solidFill>
                          <a:schemeClr val="lt1"/>
                        </a:solidFill>
                      </a:endParaRPr>
                    </a:p>
                    <a:p>
                      <a:pPr indent="0" lvl="0" marL="0" marR="0" rtl="0" algn="l">
                        <a:lnSpc>
                          <a:spcPct val="100000"/>
                        </a:lnSpc>
                        <a:spcBef>
                          <a:spcPts val="0"/>
                        </a:spcBef>
                        <a:spcAft>
                          <a:spcPts val="0"/>
                        </a:spcAft>
                        <a:buClr>
                          <a:srgbClr val="000000"/>
                        </a:buClr>
                        <a:buSzPts val="1700"/>
                        <a:buFont typeface="Arial"/>
                        <a:buNone/>
                      </a:pPr>
                      <a:r>
                        <a:rPr b="1" lang="en-US" sz="1700" u="none" cap="none" strike="noStrike">
                          <a:solidFill>
                            <a:schemeClr val="lt1"/>
                          </a:solidFill>
                        </a:rPr>
                        <a:t>Follow-Up</a:t>
                      </a:r>
                      <a:endParaRPr b="1" sz="1700" u="none" cap="none" strike="noStrike">
                        <a:solidFill>
                          <a:schemeClr val="lt1"/>
                        </a:solidFill>
                      </a:endParaRPr>
                    </a:p>
                    <a:p>
                      <a:pPr indent="0" lvl="0" marL="0" marR="0" rtl="0" algn="l">
                        <a:lnSpc>
                          <a:spcPct val="100000"/>
                        </a:lnSpc>
                        <a:spcBef>
                          <a:spcPts val="0"/>
                        </a:spcBef>
                        <a:spcAft>
                          <a:spcPts val="0"/>
                        </a:spcAft>
                        <a:buClr>
                          <a:srgbClr val="000000"/>
                        </a:buClr>
                        <a:buSzPts val="1700"/>
                        <a:buFont typeface="Arial"/>
                        <a:buNone/>
                      </a:pPr>
                      <a:r>
                        <a:rPr lang="en-US" sz="1700" u="none" cap="none" strike="noStrike">
                          <a:solidFill>
                            <a:schemeClr val="lt1"/>
                          </a:solidFill>
                        </a:rPr>
                        <a:t>Who do you think should verify students' achievements?</a:t>
                      </a:r>
                      <a:endParaRPr sz="1700" u="none" cap="none" strike="noStrike">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262626">
                        <a:alpha val="45098"/>
                      </a:srgbClr>
                    </a:solidFill>
                  </a:tcPr>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solidFill>
                            <a:schemeClr val="lt1"/>
                          </a:solidFill>
                        </a:rPr>
                        <a:t>Yes, that’s a good way. </a:t>
                      </a:r>
                      <a:endParaRPr sz="1700" u="none" cap="none" strike="noStrike">
                        <a:solidFill>
                          <a:schemeClr val="lt1"/>
                        </a:solidFill>
                      </a:endParaRPr>
                    </a:p>
                    <a:p>
                      <a:pPr indent="-336550" lvl="0" marL="457200" marR="0" rtl="0" algn="l">
                        <a:lnSpc>
                          <a:spcPct val="100000"/>
                        </a:lnSpc>
                        <a:spcBef>
                          <a:spcPts val="0"/>
                        </a:spcBef>
                        <a:spcAft>
                          <a:spcPts val="0"/>
                        </a:spcAft>
                        <a:buClr>
                          <a:schemeClr val="lt1"/>
                        </a:buClr>
                        <a:buSzPts val="1700"/>
                        <a:buFont typeface="Arial"/>
                        <a:buChar char="●"/>
                      </a:pPr>
                      <a:r>
                        <a:rPr lang="en-US" sz="1700" u="none" cap="none" strike="noStrike">
                          <a:solidFill>
                            <a:schemeClr val="lt1"/>
                          </a:solidFill>
                        </a:rPr>
                        <a:t>The designated faculty member can verify students’ achievements.</a:t>
                      </a:r>
                      <a:endParaRPr sz="1700" u="none" cap="none" strike="noStrike">
                        <a:solidFill>
                          <a:schemeClr val="lt1"/>
                        </a:solidFill>
                      </a:endParaRPr>
                    </a:p>
                    <a:p>
                      <a:pPr indent="-336550" lvl="0" marL="457200" marR="0" rtl="0" algn="l">
                        <a:lnSpc>
                          <a:spcPct val="100000"/>
                        </a:lnSpc>
                        <a:spcBef>
                          <a:spcPts val="0"/>
                        </a:spcBef>
                        <a:spcAft>
                          <a:spcPts val="0"/>
                        </a:spcAft>
                        <a:buClr>
                          <a:schemeClr val="lt1"/>
                        </a:buClr>
                        <a:buSzPts val="1700"/>
                        <a:buFont typeface="Arial"/>
                        <a:buChar char="●"/>
                      </a:pPr>
                      <a:r>
                        <a:rPr lang="en-US" sz="1700" u="none" cap="none" strike="noStrike">
                          <a:solidFill>
                            <a:schemeClr val="lt1"/>
                          </a:solidFill>
                        </a:rPr>
                        <a:t>Project shows and other events can be verified by the host or DSA or CCC depending on the events.</a:t>
                      </a:r>
                      <a:endParaRPr sz="1700" u="none" cap="none" strike="noStrike">
                        <a:solidFill>
                          <a:schemeClr val="lt1"/>
                        </a:solidFill>
                      </a:endParaRPr>
                    </a:p>
                    <a:p>
                      <a:pPr indent="-336550" lvl="0" marL="457200" marR="0" rtl="0" algn="l">
                        <a:lnSpc>
                          <a:spcPct val="100000"/>
                        </a:lnSpc>
                        <a:spcBef>
                          <a:spcPts val="0"/>
                        </a:spcBef>
                        <a:spcAft>
                          <a:spcPts val="0"/>
                        </a:spcAft>
                        <a:buClr>
                          <a:schemeClr val="lt1"/>
                        </a:buClr>
                        <a:buSzPts val="1700"/>
                        <a:buFont typeface="Arial"/>
                        <a:buChar char="●"/>
                      </a:pPr>
                      <a:r>
                        <a:rPr lang="en-US" sz="1700" u="none" cap="none" strike="noStrike">
                          <a:solidFill>
                            <a:schemeClr val="lt1"/>
                          </a:solidFill>
                        </a:rPr>
                        <a:t>Need certificate to verify. </a:t>
                      </a:r>
                      <a:endParaRPr sz="1700" u="none" cap="none" strike="noStrike">
                        <a:solidFill>
                          <a:schemeClr val="lt1"/>
                        </a:solidFill>
                      </a:endParaRPr>
                    </a:p>
                    <a:p>
                      <a:pPr indent="0" lvl="0" marL="0" marR="0" rtl="0" algn="l">
                        <a:lnSpc>
                          <a:spcPct val="100000"/>
                        </a:lnSpc>
                        <a:spcBef>
                          <a:spcPts val="0"/>
                        </a:spcBef>
                        <a:spcAft>
                          <a:spcPts val="0"/>
                        </a:spcAft>
                        <a:buClr>
                          <a:srgbClr val="000000"/>
                        </a:buClr>
                        <a:buSzPts val="1700"/>
                        <a:buFont typeface="Arial"/>
                        <a:buNone/>
                      </a:pPr>
                      <a:r>
                        <a:t/>
                      </a:r>
                      <a:endParaRPr sz="1700" u="none" cap="none" strike="noStrike">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262626">
                        <a:alpha val="45098"/>
                      </a:srgbClr>
                    </a:solidFill>
                  </a:tcPr>
                </a:tc>
              </a:tr>
              <a:tr h="577275">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solidFill>
                            <a:schemeClr val="lt1"/>
                          </a:solidFill>
                        </a:rPr>
                        <a:t>How would you feel if some student of yours asked you to verify a certain achievement?</a:t>
                      </a:r>
                      <a:endParaRPr sz="1700" u="none" cap="none" strike="noStrike">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262626">
                        <a:alpha val="45098"/>
                      </a:srgbClr>
                    </a:solidFill>
                  </a:tcPr>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solidFill>
                            <a:schemeClr val="lt1"/>
                          </a:solidFill>
                        </a:rPr>
                        <a:t>Willingly, if possible, e-mail notification would be better.</a:t>
                      </a:r>
                      <a:endParaRPr sz="1700" u="none" cap="none" strike="noStrike">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262626">
                        <a:alpha val="45098"/>
                      </a:srgbClr>
                    </a:solidFill>
                  </a:tcPr>
                </a:tc>
              </a:tr>
              <a:tr h="577275">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solidFill>
                            <a:schemeClr val="lt1"/>
                          </a:solidFill>
                        </a:rPr>
                        <a:t>There will be a search bar on our website. What kind of information would you like to search about on the website?</a:t>
                      </a:r>
                      <a:endParaRPr sz="1700" u="none" cap="none" strike="noStrike">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262626">
                        <a:alpha val="45098"/>
                      </a:srgbClr>
                    </a:solidFill>
                  </a:tcPr>
                </a:tc>
                <a:tc>
                  <a:txBody>
                    <a:bodyPr/>
                    <a:lstStyle/>
                    <a:p>
                      <a:pPr indent="-336550" lvl="0" marL="457200" marR="0" rtl="0" algn="l">
                        <a:lnSpc>
                          <a:spcPct val="100000"/>
                        </a:lnSpc>
                        <a:spcBef>
                          <a:spcPts val="0"/>
                        </a:spcBef>
                        <a:spcAft>
                          <a:spcPts val="0"/>
                        </a:spcAft>
                        <a:buClr>
                          <a:schemeClr val="lt1"/>
                        </a:buClr>
                        <a:buSzPts val="1700"/>
                        <a:buFont typeface="Arial"/>
                        <a:buChar char="●"/>
                      </a:pPr>
                      <a:r>
                        <a:rPr lang="en-US" sz="1700" u="none" cap="none" strike="noStrike">
                          <a:solidFill>
                            <a:schemeClr val="lt1"/>
                          </a:solidFill>
                        </a:rPr>
                        <a:t>Filter out based on the requirement.</a:t>
                      </a:r>
                      <a:endParaRPr sz="1700" u="none" cap="none" strike="noStrike">
                        <a:solidFill>
                          <a:schemeClr val="lt1"/>
                        </a:solidFill>
                      </a:endParaRPr>
                    </a:p>
                    <a:p>
                      <a:pPr indent="-336550" lvl="0" marL="457200" marR="0" rtl="0" algn="l">
                        <a:lnSpc>
                          <a:spcPct val="100000"/>
                        </a:lnSpc>
                        <a:spcBef>
                          <a:spcPts val="0"/>
                        </a:spcBef>
                        <a:spcAft>
                          <a:spcPts val="0"/>
                        </a:spcAft>
                        <a:buClr>
                          <a:schemeClr val="lt1"/>
                        </a:buClr>
                        <a:buSzPts val="1700"/>
                        <a:buFont typeface="Arial"/>
                        <a:buChar char="●"/>
                      </a:pPr>
                      <a:r>
                        <a:rPr lang="en-US" sz="1700" u="none" cap="none" strike="noStrike">
                          <a:solidFill>
                            <a:schemeClr val="lt1"/>
                          </a:solidFill>
                        </a:rPr>
                        <a:t>Sub-categories can be helpful.</a:t>
                      </a:r>
                      <a:endParaRPr sz="1700" u="none" cap="none" strike="noStrike">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262626">
                        <a:alpha val="45098"/>
                      </a:srgbClr>
                    </a:solidFill>
                  </a:tcPr>
                </a:tc>
              </a:tr>
              <a:tr h="577275">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solidFill>
                            <a:schemeClr val="lt1"/>
                          </a:solidFill>
                        </a:rPr>
                        <a:t>Is this project a great opportunity for students to gather their achievements in one frame?</a:t>
                      </a:r>
                      <a:endParaRPr sz="1700" u="none" cap="none" strike="noStrike">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262626">
                        <a:alpha val="45098"/>
                      </a:srgbClr>
                    </a:solidFill>
                  </a:tcPr>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solidFill>
                            <a:schemeClr val="lt1"/>
                          </a:solidFill>
                        </a:rPr>
                        <a:t>Yes.</a:t>
                      </a:r>
                      <a:endParaRPr sz="1700" u="none" cap="none" strike="noStrike">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262626">
                        <a:alpha val="45098"/>
                      </a:srgbClr>
                    </a:solidFill>
                  </a:tcPr>
                </a:tc>
              </a:tr>
              <a:tr h="577275">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solidFill>
                            <a:schemeClr val="lt1"/>
                          </a:solidFill>
                        </a:rPr>
                        <a:t>What do you think? How can we encourage students to use this site?</a:t>
                      </a:r>
                      <a:endParaRPr sz="1700" u="none" cap="none" strike="noStrike">
                        <a:solidFill>
                          <a:schemeClr val="lt1"/>
                        </a:solidFill>
                      </a:endParaRPr>
                    </a:p>
                    <a:p>
                      <a:pPr indent="0" lvl="0" marL="0" marR="0" rtl="0" algn="l">
                        <a:lnSpc>
                          <a:spcPct val="100000"/>
                        </a:lnSpc>
                        <a:spcBef>
                          <a:spcPts val="0"/>
                        </a:spcBef>
                        <a:spcAft>
                          <a:spcPts val="0"/>
                        </a:spcAft>
                        <a:buClr>
                          <a:srgbClr val="000000"/>
                        </a:buClr>
                        <a:buSzPts val="1700"/>
                        <a:buFont typeface="Arial"/>
                        <a:buNone/>
                      </a:pPr>
                      <a:r>
                        <a:t/>
                      </a:r>
                      <a:endParaRPr sz="1700" u="none" cap="none" strike="noStrike">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262626">
                        <a:alpha val="45098"/>
                      </a:srgbClr>
                    </a:solidFill>
                  </a:tcPr>
                </a:tc>
                <a:tc>
                  <a:txBody>
                    <a:bodyPr/>
                    <a:lstStyle/>
                    <a:p>
                      <a:pPr indent="-336550" lvl="0" marL="457200" marR="0" rtl="0" algn="l">
                        <a:lnSpc>
                          <a:spcPct val="100000"/>
                        </a:lnSpc>
                        <a:spcBef>
                          <a:spcPts val="0"/>
                        </a:spcBef>
                        <a:spcAft>
                          <a:spcPts val="0"/>
                        </a:spcAft>
                        <a:buClr>
                          <a:schemeClr val="lt1"/>
                        </a:buClr>
                        <a:buSzPts val="1700"/>
                        <a:buFont typeface="Arial"/>
                        <a:buChar char="●"/>
                      </a:pPr>
                      <a:r>
                        <a:rPr lang="en-US" sz="1700" u="none" cap="none" strike="noStrike">
                          <a:solidFill>
                            <a:schemeClr val="lt1"/>
                          </a:solidFill>
                        </a:rPr>
                        <a:t>The benefited outcomes for storing data in one place</a:t>
                      </a:r>
                      <a:endParaRPr sz="1700" u="none" cap="none" strike="noStrike">
                        <a:solidFill>
                          <a:schemeClr val="lt1"/>
                        </a:solidFill>
                      </a:endParaRPr>
                    </a:p>
                    <a:p>
                      <a:pPr indent="-336550" lvl="0" marL="457200" marR="0" rtl="0" algn="l">
                        <a:lnSpc>
                          <a:spcPct val="100000"/>
                        </a:lnSpc>
                        <a:spcBef>
                          <a:spcPts val="0"/>
                        </a:spcBef>
                        <a:spcAft>
                          <a:spcPts val="0"/>
                        </a:spcAft>
                        <a:buClr>
                          <a:schemeClr val="lt1"/>
                        </a:buClr>
                        <a:buSzPts val="1700"/>
                        <a:buFont typeface="Arial"/>
                        <a:buChar char="●"/>
                      </a:pPr>
                      <a:r>
                        <a:rPr lang="en-US" sz="1700" u="none" cap="none" strike="noStrike">
                          <a:solidFill>
                            <a:schemeClr val="lt1"/>
                          </a:solidFill>
                        </a:rPr>
                        <a:t>Do registration in that website</a:t>
                      </a:r>
                      <a:endParaRPr sz="1700" u="none" cap="none" strike="noStrike">
                        <a:solidFill>
                          <a:schemeClr val="lt1"/>
                        </a:solidFill>
                      </a:endParaRPr>
                    </a:p>
                    <a:p>
                      <a:pPr indent="-336550" lvl="0" marL="457200" marR="0" rtl="0" algn="l">
                        <a:lnSpc>
                          <a:spcPct val="100000"/>
                        </a:lnSpc>
                        <a:spcBef>
                          <a:spcPts val="0"/>
                        </a:spcBef>
                        <a:spcAft>
                          <a:spcPts val="0"/>
                        </a:spcAft>
                        <a:buClr>
                          <a:schemeClr val="lt1"/>
                        </a:buClr>
                        <a:buSzPts val="1700"/>
                        <a:buFont typeface="Arial"/>
                        <a:buChar char="●"/>
                      </a:pPr>
                      <a:r>
                        <a:rPr lang="en-US" sz="1700" u="none" cap="none" strike="noStrike">
                          <a:solidFill>
                            <a:schemeClr val="lt1"/>
                          </a:solidFill>
                        </a:rPr>
                        <a:t>Get recruitment notices</a:t>
                      </a:r>
                      <a:endParaRPr sz="1700" u="none" cap="none" strike="noStrike">
                        <a:solidFill>
                          <a:schemeClr val="lt1"/>
                        </a:solidFill>
                      </a:endParaRPr>
                    </a:p>
                    <a:p>
                      <a:pPr indent="-336550" lvl="0" marL="457200" marR="0" rtl="0" algn="l">
                        <a:lnSpc>
                          <a:spcPct val="100000"/>
                        </a:lnSpc>
                        <a:spcBef>
                          <a:spcPts val="0"/>
                        </a:spcBef>
                        <a:spcAft>
                          <a:spcPts val="0"/>
                        </a:spcAft>
                        <a:buClr>
                          <a:schemeClr val="lt1"/>
                        </a:buClr>
                        <a:buSzPts val="1700"/>
                        <a:buFont typeface="Arial"/>
                        <a:buChar char="●"/>
                      </a:pPr>
                      <a:r>
                        <a:rPr lang="en-US" sz="1700" u="none" cap="none" strike="noStrike">
                          <a:solidFill>
                            <a:schemeClr val="lt1"/>
                          </a:solidFill>
                        </a:rPr>
                        <a:t>Can apply for TA or RA  </a:t>
                      </a:r>
                      <a:endParaRPr sz="1700" u="none" cap="none" strike="noStrike">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262626">
                        <a:alpha val="45098"/>
                      </a:srgbClr>
                    </a:solidFill>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31"/>
          <p:cNvSpPr txBox="1"/>
          <p:nvPr>
            <p:ph type="title"/>
          </p:nvPr>
        </p:nvSpPr>
        <p:spPr>
          <a:xfrm>
            <a:off x="741372" y="3114095"/>
            <a:ext cx="9613800" cy="1090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Arial"/>
              <a:buNone/>
            </a:pPr>
            <a:r>
              <a:rPr lang="en-US" sz="3900">
                <a:solidFill>
                  <a:srgbClr val="FFFFFF"/>
                </a:solidFill>
                <a:latin typeface="Arial"/>
                <a:ea typeface="Arial"/>
                <a:cs typeface="Arial"/>
                <a:sym typeface="Arial"/>
              </a:rPr>
              <a:t>SWOT Analysis</a:t>
            </a:r>
            <a:endParaRPr sz="3900">
              <a:solidFill>
                <a:srgbClr val="FFFFFF"/>
              </a:solidFill>
              <a:latin typeface="Arial"/>
              <a:ea typeface="Arial"/>
              <a:cs typeface="Arial"/>
              <a:sym typeface="Arial"/>
            </a:endParaRPr>
          </a:p>
          <a:p>
            <a:pPr indent="0" lvl="0" marL="0" rtl="0" algn="ctr">
              <a:lnSpc>
                <a:spcPct val="90000"/>
              </a:lnSpc>
              <a:spcBef>
                <a:spcPts val="0"/>
              </a:spcBef>
              <a:spcAft>
                <a:spcPts val="0"/>
              </a:spcAft>
              <a:buClr>
                <a:schemeClr val="lt1"/>
              </a:buClr>
              <a:buSzPts val="3600"/>
              <a:buFont typeface="Trebuchet MS"/>
              <a:buNone/>
            </a:pPr>
            <a:r>
              <a:t/>
            </a:r>
            <a:endParaRPr/>
          </a:p>
        </p:txBody>
      </p:sp>
      <p:pic>
        <p:nvPicPr>
          <p:cNvPr descr="Purpose icon" id="539" name="Google Shape;539;p31"/>
          <p:cNvPicPr preferRelativeResize="0"/>
          <p:nvPr/>
        </p:nvPicPr>
        <p:blipFill rotWithShape="1">
          <a:blip r:embed="rId3">
            <a:alphaModFix/>
          </a:blip>
          <a:srcRect b="0" l="0" r="0" t="0"/>
          <a:stretch/>
        </p:blipFill>
        <p:spPr>
          <a:xfrm>
            <a:off x="11003486" y="2947289"/>
            <a:ext cx="936000" cy="9360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32"/>
          <p:cNvSpPr/>
          <p:nvPr/>
        </p:nvSpPr>
        <p:spPr>
          <a:xfrm>
            <a:off x="284900" y="325600"/>
            <a:ext cx="5433600" cy="3113700"/>
          </a:xfrm>
          <a:prstGeom prst="rect">
            <a:avLst/>
          </a:prstGeom>
          <a:solidFill>
            <a:srgbClr val="262626">
              <a:alpha val="32549"/>
            </a:srgbClr>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545" name="Google Shape;545;p32"/>
          <p:cNvSpPr/>
          <p:nvPr/>
        </p:nvSpPr>
        <p:spPr>
          <a:xfrm>
            <a:off x="366300" y="447700"/>
            <a:ext cx="5229900" cy="712200"/>
          </a:xfrm>
          <a:prstGeom prst="rect">
            <a:avLst/>
          </a:prstGeom>
          <a:solidFill>
            <a:schemeClr val="dk1"/>
          </a:solidFill>
          <a:ln>
            <a:noFill/>
          </a:ln>
          <a:effectLst>
            <a:outerShdw blurRad="50800" rotWithShape="0" algn="t" dir="5400000" dist="381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32"/>
          <p:cNvSpPr txBox="1"/>
          <p:nvPr/>
        </p:nvSpPr>
        <p:spPr>
          <a:xfrm>
            <a:off x="447800" y="488200"/>
            <a:ext cx="5107800" cy="63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800"/>
              <a:buFont typeface="Arial"/>
              <a:buNone/>
            </a:pPr>
            <a:r>
              <a:rPr b="1" i="0" lang="en-US" sz="2900" u="none" cap="none" strike="noStrike">
                <a:solidFill>
                  <a:srgbClr val="FFFFFF"/>
                </a:solidFill>
                <a:latin typeface="Arial"/>
                <a:ea typeface="Arial"/>
                <a:cs typeface="Arial"/>
                <a:sym typeface="Arial"/>
              </a:rPr>
              <a:t>Strengths:</a:t>
            </a:r>
            <a:endParaRPr b="0" i="0" sz="2500" u="none" cap="none" strike="noStrike">
              <a:solidFill>
                <a:srgbClr val="FFFFFF"/>
              </a:solidFill>
              <a:latin typeface="Trebuchet MS"/>
              <a:ea typeface="Trebuchet MS"/>
              <a:cs typeface="Trebuchet MS"/>
              <a:sym typeface="Trebuchet MS"/>
            </a:endParaRPr>
          </a:p>
        </p:txBody>
      </p:sp>
      <p:sp>
        <p:nvSpPr>
          <p:cNvPr id="547" name="Google Shape;547;p32"/>
          <p:cNvSpPr/>
          <p:nvPr/>
        </p:nvSpPr>
        <p:spPr>
          <a:xfrm>
            <a:off x="6094625" y="325600"/>
            <a:ext cx="5433600" cy="3113700"/>
          </a:xfrm>
          <a:prstGeom prst="rect">
            <a:avLst/>
          </a:prstGeom>
          <a:solidFill>
            <a:srgbClr val="262626">
              <a:alpha val="32549"/>
            </a:srgbClr>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457200" marR="0" rtl="0" algn="l">
              <a:lnSpc>
                <a:spcPct val="115000"/>
              </a:lnSpc>
              <a:spcBef>
                <a:spcPts val="0"/>
              </a:spcBef>
              <a:spcAft>
                <a:spcPts val="0"/>
              </a:spcAft>
              <a:buClr>
                <a:srgbClr val="000000"/>
              </a:buClr>
              <a:buSzPts val="2200"/>
              <a:buFont typeface="Arial"/>
              <a:buNone/>
            </a:pPr>
            <a:r>
              <a:t/>
            </a:r>
            <a:endParaRPr b="0" i="0" sz="2200" u="none" cap="none" strike="noStrike">
              <a:solidFill>
                <a:srgbClr val="FFFFFF"/>
              </a:solidFill>
              <a:latin typeface="Arial"/>
              <a:ea typeface="Arial"/>
              <a:cs typeface="Arial"/>
              <a:sym typeface="Arial"/>
            </a:endParaRPr>
          </a:p>
        </p:txBody>
      </p:sp>
      <p:sp>
        <p:nvSpPr>
          <p:cNvPr id="548" name="Google Shape;548;p32"/>
          <p:cNvSpPr/>
          <p:nvPr/>
        </p:nvSpPr>
        <p:spPr>
          <a:xfrm>
            <a:off x="284900" y="3601525"/>
            <a:ext cx="5433600" cy="3113700"/>
          </a:xfrm>
          <a:prstGeom prst="rect">
            <a:avLst/>
          </a:prstGeom>
          <a:solidFill>
            <a:srgbClr val="262626">
              <a:alpha val="32549"/>
            </a:srgbClr>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549" name="Google Shape;549;p32"/>
          <p:cNvSpPr/>
          <p:nvPr/>
        </p:nvSpPr>
        <p:spPr>
          <a:xfrm>
            <a:off x="6094625" y="3601525"/>
            <a:ext cx="5433600" cy="3113700"/>
          </a:xfrm>
          <a:prstGeom prst="rect">
            <a:avLst/>
          </a:prstGeom>
          <a:solidFill>
            <a:srgbClr val="262626">
              <a:alpha val="32549"/>
            </a:srgbClr>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550" name="Google Shape;550;p32"/>
          <p:cNvSpPr/>
          <p:nvPr/>
        </p:nvSpPr>
        <p:spPr>
          <a:xfrm>
            <a:off x="427350" y="3754375"/>
            <a:ext cx="5107800" cy="712200"/>
          </a:xfrm>
          <a:prstGeom prst="rect">
            <a:avLst/>
          </a:prstGeom>
          <a:solidFill>
            <a:schemeClr val="dk1"/>
          </a:solidFill>
          <a:ln>
            <a:noFill/>
          </a:ln>
          <a:effectLst>
            <a:outerShdw blurRad="50800" rotWithShape="0" algn="t" dir="5400000" dist="381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32"/>
          <p:cNvSpPr/>
          <p:nvPr/>
        </p:nvSpPr>
        <p:spPr>
          <a:xfrm>
            <a:off x="6196475" y="447700"/>
            <a:ext cx="5229900" cy="712200"/>
          </a:xfrm>
          <a:prstGeom prst="rect">
            <a:avLst/>
          </a:prstGeom>
          <a:solidFill>
            <a:schemeClr val="dk1"/>
          </a:solidFill>
          <a:ln>
            <a:noFill/>
          </a:ln>
          <a:effectLst>
            <a:outerShdw blurRad="50800" rotWithShape="0" algn="t" dir="5400000" dist="381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32"/>
          <p:cNvSpPr/>
          <p:nvPr/>
        </p:nvSpPr>
        <p:spPr>
          <a:xfrm>
            <a:off x="6196475" y="3754375"/>
            <a:ext cx="5229900" cy="712200"/>
          </a:xfrm>
          <a:prstGeom prst="rect">
            <a:avLst/>
          </a:prstGeom>
          <a:solidFill>
            <a:schemeClr val="dk1"/>
          </a:solidFill>
          <a:ln>
            <a:noFill/>
          </a:ln>
          <a:effectLst>
            <a:outerShdw blurRad="50800" rotWithShape="0" algn="t" dir="5400000" dist="381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32"/>
          <p:cNvSpPr txBox="1"/>
          <p:nvPr/>
        </p:nvSpPr>
        <p:spPr>
          <a:xfrm>
            <a:off x="417000" y="3794875"/>
            <a:ext cx="4948800" cy="63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900"/>
              <a:buFont typeface="Arial"/>
              <a:buNone/>
            </a:pPr>
            <a:r>
              <a:rPr b="1" i="0" lang="en-US" sz="2900" u="none" cap="none" strike="noStrike">
                <a:solidFill>
                  <a:srgbClr val="FFFFFF"/>
                </a:solidFill>
                <a:latin typeface="Arial"/>
                <a:ea typeface="Arial"/>
                <a:cs typeface="Arial"/>
                <a:sym typeface="Arial"/>
              </a:rPr>
              <a:t>Opportunities:</a:t>
            </a:r>
            <a:endParaRPr b="0" i="0" sz="2500" u="none" cap="none" strike="noStrike">
              <a:solidFill>
                <a:srgbClr val="FFFFFF"/>
              </a:solidFill>
              <a:latin typeface="Trebuchet MS"/>
              <a:ea typeface="Trebuchet MS"/>
              <a:cs typeface="Trebuchet MS"/>
              <a:sym typeface="Trebuchet MS"/>
            </a:endParaRPr>
          </a:p>
        </p:txBody>
      </p:sp>
      <p:sp>
        <p:nvSpPr>
          <p:cNvPr id="554" name="Google Shape;554;p32"/>
          <p:cNvSpPr txBox="1"/>
          <p:nvPr/>
        </p:nvSpPr>
        <p:spPr>
          <a:xfrm>
            <a:off x="6257525" y="503650"/>
            <a:ext cx="5433600" cy="600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rgbClr val="FFFFFF"/>
                </a:solidFill>
                <a:latin typeface="Arial"/>
                <a:ea typeface="Arial"/>
                <a:cs typeface="Arial"/>
                <a:sym typeface="Arial"/>
              </a:rPr>
              <a:t>Weakness:</a:t>
            </a:r>
            <a:endParaRPr b="0" i="0" sz="3400" u="none" cap="none" strike="noStrike">
              <a:solidFill>
                <a:srgbClr val="FFFFFF"/>
              </a:solidFill>
              <a:latin typeface="Trebuchet MS"/>
              <a:ea typeface="Trebuchet MS"/>
              <a:cs typeface="Trebuchet MS"/>
              <a:sym typeface="Trebuchet MS"/>
            </a:endParaRPr>
          </a:p>
        </p:txBody>
      </p:sp>
      <p:sp>
        <p:nvSpPr>
          <p:cNvPr id="555" name="Google Shape;555;p32"/>
          <p:cNvSpPr txBox="1"/>
          <p:nvPr/>
        </p:nvSpPr>
        <p:spPr>
          <a:xfrm>
            <a:off x="6257525" y="3794875"/>
            <a:ext cx="5107800" cy="63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900"/>
              <a:buFont typeface="Arial"/>
              <a:buNone/>
            </a:pPr>
            <a:r>
              <a:rPr b="1" i="0" lang="en-US" sz="2900" u="none" cap="none" strike="noStrike">
                <a:solidFill>
                  <a:srgbClr val="FFFFFF"/>
                </a:solidFill>
                <a:latin typeface="Arial"/>
                <a:ea typeface="Arial"/>
                <a:cs typeface="Arial"/>
                <a:sym typeface="Arial"/>
              </a:rPr>
              <a:t>Threats:</a:t>
            </a:r>
            <a:endParaRPr b="0" i="0" sz="2500" u="none" cap="none" strike="noStrike">
              <a:solidFill>
                <a:srgbClr val="FFFFFF"/>
              </a:solidFill>
              <a:latin typeface="Trebuchet MS"/>
              <a:ea typeface="Trebuchet MS"/>
              <a:cs typeface="Trebuchet MS"/>
              <a:sym typeface="Trebuchet MS"/>
            </a:endParaRPr>
          </a:p>
        </p:txBody>
      </p:sp>
      <p:sp>
        <p:nvSpPr>
          <p:cNvPr id="556" name="Google Shape;556;p32"/>
          <p:cNvSpPr txBox="1"/>
          <p:nvPr/>
        </p:nvSpPr>
        <p:spPr>
          <a:xfrm>
            <a:off x="366300" y="1335675"/>
            <a:ext cx="5433600" cy="1877700"/>
          </a:xfrm>
          <a:prstGeom prst="rect">
            <a:avLst/>
          </a:prstGeom>
          <a:noFill/>
          <a:ln>
            <a:noFill/>
          </a:ln>
        </p:spPr>
        <p:txBody>
          <a:bodyPr anchorCtr="0" anchor="t" bIns="91425" lIns="91425" spcFirstLastPara="1" rIns="91425" wrap="square" tIns="91425">
            <a:spAutoFit/>
          </a:bodyPr>
          <a:lstStyle/>
          <a:p>
            <a:pPr indent="-368300" lvl="0" marL="457200" marR="0" rtl="0" algn="l">
              <a:lnSpc>
                <a:spcPct val="100000"/>
              </a:lnSpc>
              <a:spcBef>
                <a:spcPts val="0"/>
              </a:spcBef>
              <a:spcAft>
                <a:spcPts val="0"/>
              </a:spcAft>
              <a:buClr>
                <a:srgbClr val="FFFFFF"/>
              </a:buClr>
              <a:buSzPts val="2200"/>
              <a:buFont typeface="Arial"/>
              <a:buChar char="●"/>
            </a:pPr>
            <a:r>
              <a:rPr b="0" i="0" lang="en-US" sz="2200" u="none" cap="none" strike="noStrike">
                <a:solidFill>
                  <a:srgbClr val="FFFFFF"/>
                </a:solidFill>
                <a:latin typeface="Arial"/>
                <a:ea typeface="Arial"/>
                <a:cs typeface="Arial"/>
                <a:sym typeface="Arial"/>
              </a:rPr>
              <a:t>A new, easy-to-use product to showcase skills faster.</a:t>
            </a:r>
            <a:endParaRPr b="0" i="0" sz="2200" u="none" cap="none" strike="noStrike">
              <a:solidFill>
                <a:srgbClr val="FFFFFF"/>
              </a:solidFill>
              <a:latin typeface="Arial"/>
              <a:ea typeface="Arial"/>
              <a:cs typeface="Arial"/>
              <a:sym typeface="Arial"/>
            </a:endParaRPr>
          </a:p>
          <a:p>
            <a:pPr indent="-368300" lvl="0" marL="457200" marR="0" rtl="0" algn="l">
              <a:lnSpc>
                <a:spcPct val="100000"/>
              </a:lnSpc>
              <a:spcBef>
                <a:spcPts val="0"/>
              </a:spcBef>
              <a:spcAft>
                <a:spcPts val="0"/>
              </a:spcAft>
              <a:buClr>
                <a:srgbClr val="FFFF00"/>
              </a:buClr>
              <a:buSzPts val="2200"/>
              <a:buFont typeface="Arial"/>
              <a:buChar char="●"/>
            </a:pPr>
            <a:r>
              <a:rPr b="0" i="0" lang="en-US" sz="2200" u="none" cap="none" strike="noStrike">
                <a:solidFill>
                  <a:srgbClr val="FFFF00"/>
                </a:solidFill>
                <a:latin typeface="Arial"/>
                <a:ea typeface="Arial"/>
                <a:cs typeface="Arial"/>
                <a:sym typeface="Arial"/>
              </a:rPr>
              <a:t>We know the problems we faced, so we can relate to the users.</a:t>
            </a:r>
            <a:endParaRPr b="0" i="0" sz="2200" u="none" cap="none" strike="noStrike">
              <a:solidFill>
                <a:srgbClr val="FFFF00"/>
              </a:solidFill>
              <a:latin typeface="Arial"/>
              <a:ea typeface="Arial"/>
              <a:cs typeface="Arial"/>
              <a:sym typeface="Arial"/>
            </a:endParaRPr>
          </a:p>
          <a:p>
            <a:pPr indent="-368300" lvl="0" marL="457200" marR="0" rtl="0" algn="l">
              <a:lnSpc>
                <a:spcPct val="100000"/>
              </a:lnSpc>
              <a:spcBef>
                <a:spcPts val="0"/>
              </a:spcBef>
              <a:spcAft>
                <a:spcPts val="0"/>
              </a:spcAft>
              <a:buClr>
                <a:srgbClr val="FFFFFF"/>
              </a:buClr>
              <a:buSzPts val="2200"/>
              <a:buFont typeface="Arial"/>
              <a:buChar char="●"/>
            </a:pPr>
            <a:r>
              <a:rPr b="0" i="0" lang="en-US" sz="2200" u="none" cap="none" strike="noStrike">
                <a:solidFill>
                  <a:srgbClr val="FFFFFF"/>
                </a:solidFill>
                <a:latin typeface="Arial"/>
                <a:ea typeface="Arial"/>
                <a:cs typeface="Arial"/>
                <a:sym typeface="Arial"/>
              </a:rPr>
              <a:t>Good, basic marketing plans.</a:t>
            </a:r>
            <a:endParaRPr b="0" i="0" sz="2200" u="none" cap="none" strike="noStrike">
              <a:solidFill>
                <a:srgbClr val="FFFFFF"/>
              </a:solidFill>
              <a:latin typeface="Arial"/>
              <a:ea typeface="Arial"/>
              <a:cs typeface="Arial"/>
              <a:sym typeface="Arial"/>
            </a:endParaRPr>
          </a:p>
        </p:txBody>
      </p:sp>
      <p:sp>
        <p:nvSpPr>
          <p:cNvPr id="557" name="Google Shape;557;p32"/>
          <p:cNvSpPr txBox="1"/>
          <p:nvPr/>
        </p:nvSpPr>
        <p:spPr>
          <a:xfrm>
            <a:off x="6282875" y="1310175"/>
            <a:ext cx="5057100" cy="1928700"/>
          </a:xfrm>
          <a:prstGeom prst="rect">
            <a:avLst/>
          </a:prstGeom>
          <a:noFill/>
          <a:ln>
            <a:noFill/>
          </a:ln>
        </p:spPr>
        <p:txBody>
          <a:bodyPr anchorCtr="0" anchor="t" bIns="91425" lIns="91425" spcFirstLastPara="1" rIns="91425" wrap="square" tIns="91425">
            <a:spAutoFit/>
          </a:bodyPr>
          <a:lstStyle/>
          <a:p>
            <a:pPr indent="-368300" lvl="0" marL="457200" marR="0" rtl="0" algn="l">
              <a:lnSpc>
                <a:spcPct val="100000"/>
              </a:lnSpc>
              <a:spcBef>
                <a:spcPts val="0"/>
              </a:spcBef>
              <a:spcAft>
                <a:spcPts val="0"/>
              </a:spcAft>
              <a:buClr>
                <a:srgbClr val="FFFFFF"/>
              </a:buClr>
              <a:buSzPts val="2200"/>
              <a:buFont typeface="Arial"/>
              <a:buChar char="●"/>
            </a:pPr>
            <a:r>
              <a:rPr b="0" i="0" lang="en-US" sz="2200" u="none" cap="none" strike="noStrike">
                <a:solidFill>
                  <a:srgbClr val="FFFFFF"/>
                </a:solidFill>
                <a:latin typeface="Arial"/>
                <a:ea typeface="Arial"/>
                <a:cs typeface="Arial"/>
                <a:sym typeface="Arial"/>
              </a:rPr>
              <a:t>We don’t have sufficient financial resources to participate in such project.</a:t>
            </a:r>
            <a:endParaRPr b="0" i="0" sz="2200" u="none" cap="none" strike="noStrike">
              <a:solidFill>
                <a:srgbClr val="FFFFFF"/>
              </a:solidFill>
              <a:latin typeface="Arial"/>
              <a:ea typeface="Arial"/>
              <a:cs typeface="Arial"/>
              <a:sym typeface="Arial"/>
            </a:endParaRPr>
          </a:p>
          <a:p>
            <a:pPr indent="-368300" lvl="0" marL="457200" marR="0" rtl="0" algn="l">
              <a:lnSpc>
                <a:spcPct val="115000"/>
              </a:lnSpc>
              <a:spcBef>
                <a:spcPts val="0"/>
              </a:spcBef>
              <a:spcAft>
                <a:spcPts val="0"/>
              </a:spcAft>
              <a:buClr>
                <a:srgbClr val="FFFF00"/>
              </a:buClr>
              <a:buSzPts val="2200"/>
              <a:buFont typeface="Arial"/>
              <a:buChar char="●"/>
            </a:pPr>
            <a:r>
              <a:rPr b="0" i="0" lang="en-US" sz="2200" u="none" cap="none" strike="noStrike">
                <a:solidFill>
                  <a:srgbClr val="FFFF00"/>
                </a:solidFill>
                <a:latin typeface="Arial"/>
                <a:ea typeface="Arial"/>
                <a:cs typeface="Arial"/>
                <a:sym typeface="Arial"/>
              </a:rPr>
              <a:t>We don’t have enough experience to execute the project</a:t>
            </a:r>
            <a:endParaRPr b="0" i="0" sz="2200" u="none" cap="none" strike="noStrike">
              <a:solidFill>
                <a:srgbClr val="FFFF00"/>
              </a:solidFill>
              <a:latin typeface="Arial"/>
              <a:ea typeface="Arial"/>
              <a:cs typeface="Arial"/>
              <a:sym typeface="Arial"/>
            </a:endParaRPr>
          </a:p>
        </p:txBody>
      </p:sp>
      <p:sp>
        <p:nvSpPr>
          <p:cNvPr id="558" name="Google Shape;558;p32"/>
          <p:cNvSpPr txBox="1"/>
          <p:nvPr/>
        </p:nvSpPr>
        <p:spPr>
          <a:xfrm>
            <a:off x="198450" y="4426075"/>
            <a:ext cx="5565600" cy="26013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00000"/>
              </a:lnSpc>
              <a:spcBef>
                <a:spcPts val="0"/>
              </a:spcBef>
              <a:spcAft>
                <a:spcPts val="0"/>
              </a:spcAft>
              <a:buClr>
                <a:srgbClr val="FFFFFF"/>
              </a:buClr>
              <a:buSzPts val="2000"/>
              <a:buFont typeface="Arial"/>
              <a:buChar char="●"/>
            </a:pPr>
            <a:r>
              <a:rPr b="0" i="0" lang="en-US" sz="2000" u="none" cap="none" strike="noStrike">
                <a:solidFill>
                  <a:srgbClr val="FFFFFF"/>
                </a:solidFill>
                <a:latin typeface="Arial"/>
                <a:ea typeface="Arial"/>
                <a:cs typeface="Arial"/>
                <a:sym typeface="Arial"/>
              </a:rPr>
              <a:t>Little to no competitors</a:t>
            </a:r>
            <a:endParaRPr b="0" i="0" sz="2000" u="none" cap="none" strike="noStrike">
              <a:solidFill>
                <a:srgbClr val="FFFFFF"/>
              </a:solidFill>
              <a:latin typeface="Arial"/>
              <a:ea typeface="Arial"/>
              <a:cs typeface="Arial"/>
              <a:sym typeface="Arial"/>
            </a:endParaRPr>
          </a:p>
          <a:p>
            <a:pPr indent="-355600" lvl="0" marL="457200" marR="0" rtl="0" algn="l">
              <a:lnSpc>
                <a:spcPct val="100000"/>
              </a:lnSpc>
              <a:spcBef>
                <a:spcPts val="0"/>
              </a:spcBef>
              <a:spcAft>
                <a:spcPts val="0"/>
              </a:spcAft>
              <a:buClr>
                <a:srgbClr val="FFFF00"/>
              </a:buClr>
              <a:buSzPts val="2000"/>
              <a:buFont typeface="Arial"/>
              <a:buChar char="●"/>
            </a:pPr>
            <a:r>
              <a:rPr b="0" i="0" lang="en-US" sz="2000" u="none" cap="none" strike="noStrike">
                <a:solidFill>
                  <a:srgbClr val="FFFF00"/>
                </a:solidFill>
                <a:latin typeface="Arial"/>
                <a:ea typeface="Arial"/>
                <a:cs typeface="Arial"/>
                <a:sym typeface="Arial"/>
              </a:rPr>
              <a:t>Emerging need for the software due to more demand for displaying skills (that too easily)</a:t>
            </a:r>
            <a:endParaRPr b="0" i="0" sz="2000" u="none" cap="none" strike="noStrike">
              <a:solidFill>
                <a:srgbClr val="FFFF00"/>
              </a:solidFill>
              <a:latin typeface="Arial"/>
              <a:ea typeface="Arial"/>
              <a:cs typeface="Arial"/>
              <a:sym typeface="Arial"/>
            </a:endParaRPr>
          </a:p>
          <a:p>
            <a:pPr indent="-355600" lvl="0" marL="457200" marR="0" rtl="0" algn="l">
              <a:lnSpc>
                <a:spcPct val="100000"/>
              </a:lnSpc>
              <a:spcBef>
                <a:spcPts val="0"/>
              </a:spcBef>
              <a:spcAft>
                <a:spcPts val="0"/>
              </a:spcAft>
              <a:buClr>
                <a:srgbClr val="FFFFFF"/>
              </a:buClr>
              <a:buSzPts val="2000"/>
              <a:buFont typeface="Arial"/>
              <a:buChar char="●"/>
            </a:pPr>
            <a:r>
              <a:rPr b="0" i="0" lang="en-US" sz="2000" u="none" cap="none" strike="noStrike">
                <a:solidFill>
                  <a:srgbClr val="FFFFFF"/>
                </a:solidFill>
                <a:latin typeface="Arial"/>
                <a:ea typeface="Arial"/>
                <a:cs typeface="Arial"/>
                <a:sym typeface="Arial"/>
              </a:rPr>
              <a:t>We can easily get the human resources to build and maintain the software as the backend languages are common.</a:t>
            </a:r>
            <a:endParaRPr b="0" i="0" sz="20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Trebuchet MS"/>
              <a:ea typeface="Trebuchet MS"/>
              <a:cs typeface="Trebuchet MS"/>
              <a:sym typeface="Trebuchet MS"/>
            </a:endParaRPr>
          </a:p>
        </p:txBody>
      </p:sp>
      <p:sp>
        <p:nvSpPr>
          <p:cNvPr id="559" name="Google Shape;559;p32"/>
          <p:cNvSpPr txBox="1"/>
          <p:nvPr/>
        </p:nvSpPr>
        <p:spPr>
          <a:xfrm>
            <a:off x="6043925" y="4466575"/>
            <a:ext cx="6148200" cy="1985700"/>
          </a:xfrm>
          <a:prstGeom prst="rect">
            <a:avLst/>
          </a:prstGeom>
          <a:noFill/>
          <a:ln>
            <a:noFill/>
          </a:ln>
        </p:spPr>
        <p:txBody>
          <a:bodyPr anchorCtr="0" anchor="t" bIns="91425" lIns="91425" spcFirstLastPara="1" rIns="91425" wrap="square" tIns="91425">
            <a:spAutoFit/>
          </a:bodyPr>
          <a:lstStyle/>
          <a:p>
            <a:pPr indent="-374650" lvl="0" marL="457200" marR="0" rtl="0" algn="l">
              <a:lnSpc>
                <a:spcPct val="100000"/>
              </a:lnSpc>
              <a:spcBef>
                <a:spcPts val="0"/>
              </a:spcBef>
              <a:spcAft>
                <a:spcPts val="0"/>
              </a:spcAft>
              <a:buClr>
                <a:srgbClr val="FFFFFF"/>
              </a:buClr>
              <a:buSzPts val="2300"/>
              <a:buFont typeface="Arial"/>
              <a:buChar char="●"/>
            </a:pPr>
            <a:r>
              <a:rPr b="0" i="0" lang="en-US" sz="2300" u="none" cap="none" strike="noStrike">
                <a:solidFill>
                  <a:srgbClr val="FFFFFF"/>
                </a:solidFill>
                <a:latin typeface="Arial"/>
                <a:ea typeface="Arial"/>
                <a:cs typeface="Arial"/>
                <a:sym typeface="Arial"/>
              </a:rPr>
              <a:t>Security will a little weak due to programming language</a:t>
            </a:r>
            <a:endParaRPr b="0" i="0" sz="2300" u="none" cap="none" strike="noStrike">
              <a:solidFill>
                <a:srgbClr val="FFFFFF"/>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FFFFFF"/>
              </a:solidFill>
              <a:latin typeface="Arial"/>
              <a:ea typeface="Arial"/>
              <a:cs typeface="Arial"/>
              <a:sym typeface="Arial"/>
            </a:endParaRPr>
          </a:p>
          <a:p>
            <a:pPr indent="-374650" lvl="0" marL="457200" marR="0" rtl="0" algn="l">
              <a:lnSpc>
                <a:spcPct val="100000"/>
              </a:lnSpc>
              <a:spcBef>
                <a:spcPts val="0"/>
              </a:spcBef>
              <a:spcAft>
                <a:spcPts val="0"/>
              </a:spcAft>
              <a:buClr>
                <a:srgbClr val="FFFF00"/>
              </a:buClr>
              <a:buSzPts val="2300"/>
              <a:buFont typeface="Arial"/>
              <a:buChar char="●"/>
            </a:pPr>
            <a:r>
              <a:rPr b="0" i="0" lang="en-US" sz="2300" u="none" cap="none" strike="noStrike">
                <a:solidFill>
                  <a:srgbClr val="FFFF00"/>
                </a:solidFill>
                <a:latin typeface="Arial"/>
                <a:ea typeface="Arial"/>
                <a:cs typeface="Arial"/>
                <a:sym typeface="Arial"/>
              </a:rPr>
              <a:t>Easy to replicate software</a:t>
            </a:r>
            <a:endParaRPr b="0" i="0" sz="2300" u="none" cap="none" strike="noStrike">
              <a:solidFill>
                <a:srgbClr val="FFFF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33"/>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en-US" sz="4000">
                <a:latin typeface="Arial"/>
                <a:ea typeface="Arial"/>
                <a:cs typeface="Arial"/>
                <a:sym typeface="Arial"/>
              </a:rPr>
              <a:t>Strategy </a:t>
            </a:r>
            <a:endParaRPr sz="4500"/>
          </a:p>
        </p:txBody>
      </p:sp>
      <p:sp>
        <p:nvSpPr>
          <p:cNvPr id="565" name="Google Shape;565;p33"/>
          <p:cNvSpPr/>
          <p:nvPr/>
        </p:nvSpPr>
        <p:spPr>
          <a:xfrm>
            <a:off x="564750" y="2238525"/>
            <a:ext cx="11062500" cy="4170300"/>
          </a:xfrm>
          <a:prstGeom prst="rect">
            <a:avLst/>
          </a:prstGeom>
          <a:solidFill>
            <a:srgbClr val="262626">
              <a:alpha val="32549"/>
            </a:srgbClr>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566" name="Google Shape;566;p33"/>
          <p:cNvSpPr txBox="1"/>
          <p:nvPr>
            <p:ph idx="1" type="body"/>
          </p:nvPr>
        </p:nvSpPr>
        <p:spPr>
          <a:xfrm>
            <a:off x="1536794" y="2901263"/>
            <a:ext cx="8396400" cy="3100500"/>
          </a:xfrm>
          <a:prstGeom prst="rect">
            <a:avLst/>
          </a:prstGeom>
          <a:noFill/>
          <a:ln>
            <a:noFill/>
          </a:ln>
        </p:spPr>
        <p:txBody>
          <a:bodyPr anchorCtr="0" anchor="ctr" bIns="45700" lIns="91425" spcFirstLastPara="1" rIns="91425" wrap="square" tIns="45700">
            <a:normAutofit lnSpcReduction="20000"/>
          </a:bodyPr>
          <a:lstStyle/>
          <a:p>
            <a:pPr indent="0" lvl="0" marL="0" rtl="0" algn="l">
              <a:lnSpc>
                <a:spcPct val="100000"/>
              </a:lnSpc>
              <a:spcBef>
                <a:spcPts val="0"/>
              </a:spcBef>
              <a:spcAft>
                <a:spcPts val="0"/>
              </a:spcAft>
              <a:buClr>
                <a:schemeClr val="dk1"/>
              </a:buClr>
              <a:buSzPts val="1100"/>
              <a:buNone/>
            </a:pPr>
            <a:r>
              <a:rPr b="1" lang="en-US" sz="2600">
                <a:latin typeface="Arial"/>
                <a:ea typeface="Arial"/>
                <a:cs typeface="Arial"/>
                <a:sym typeface="Arial"/>
              </a:rPr>
              <a:t>As a new project, ours could be helpful for starters</a:t>
            </a:r>
            <a:endParaRPr b="1" sz="2600">
              <a:latin typeface="Arial"/>
              <a:ea typeface="Arial"/>
              <a:cs typeface="Arial"/>
              <a:sym typeface="Arial"/>
            </a:endParaRPr>
          </a:p>
          <a:p>
            <a:pPr indent="0" lvl="0" marL="0" rtl="0" algn="l">
              <a:lnSpc>
                <a:spcPct val="100000"/>
              </a:lnSpc>
              <a:spcBef>
                <a:spcPts val="0"/>
              </a:spcBef>
              <a:spcAft>
                <a:spcPts val="0"/>
              </a:spcAft>
              <a:buClr>
                <a:schemeClr val="dk1"/>
              </a:buClr>
              <a:buSzPts val="1100"/>
              <a:buNone/>
            </a:pPr>
            <a:r>
              <a:rPr b="1" lang="en-US" sz="2600">
                <a:latin typeface="Arial"/>
                <a:ea typeface="Arial"/>
                <a:cs typeface="Arial"/>
                <a:sym typeface="Arial"/>
              </a:rPr>
              <a:t>for the UIU users. We would need more feedback to from potential users to develop our project well. If we study resources from the internet and take assistance from experienced developers, along with implementing a PHP framework and API, we can ensure a standard and secure project.</a:t>
            </a:r>
            <a:endParaRPr b="1" sz="2600">
              <a:latin typeface="Arial"/>
              <a:ea typeface="Arial"/>
              <a:cs typeface="Arial"/>
              <a:sym typeface="Arial"/>
            </a:endParaRPr>
          </a:p>
          <a:p>
            <a:pPr indent="0" lvl="0" marL="0" rtl="0" algn="ctr">
              <a:lnSpc>
                <a:spcPct val="100000"/>
              </a:lnSpc>
              <a:spcBef>
                <a:spcPts val="0"/>
              </a:spcBef>
              <a:spcAft>
                <a:spcPts val="0"/>
              </a:spcAft>
              <a:buClr>
                <a:schemeClr val="lt1"/>
              </a:buClr>
              <a:buSzPts val="6000"/>
              <a:buNone/>
            </a:pPr>
            <a:r>
              <a:t/>
            </a:r>
            <a:endParaRPr u="sng"/>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34"/>
          <p:cNvSpPr txBox="1"/>
          <p:nvPr>
            <p:ph type="title"/>
          </p:nvPr>
        </p:nvSpPr>
        <p:spPr>
          <a:xfrm>
            <a:off x="541725" y="2869899"/>
            <a:ext cx="9613800" cy="936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000"/>
              <a:buFont typeface="Arial"/>
              <a:buNone/>
            </a:pPr>
            <a:r>
              <a:t/>
            </a:r>
            <a:endParaRPr sz="3900">
              <a:solidFill>
                <a:srgbClr val="FFFFFF"/>
              </a:solidFill>
              <a:latin typeface="Arial"/>
              <a:ea typeface="Arial"/>
              <a:cs typeface="Arial"/>
              <a:sym typeface="Arial"/>
            </a:endParaRPr>
          </a:p>
          <a:p>
            <a:pPr indent="0" lvl="0" marL="0" rtl="0" algn="ctr">
              <a:lnSpc>
                <a:spcPct val="100000"/>
              </a:lnSpc>
              <a:spcBef>
                <a:spcPts val="0"/>
              </a:spcBef>
              <a:spcAft>
                <a:spcPts val="0"/>
              </a:spcAft>
              <a:buClr>
                <a:schemeClr val="dk1"/>
              </a:buClr>
              <a:buSzPts val="2000"/>
              <a:buFont typeface="Arial"/>
              <a:buNone/>
            </a:pPr>
            <a:r>
              <a:t/>
            </a:r>
            <a:endParaRPr sz="3900">
              <a:solidFill>
                <a:srgbClr val="FFFFFF"/>
              </a:solidFill>
              <a:latin typeface="Arial"/>
              <a:ea typeface="Arial"/>
              <a:cs typeface="Arial"/>
              <a:sym typeface="Arial"/>
            </a:endParaRPr>
          </a:p>
          <a:p>
            <a:pPr indent="0" lvl="0" marL="0" rtl="0" algn="ctr">
              <a:lnSpc>
                <a:spcPct val="100000"/>
              </a:lnSpc>
              <a:spcBef>
                <a:spcPts val="0"/>
              </a:spcBef>
              <a:spcAft>
                <a:spcPts val="0"/>
              </a:spcAft>
              <a:buClr>
                <a:schemeClr val="dk1"/>
              </a:buClr>
              <a:buSzPts val="2000"/>
              <a:buFont typeface="Arial"/>
              <a:buNone/>
            </a:pPr>
            <a:r>
              <a:rPr lang="en-US" sz="3000">
                <a:solidFill>
                  <a:srgbClr val="FFFFFF"/>
                </a:solidFill>
                <a:latin typeface="Arial"/>
                <a:ea typeface="Arial"/>
                <a:cs typeface="Arial"/>
                <a:sym typeface="Arial"/>
              </a:rPr>
              <a:t>Do you have any question about this presentation?</a:t>
            </a:r>
            <a:endParaRPr sz="3000">
              <a:solidFill>
                <a:srgbClr val="FFFFFF"/>
              </a:solidFill>
              <a:latin typeface="Arial"/>
              <a:ea typeface="Arial"/>
              <a:cs typeface="Arial"/>
              <a:sym typeface="Arial"/>
            </a:endParaRPr>
          </a:p>
          <a:p>
            <a:pPr indent="0" lvl="0" marL="0" rtl="0" algn="ctr">
              <a:lnSpc>
                <a:spcPct val="100000"/>
              </a:lnSpc>
              <a:spcBef>
                <a:spcPts val="0"/>
              </a:spcBef>
              <a:spcAft>
                <a:spcPts val="0"/>
              </a:spcAft>
              <a:buClr>
                <a:schemeClr val="dk1"/>
              </a:buClr>
              <a:buSzPts val="2000"/>
              <a:buFont typeface="Arial"/>
              <a:buNone/>
            </a:pPr>
            <a:r>
              <a:rPr lang="en-US" sz="3000">
                <a:solidFill>
                  <a:srgbClr val="FFFFFF"/>
                </a:solidFill>
                <a:latin typeface="Arial"/>
                <a:ea typeface="Arial"/>
                <a:cs typeface="Arial"/>
                <a:sym typeface="Arial"/>
              </a:rPr>
              <a:t>Thank You</a:t>
            </a:r>
            <a:endParaRPr sz="3000">
              <a:solidFill>
                <a:srgbClr val="FFFFFF"/>
              </a:solidFill>
              <a:latin typeface="Arial"/>
              <a:ea typeface="Arial"/>
              <a:cs typeface="Arial"/>
              <a:sym typeface="Arial"/>
            </a:endParaRPr>
          </a:p>
          <a:p>
            <a:pPr indent="0" lvl="0" marL="0" rtl="0" algn="ctr">
              <a:lnSpc>
                <a:spcPct val="100000"/>
              </a:lnSpc>
              <a:spcBef>
                <a:spcPts val="0"/>
              </a:spcBef>
              <a:spcAft>
                <a:spcPts val="0"/>
              </a:spcAft>
              <a:buClr>
                <a:schemeClr val="dk1"/>
              </a:buClr>
              <a:buSzPts val="2000"/>
              <a:buFont typeface="Arial"/>
              <a:buNone/>
            </a:pPr>
            <a:r>
              <a:t/>
            </a:r>
            <a:endParaRPr sz="3900">
              <a:solidFill>
                <a:srgbClr val="FFFFFF"/>
              </a:solidFill>
              <a:latin typeface="Arial"/>
              <a:ea typeface="Arial"/>
              <a:cs typeface="Arial"/>
              <a:sym typeface="Arial"/>
            </a:endParaRPr>
          </a:p>
          <a:p>
            <a:pPr indent="0" lvl="0" marL="0" rtl="0" algn="ctr">
              <a:lnSpc>
                <a:spcPct val="90000"/>
              </a:lnSpc>
              <a:spcBef>
                <a:spcPts val="0"/>
              </a:spcBef>
              <a:spcAft>
                <a:spcPts val="0"/>
              </a:spcAft>
              <a:buClr>
                <a:schemeClr val="lt1"/>
              </a:buClr>
              <a:buSzPts val="3600"/>
              <a:buFont typeface="Trebuchet MS"/>
              <a:buNone/>
            </a:pPr>
            <a:r>
              <a:t/>
            </a:r>
            <a:endParaRPr/>
          </a:p>
        </p:txBody>
      </p:sp>
      <p:pic>
        <p:nvPicPr>
          <p:cNvPr descr="Purpose icon" id="573" name="Google Shape;573;p34"/>
          <p:cNvPicPr preferRelativeResize="0"/>
          <p:nvPr/>
        </p:nvPicPr>
        <p:blipFill rotWithShape="1">
          <a:blip r:embed="rId3">
            <a:alphaModFix/>
          </a:blip>
          <a:srcRect b="0" l="0" r="0" t="0"/>
          <a:stretch/>
        </p:blipFill>
        <p:spPr>
          <a:xfrm>
            <a:off x="11003486" y="2947289"/>
            <a:ext cx="936000" cy="936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
          <p:cNvSpPr txBox="1"/>
          <p:nvPr>
            <p:ph type="title"/>
          </p:nvPr>
        </p:nvSpPr>
        <p:spPr>
          <a:xfrm>
            <a:off x="2137646"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Demographics Of Our Questionnaire Respondents</a:t>
            </a:r>
            <a:endParaRPr/>
          </a:p>
        </p:txBody>
      </p:sp>
      <p:sp>
        <p:nvSpPr>
          <p:cNvPr id="359" name="Google Shape;359;p4"/>
          <p:cNvSpPr/>
          <p:nvPr/>
        </p:nvSpPr>
        <p:spPr>
          <a:xfrm>
            <a:off x="5969202" y="3244334"/>
            <a:ext cx="25359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1800"/>
              <a:buFont typeface="Trebuchet MS"/>
              <a:buNone/>
            </a:pPr>
            <a:r>
              <a:rPr b="0" i="0" lang="en-US" sz="1800" u="none" cap="none" strike="noStrike">
                <a:solidFill>
                  <a:srgbClr val="FFFFFF"/>
                </a:solidFill>
                <a:latin typeface="Trebuchet MS"/>
                <a:ea typeface="Trebuchet MS"/>
                <a:cs typeface="Trebuchet MS"/>
                <a:sym typeface="Trebuchet MS"/>
              </a:rPr>
              <a:t> </a:t>
            </a:r>
            <a:endParaRPr b="0" i="0" sz="1400" u="none" cap="none" strike="noStrike">
              <a:solidFill>
                <a:srgbClr val="000000"/>
              </a:solidFill>
              <a:latin typeface="Arial"/>
              <a:ea typeface="Arial"/>
              <a:cs typeface="Arial"/>
              <a:sym typeface="Arial"/>
            </a:endParaRPr>
          </a:p>
        </p:txBody>
      </p:sp>
      <p:sp>
        <p:nvSpPr>
          <p:cNvPr id="360" name="Google Shape;360;p4"/>
          <p:cNvSpPr/>
          <p:nvPr/>
        </p:nvSpPr>
        <p:spPr>
          <a:xfrm>
            <a:off x="2271316" y="2252568"/>
            <a:ext cx="8326730" cy="4200193"/>
          </a:xfrm>
          <a:prstGeom prst="rect">
            <a:avLst/>
          </a:prstGeom>
          <a:solidFill>
            <a:srgbClr val="262626">
              <a:alpha val="45098"/>
            </a:srgbClr>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rebuchet MS"/>
              <a:buNone/>
            </a:pPr>
            <a:r>
              <a:t/>
            </a:r>
            <a:endParaRPr b="0" i="0" sz="1800" u="none" cap="none" strike="noStrike">
              <a:solidFill>
                <a:srgbClr val="FFFFFF"/>
              </a:solidFill>
              <a:latin typeface="Trebuchet MS"/>
              <a:ea typeface="Trebuchet MS"/>
              <a:cs typeface="Trebuchet MS"/>
              <a:sym typeface="Trebuchet MS"/>
            </a:endParaRPr>
          </a:p>
        </p:txBody>
      </p:sp>
      <p:sp>
        <p:nvSpPr>
          <p:cNvPr id="361" name="Google Shape;361;p4"/>
          <p:cNvSpPr/>
          <p:nvPr/>
        </p:nvSpPr>
        <p:spPr>
          <a:xfrm>
            <a:off x="2953199" y="2459839"/>
            <a:ext cx="7172826" cy="4154984"/>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2F2F2"/>
              </a:buClr>
              <a:buSzPts val="2400"/>
              <a:buFont typeface="Noto Sans Symbols"/>
              <a:buChar char="❖"/>
            </a:pPr>
            <a:r>
              <a:rPr b="1" i="0" lang="en-US" sz="2400" u="none" cap="none" strike="noStrike">
                <a:solidFill>
                  <a:srgbClr val="F2F2F2"/>
                </a:solidFill>
                <a:latin typeface="Trebuchet MS"/>
                <a:ea typeface="Trebuchet MS"/>
                <a:cs typeface="Trebuchet MS"/>
                <a:sym typeface="Trebuchet MS"/>
              </a:rPr>
              <a:t>A total of 103 people have responded to our survey until now.</a:t>
            </a:r>
            <a:endParaRPr b="0" i="0" sz="1400" u="none" cap="none" strike="noStrike">
              <a:solidFill>
                <a:srgbClr val="000000"/>
              </a:solidFill>
              <a:latin typeface="Arial"/>
              <a:ea typeface="Arial"/>
              <a:cs typeface="Arial"/>
              <a:sym typeface="Arial"/>
            </a:endParaRPr>
          </a:p>
          <a:p>
            <a:pPr indent="-190500" lvl="0" marL="342900" marR="0" rtl="0" algn="l">
              <a:lnSpc>
                <a:spcPct val="100000"/>
              </a:lnSpc>
              <a:spcBef>
                <a:spcPts val="0"/>
              </a:spcBef>
              <a:spcAft>
                <a:spcPts val="0"/>
              </a:spcAft>
              <a:buClr>
                <a:schemeClr val="lt1"/>
              </a:buClr>
              <a:buSzPts val="2400"/>
              <a:buFont typeface="Noto Sans Symbols"/>
              <a:buNone/>
            </a:pPr>
            <a:r>
              <a:t/>
            </a:r>
            <a:endParaRPr b="1" i="0" sz="2400" u="none" cap="none" strike="noStrike">
              <a:solidFill>
                <a:srgbClr val="F2F2F2"/>
              </a:solidFill>
              <a:latin typeface="Trebuchet MS"/>
              <a:ea typeface="Trebuchet MS"/>
              <a:cs typeface="Trebuchet MS"/>
              <a:sym typeface="Trebuchet MS"/>
            </a:endParaRPr>
          </a:p>
          <a:p>
            <a:pPr indent="-342900" lvl="0" marL="342900" marR="0" rtl="0" algn="l">
              <a:lnSpc>
                <a:spcPct val="100000"/>
              </a:lnSpc>
              <a:spcBef>
                <a:spcPts val="0"/>
              </a:spcBef>
              <a:spcAft>
                <a:spcPts val="0"/>
              </a:spcAft>
              <a:buClr>
                <a:srgbClr val="F2F2F2"/>
              </a:buClr>
              <a:buSzPts val="2400"/>
              <a:buFont typeface="Noto Sans Symbols"/>
              <a:buChar char="❖"/>
            </a:pPr>
            <a:r>
              <a:rPr b="1" i="0" lang="en-US" sz="2400" u="none" cap="none" strike="noStrike">
                <a:solidFill>
                  <a:srgbClr val="F2F2F2"/>
                </a:solidFill>
                <a:latin typeface="Trebuchet MS"/>
                <a:ea typeface="Trebuchet MS"/>
                <a:cs typeface="Trebuchet MS"/>
                <a:sym typeface="Trebuchet MS"/>
              </a:rPr>
              <a:t>Our respondents were male and female students, alumni and teachers of UIU.</a:t>
            </a:r>
            <a:endParaRPr b="0" i="0" sz="1400" u="none" cap="none" strike="noStrike">
              <a:solidFill>
                <a:srgbClr val="000000"/>
              </a:solidFill>
              <a:latin typeface="Arial"/>
              <a:ea typeface="Arial"/>
              <a:cs typeface="Arial"/>
              <a:sym typeface="Arial"/>
            </a:endParaRPr>
          </a:p>
          <a:p>
            <a:pPr indent="-190500" lvl="0" marL="342900" marR="0" rtl="0" algn="l">
              <a:lnSpc>
                <a:spcPct val="100000"/>
              </a:lnSpc>
              <a:spcBef>
                <a:spcPts val="0"/>
              </a:spcBef>
              <a:spcAft>
                <a:spcPts val="0"/>
              </a:spcAft>
              <a:buClr>
                <a:schemeClr val="lt1"/>
              </a:buClr>
              <a:buSzPts val="2400"/>
              <a:buFont typeface="Noto Sans Symbols"/>
              <a:buNone/>
            </a:pPr>
            <a:r>
              <a:t/>
            </a:r>
            <a:endParaRPr b="1" i="0" sz="2400" u="none" cap="none" strike="noStrike">
              <a:solidFill>
                <a:srgbClr val="F2F2F2"/>
              </a:solidFill>
              <a:latin typeface="Trebuchet MS"/>
              <a:ea typeface="Trebuchet MS"/>
              <a:cs typeface="Trebuchet MS"/>
              <a:sym typeface="Trebuchet MS"/>
            </a:endParaRPr>
          </a:p>
          <a:p>
            <a:pPr indent="-342900" lvl="0" marL="342900" marR="0" rtl="0" algn="l">
              <a:lnSpc>
                <a:spcPct val="100000"/>
              </a:lnSpc>
              <a:spcBef>
                <a:spcPts val="0"/>
              </a:spcBef>
              <a:spcAft>
                <a:spcPts val="0"/>
              </a:spcAft>
              <a:buClr>
                <a:srgbClr val="F2F2F2"/>
              </a:buClr>
              <a:buSzPts val="2400"/>
              <a:buFont typeface="Noto Sans Symbols"/>
              <a:buChar char="❖"/>
            </a:pPr>
            <a:r>
              <a:rPr b="1" i="0" lang="en-US" sz="2400" u="none" cap="none" strike="noStrike">
                <a:solidFill>
                  <a:srgbClr val="F2F2F2"/>
                </a:solidFill>
                <a:latin typeface="Trebuchet MS"/>
                <a:ea typeface="Trebuchet MS"/>
                <a:cs typeface="Trebuchet MS"/>
                <a:sym typeface="Trebuchet MS"/>
              </a:rPr>
              <a:t>Most of them were undergraduate students, however, we had some respondents with Honours, Masters and PhD degrees.</a:t>
            </a:r>
            <a:endParaRPr b="0" i="0" sz="1400" u="none" cap="none" strike="noStrike">
              <a:solidFill>
                <a:srgbClr val="000000"/>
              </a:solidFill>
              <a:latin typeface="Arial"/>
              <a:ea typeface="Arial"/>
              <a:cs typeface="Arial"/>
              <a:sym typeface="Arial"/>
            </a:endParaRPr>
          </a:p>
          <a:p>
            <a:pPr indent="-190500" lvl="0" marL="342900" marR="0" rtl="0" algn="l">
              <a:lnSpc>
                <a:spcPct val="100000"/>
              </a:lnSpc>
              <a:spcBef>
                <a:spcPts val="0"/>
              </a:spcBef>
              <a:spcAft>
                <a:spcPts val="0"/>
              </a:spcAft>
              <a:buClr>
                <a:schemeClr val="lt1"/>
              </a:buClr>
              <a:buSzPts val="2400"/>
              <a:buFont typeface="Noto Sans Symbols"/>
              <a:buNone/>
            </a:pPr>
            <a:r>
              <a:t/>
            </a:r>
            <a:endParaRPr b="0" i="0" sz="2400" u="none" cap="none" strike="noStrike">
              <a:solidFill>
                <a:srgbClr val="FFFFFF"/>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lt1"/>
              </a:buClr>
              <a:buSzPts val="2400"/>
              <a:buFont typeface="Trebuchet MS"/>
              <a:buNone/>
            </a:pPr>
            <a:r>
              <a:t/>
            </a:r>
            <a:endParaRPr b="1" i="0" sz="2400" u="none" cap="none" strike="noStrike">
              <a:solidFill>
                <a:srgbClr val="F2F2F2"/>
              </a:solidFill>
              <a:latin typeface="Trebuchet MS"/>
              <a:ea typeface="Trebuchet MS"/>
              <a:cs typeface="Trebuchet MS"/>
              <a:sym typeface="Trebuchet MS"/>
            </a:endParaRPr>
          </a:p>
        </p:txBody>
      </p:sp>
      <p:sp>
        <p:nvSpPr>
          <p:cNvPr id="362" name="Google Shape;362;p4"/>
          <p:cNvSpPr/>
          <p:nvPr/>
        </p:nvSpPr>
        <p:spPr>
          <a:xfrm>
            <a:off x="5862638" y="5154395"/>
            <a:ext cx="6096000"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1800"/>
              <a:buFont typeface="Trebuchet MS"/>
              <a:buNone/>
            </a:pPr>
            <a:br>
              <a:rPr b="0" i="0" lang="en-US" sz="1800" u="none" cap="none" strike="noStrike">
                <a:solidFill>
                  <a:srgbClr val="FFFFFF"/>
                </a:solidFill>
                <a:latin typeface="Trebuchet MS"/>
                <a:ea typeface="Trebuchet MS"/>
                <a:cs typeface="Trebuchet MS"/>
                <a:sym typeface="Trebuchet MS"/>
              </a:rPr>
            </a:br>
            <a:endParaRPr b="0" i="0" sz="1800" u="none" cap="none" strike="noStrike">
              <a:solidFill>
                <a:srgbClr val="FFFFFF"/>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
          <p:cNvSpPr txBox="1"/>
          <p:nvPr>
            <p:ph type="title"/>
          </p:nvPr>
        </p:nvSpPr>
        <p:spPr>
          <a:xfrm>
            <a:off x="680322" y="2869895"/>
            <a:ext cx="9613860" cy="109078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Trebuchet MS"/>
              <a:buNone/>
            </a:pPr>
            <a:r>
              <a:rPr lang="en-US"/>
              <a:t>Survey Results</a:t>
            </a:r>
            <a:endParaRPr/>
          </a:p>
        </p:txBody>
      </p:sp>
      <p:pic>
        <p:nvPicPr>
          <p:cNvPr descr="Purpose icon" id="369" name="Google Shape;369;p5"/>
          <p:cNvPicPr preferRelativeResize="0"/>
          <p:nvPr/>
        </p:nvPicPr>
        <p:blipFill rotWithShape="1">
          <a:blip r:embed="rId3">
            <a:alphaModFix/>
          </a:blip>
          <a:srcRect b="0" l="0" r="0" t="0"/>
          <a:stretch/>
        </p:blipFill>
        <p:spPr>
          <a:xfrm>
            <a:off x="11003486" y="2947289"/>
            <a:ext cx="936000" cy="936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6"/>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Question:1</a:t>
            </a:r>
            <a:endParaRPr/>
          </a:p>
        </p:txBody>
      </p:sp>
      <p:pic>
        <p:nvPicPr>
          <p:cNvPr id="375" name="Google Shape;375;p6"/>
          <p:cNvPicPr preferRelativeResize="0"/>
          <p:nvPr/>
        </p:nvPicPr>
        <p:blipFill rotWithShape="1">
          <a:blip r:embed="rId3">
            <a:alphaModFix/>
          </a:blip>
          <a:srcRect b="0" l="0" r="0" t="0"/>
          <a:stretch/>
        </p:blipFill>
        <p:spPr>
          <a:xfrm>
            <a:off x="1042988" y="2071525"/>
            <a:ext cx="10087623" cy="453826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7"/>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Question:2</a:t>
            </a:r>
            <a:endParaRPr/>
          </a:p>
        </p:txBody>
      </p:sp>
      <p:pic>
        <p:nvPicPr>
          <p:cNvPr descr="Forms response chart. Question title: What is your department?. Number of responses: 101 responses." id="381" name="Google Shape;381;p7"/>
          <p:cNvPicPr preferRelativeResize="0"/>
          <p:nvPr/>
        </p:nvPicPr>
        <p:blipFill rotWithShape="1">
          <a:blip r:embed="rId3">
            <a:alphaModFix/>
          </a:blip>
          <a:srcRect b="0" l="0" r="0" t="0"/>
          <a:stretch/>
        </p:blipFill>
        <p:spPr>
          <a:xfrm>
            <a:off x="1048409" y="2263515"/>
            <a:ext cx="10194889" cy="42882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8"/>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Question:3</a:t>
            </a:r>
            <a:endParaRPr/>
          </a:p>
        </p:txBody>
      </p:sp>
      <p:pic>
        <p:nvPicPr>
          <p:cNvPr descr="Forms response chart. Question title: What is your gender?. Number of responses: 101 responses." id="387" name="Google Shape;387;p8"/>
          <p:cNvPicPr preferRelativeResize="0"/>
          <p:nvPr/>
        </p:nvPicPr>
        <p:blipFill rotWithShape="1">
          <a:blip r:embed="rId3">
            <a:alphaModFix/>
          </a:blip>
          <a:srcRect b="0" l="0" r="0" t="0"/>
          <a:stretch/>
        </p:blipFill>
        <p:spPr>
          <a:xfrm>
            <a:off x="914400" y="2205417"/>
            <a:ext cx="10514545" cy="442268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9"/>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Question:4</a:t>
            </a:r>
            <a:endParaRPr/>
          </a:p>
        </p:txBody>
      </p:sp>
      <p:pic>
        <p:nvPicPr>
          <p:cNvPr descr="Forms response chart. Question title: What is your highest qualification?. Number of responses: 101 responses." id="393" name="Google Shape;393;p9"/>
          <p:cNvPicPr preferRelativeResize="0"/>
          <p:nvPr/>
        </p:nvPicPr>
        <p:blipFill rotWithShape="1">
          <a:blip r:embed="rId3">
            <a:alphaModFix/>
          </a:blip>
          <a:srcRect b="0" l="0" r="0" t="0"/>
          <a:stretch/>
        </p:blipFill>
        <p:spPr>
          <a:xfrm>
            <a:off x="1094282" y="2264166"/>
            <a:ext cx="10493790" cy="44139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rlin">
  <a:themeElements>
    <a:clrScheme name="Berlin">
      <a:dk1>
        <a:srgbClr val="000000"/>
      </a:dk1>
      <a:lt1>
        <a:srgbClr val="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