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20" r:id="rId8"/>
    <p:sldId id="313" r:id="rId9"/>
    <p:sldId id="318" r:id="rId10"/>
    <p:sldId id="319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>
        <p:scale>
          <a:sx n="87" d="100"/>
          <a:sy n="87" d="100"/>
        </p:scale>
        <p:origin x="1758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="" xmlns:a16="http://schemas.microsoft.com/office/drawing/2014/main" id="{03CCB26E-4FF4-1A60-EEE7-ACE3F770067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653" b="653"/>
          <a:stretch>
            <a:fillRect/>
          </a:stretch>
        </p:blipFill>
        <p:spPr>
          <a:xfrm>
            <a:off x="0" y="0"/>
            <a:ext cx="12191985" cy="4578350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112" y="6036738"/>
            <a:ext cx="7499757" cy="561203"/>
          </a:xfrm>
        </p:spPr>
        <p:txBody>
          <a:bodyPr>
            <a:noAutofit/>
          </a:bodyPr>
          <a:lstStyle/>
          <a:p>
            <a:r>
              <a:rPr lang="en-US" sz="4000" dirty="0"/>
              <a:t>Delta Team Animal Welfare Foundation(DTAWF) Shelter Management System.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9132" y="4649759"/>
            <a:ext cx="5420967" cy="1558847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Team Members: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Muhammad Mustofa Muntaseer(011201326)</a:t>
            </a:r>
          </a:p>
          <a:p>
            <a:r>
              <a:rPr lang="en-US" sz="2400" dirty="0">
                <a:solidFill>
                  <a:schemeClr val="bg1"/>
                </a:solidFill>
              </a:rPr>
              <a:t>Ashraful islam (011201324)</a:t>
            </a:r>
          </a:p>
          <a:p>
            <a:r>
              <a:rPr lang="en-US" sz="2400" dirty="0">
                <a:solidFill>
                  <a:schemeClr val="bg1"/>
                </a:solidFill>
              </a:rPr>
              <a:t>Mehedi </a:t>
            </a:r>
            <a:r>
              <a:rPr lang="en-US" sz="2400" dirty="0" err="1">
                <a:solidFill>
                  <a:schemeClr val="bg1"/>
                </a:solidFill>
              </a:rPr>
              <a:t>hassan</a:t>
            </a:r>
            <a:r>
              <a:rPr lang="en-US" sz="2400" dirty="0">
                <a:solidFill>
                  <a:schemeClr val="bg1"/>
                </a:solidFill>
              </a:rPr>
              <a:t> (011201323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err="1" smtClean="0">
                <a:solidFill>
                  <a:schemeClr val="bg1"/>
                </a:solidFill>
              </a:rPr>
              <a:t>Asif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Raihan</a:t>
            </a:r>
            <a:r>
              <a:rPr lang="en-US" sz="2400" dirty="0" smtClean="0">
                <a:solidFill>
                  <a:schemeClr val="bg1"/>
                </a:solidFill>
              </a:rPr>
              <a:t>(011191139)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736FFF9E-B48C-ACB1-2AC3-DE8AE91C67E3}"/>
              </a:ext>
            </a:extLst>
          </p:cNvPr>
          <p:cNvCxnSpPr/>
          <p:nvPr/>
        </p:nvCxnSpPr>
        <p:spPr>
          <a:xfrm flipV="1">
            <a:off x="6989132" y="4572000"/>
            <a:ext cx="0" cy="2286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16331"/>
            <a:ext cx="10058400" cy="702305"/>
          </a:xfrm>
        </p:spPr>
        <p:txBody>
          <a:bodyPr>
            <a:normAutofit/>
          </a:bodyPr>
          <a:lstStyle/>
          <a:p>
            <a:r>
              <a:rPr lang="en-US" sz="4400" dirty="0"/>
              <a:t>Survey Attendee Statistics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7671C4E-C7B7-728C-47D4-33B1BDEC8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912" y="1993230"/>
            <a:ext cx="10058400" cy="702306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/>
              <a:t>This project is very sensitive so our data needs to be presided. We gathered the information from the Animal Society and Our Foundation Members.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1026" name="Picture 2" descr="Forms response chart. Question title: Are You a Rescuer or Common People or Shelter owner. Number of responses: 21 responses.">
            <a:extLst>
              <a:ext uri="{FF2B5EF4-FFF2-40B4-BE49-F238E27FC236}">
                <a16:creationId xmlns="" xmlns:a16="http://schemas.microsoft.com/office/drawing/2014/main" id="{0394553D-0188-31BD-49E8-3BE769EA9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7" r="18844" b="7513"/>
          <a:stretch/>
        </p:blipFill>
        <p:spPr bwMode="auto">
          <a:xfrm>
            <a:off x="288756" y="2905128"/>
            <a:ext cx="6112043" cy="303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rms response chart. Question title: Are you member of Delta Team Animal Welfare Foundation?. Number of responses: 21 responses.">
            <a:extLst>
              <a:ext uri="{FF2B5EF4-FFF2-40B4-BE49-F238E27FC236}">
                <a16:creationId xmlns="" xmlns:a16="http://schemas.microsoft.com/office/drawing/2014/main" id="{231C4317-500F-67E0-2EFF-A732C51B7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43"/>
          <a:stretch/>
        </p:blipFill>
        <p:spPr bwMode="auto">
          <a:xfrm>
            <a:off x="6223063" y="2695536"/>
            <a:ext cx="5680180" cy="350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3720B0D-1B70-7A18-919F-4BFAEC4A639D}"/>
              </a:ext>
            </a:extLst>
          </p:cNvPr>
          <p:cNvSpPr txBox="1"/>
          <p:nvPr/>
        </p:nvSpPr>
        <p:spPr>
          <a:xfrm>
            <a:off x="2429742" y="6008987"/>
            <a:ext cx="16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Fig:1.1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240A67A-82D6-3B4B-7748-B9785EF88F99}"/>
              </a:ext>
            </a:extLst>
          </p:cNvPr>
          <p:cNvSpPr txBox="1"/>
          <p:nvPr/>
        </p:nvSpPr>
        <p:spPr>
          <a:xfrm>
            <a:off x="8662100" y="6008987"/>
            <a:ext cx="16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Fig:1.2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75F55B-EA90-D8B8-554D-D73B3DC4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461849"/>
            <a:ext cx="10058400" cy="1450757"/>
          </a:xfrm>
        </p:spPr>
        <p:txBody>
          <a:bodyPr/>
          <a:lstStyle/>
          <a:p>
            <a:r>
              <a:rPr lang="en-US" dirty="0"/>
              <a:t>Survey Result: About The System</a:t>
            </a:r>
          </a:p>
        </p:txBody>
      </p:sp>
      <p:pic>
        <p:nvPicPr>
          <p:cNvPr id="2050" name="Picture 2" descr="Forms response chart. Question title: To arrange a animal shelter what do you use?. Number of responses: 21 responses.">
            <a:extLst>
              <a:ext uri="{FF2B5EF4-FFF2-40B4-BE49-F238E27FC236}">
                <a16:creationId xmlns="" xmlns:a16="http://schemas.microsoft.com/office/drawing/2014/main" id="{8DEA1A3F-C842-1C9E-FC1E-57F1574530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75" y="1175368"/>
            <a:ext cx="6013708" cy="253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ms response chart. Question title: How was your Experience using that System?. Number of responses: .">
            <a:extLst>
              <a:ext uri="{FF2B5EF4-FFF2-40B4-BE49-F238E27FC236}">
                <a16:creationId xmlns="" xmlns:a16="http://schemas.microsoft.com/office/drawing/2014/main" id="{FAC31AC9-39FB-062E-CC6A-FF6F26AB6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0722"/>
            <a:ext cx="5315779" cy="259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orms response chart. Question title: Is there any need for this kind of shelter management software?. Number of responses: 21 responses.">
            <a:extLst>
              <a:ext uri="{FF2B5EF4-FFF2-40B4-BE49-F238E27FC236}">
                <a16:creationId xmlns="" xmlns:a16="http://schemas.microsoft.com/office/drawing/2014/main" id="{943533BF-F063-7D5B-B7E8-99A6D6D4F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29" y="3931080"/>
            <a:ext cx="5478932" cy="230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88AA2B5-427A-5069-6F30-1C960D1B9B4E}"/>
              </a:ext>
            </a:extLst>
          </p:cNvPr>
          <p:cNvSpPr txBox="1"/>
          <p:nvPr/>
        </p:nvSpPr>
        <p:spPr>
          <a:xfrm>
            <a:off x="1755081" y="3483766"/>
            <a:ext cx="16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Fig:2.1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4ECABEE-3089-A55E-0046-F223789602FD}"/>
              </a:ext>
            </a:extLst>
          </p:cNvPr>
          <p:cNvSpPr txBox="1"/>
          <p:nvPr/>
        </p:nvSpPr>
        <p:spPr>
          <a:xfrm>
            <a:off x="8544074" y="3615987"/>
            <a:ext cx="16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Fig:2.2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FFCE37A-3252-07A2-47B7-471F1745FB1F}"/>
              </a:ext>
            </a:extLst>
          </p:cNvPr>
          <p:cNvSpPr txBox="1"/>
          <p:nvPr/>
        </p:nvSpPr>
        <p:spPr>
          <a:xfrm>
            <a:off x="4787931" y="6051418"/>
            <a:ext cx="16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Fig:2.3</a:t>
            </a:r>
          </a:p>
        </p:txBody>
      </p:sp>
    </p:spTree>
    <p:extLst>
      <p:ext uri="{BB962C8B-B14F-4D97-AF65-F5344CB8AC3E}">
        <p14:creationId xmlns:p14="http://schemas.microsoft.com/office/powerpoint/2010/main" val="24122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A5EEAB-9133-F591-6143-775F38ABF5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380164"/>
            <a:ext cx="10058400" cy="670761"/>
          </a:xfrm>
        </p:spPr>
        <p:txBody>
          <a:bodyPr>
            <a:normAutofit fontScale="90000"/>
          </a:bodyPr>
          <a:lstStyle/>
          <a:p>
            <a:r>
              <a:rPr lang="en-US" dirty="0"/>
              <a:t>The Need &amp; Reason</a:t>
            </a:r>
          </a:p>
        </p:txBody>
      </p:sp>
      <p:pic>
        <p:nvPicPr>
          <p:cNvPr id="3074" name="Picture 2" descr="Forms response chart. Question title: Which Feature You Liked the most about that System?. Number of responses: 21 responses.">
            <a:extLst>
              <a:ext uri="{FF2B5EF4-FFF2-40B4-BE49-F238E27FC236}">
                <a16:creationId xmlns="" xmlns:a16="http://schemas.microsoft.com/office/drawing/2014/main" id="{D913AA6E-05D7-3A59-E037-E058443B9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26" y="1476709"/>
            <a:ext cx="5582653" cy="246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orms response chart. Question title: Why do you think you need this Software?. Number of responses: 21 responses.">
            <a:extLst>
              <a:ext uri="{FF2B5EF4-FFF2-40B4-BE49-F238E27FC236}">
                <a16:creationId xmlns="" xmlns:a16="http://schemas.microsoft.com/office/drawing/2014/main" id="{1583D40C-DF79-D65E-045A-59A1F2A97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84" y="1476709"/>
            <a:ext cx="5194990" cy="246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orms response chart. Question title: Which Feature you think our Software must have?. Number of responses: 21 responses.">
            <a:extLst>
              <a:ext uri="{FF2B5EF4-FFF2-40B4-BE49-F238E27FC236}">
                <a16:creationId xmlns="" xmlns:a16="http://schemas.microsoft.com/office/drawing/2014/main" id="{F7B2D0E5-E2FB-3FB5-B145-83264CFD3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16" y="3764146"/>
            <a:ext cx="6400800" cy="246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2F890D1-D159-CFDB-9A37-AD5887E5DCD1}"/>
              </a:ext>
            </a:extLst>
          </p:cNvPr>
          <p:cNvSpPr txBox="1"/>
          <p:nvPr/>
        </p:nvSpPr>
        <p:spPr>
          <a:xfrm>
            <a:off x="2189748" y="3579480"/>
            <a:ext cx="16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Fig:3.1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B16B83-895B-161F-5BD2-FB1C23AD0166}"/>
              </a:ext>
            </a:extLst>
          </p:cNvPr>
          <p:cNvSpPr txBox="1"/>
          <p:nvPr/>
        </p:nvSpPr>
        <p:spPr>
          <a:xfrm>
            <a:off x="9176084" y="3612820"/>
            <a:ext cx="16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Fig:3.2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40A4830-7D4A-1A5B-0042-AA41DF677185}"/>
              </a:ext>
            </a:extLst>
          </p:cNvPr>
          <p:cNvSpPr txBox="1"/>
          <p:nvPr/>
        </p:nvSpPr>
        <p:spPr>
          <a:xfrm>
            <a:off x="5390148" y="6015790"/>
            <a:ext cx="16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Fig:3.3</a:t>
            </a:r>
          </a:p>
        </p:txBody>
      </p:sp>
    </p:spTree>
    <p:extLst>
      <p:ext uri="{BB962C8B-B14F-4D97-AF65-F5344CB8AC3E}">
        <p14:creationId xmlns:p14="http://schemas.microsoft.com/office/powerpoint/2010/main" val="2770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F07590-ABB5-934F-1436-935421AE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04272"/>
            <a:ext cx="10058400" cy="1450757"/>
          </a:xfrm>
        </p:spPr>
        <p:txBody>
          <a:bodyPr/>
          <a:lstStyle/>
          <a:p>
            <a:r>
              <a:rPr lang="en-US" dirty="0"/>
              <a:t>Finding another Possibility</a:t>
            </a:r>
          </a:p>
        </p:txBody>
      </p:sp>
      <p:pic>
        <p:nvPicPr>
          <p:cNvPr id="4098" name="Picture 2" descr="Forms response chart. Question title: Should our Software be a Public or Private?. Number of responses: 21 responses.">
            <a:extLst>
              <a:ext uri="{FF2B5EF4-FFF2-40B4-BE49-F238E27FC236}">
                <a16:creationId xmlns="" xmlns:a16="http://schemas.microsoft.com/office/drawing/2014/main" id="{EE7F5F37-08E2-810C-3264-FED60CF4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63" y="1296736"/>
            <a:ext cx="5505799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orms response chart. Question title: If our software has ads on it, how it will effect your experience?. Number of responses: 21 responses.">
            <a:extLst>
              <a:ext uri="{FF2B5EF4-FFF2-40B4-BE49-F238E27FC236}">
                <a16:creationId xmlns="" xmlns:a16="http://schemas.microsoft.com/office/drawing/2014/main" id="{1D52FA53-DA26-C14B-8914-D2DAB1583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262" y="1409033"/>
            <a:ext cx="6097886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2012CA7-81D2-8C15-5A7D-A3E6338E8150}"/>
              </a:ext>
            </a:extLst>
          </p:cNvPr>
          <p:cNvSpPr txBox="1"/>
          <p:nvPr/>
        </p:nvSpPr>
        <p:spPr>
          <a:xfrm>
            <a:off x="2103194" y="3737695"/>
            <a:ext cx="16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Fig:4.1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AE3427-4C44-31FC-96FD-31E395B04D0F}"/>
              </a:ext>
            </a:extLst>
          </p:cNvPr>
          <p:cNvSpPr txBox="1"/>
          <p:nvPr/>
        </p:nvSpPr>
        <p:spPr>
          <a:xfrm>
            <a:off x="8731205" y="3775285"/>
            <a:ext cx="16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Fig:4.2</a:t>
            </a:r>
          </a:p>
        </p:txBody>
      </p:sp>
    </p:spTree>
    <p:extLst>
      <p:ext uri="{BB962C8B-B14F-4D97-AF65-F5344CB8AC3E}">
        <p14:creationId xmlns:p14="http://schemas.microsoft.com/office/powerpoint/2010/main" val="40939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3AD7B8-268B-98D9-316F-EA2A19BB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40092"/>
          </a:xfrm>
        </p:spPr>
        <p:txBody>
          <a:bodyPr>
            <a:noAutofit/>
          </a:bodyPr>
          <a:lstStyle/>
          <a:p>
            <a:r>
              <a:rPr lang="en-US" sz="3600" dirty="0"/>
              <a:t>List of Selected Features According to Fig 3.3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DEEA0A85-CBE9-EA4F-25C9-4A96E4235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135694"/>
              </p:ext>
            </p:extLst>
          </p:nvPr>
        </p:nvGraphicFramePr>
        <p:xfrm>
          <a:off x="352925" y="1145673"/>
          <a:ext cx="3903578" cy="495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789">
                  <a:extLst>
                    <a:ext uri="{9D8B030D-6E8A-4147-A177-3AD203B41FA5}">
                      <a16:colId xmlns="" xmlns:a16="http://schemas.microsoft.com/office/drawing/2014/main" val="3182054490"/>
                    </a:ext>
                  </a:extLst>
                </a:gridCol>
                <a:gridCol w="1951789">
                  <a:extLst>
                    <a:ext uri="{9D8B030D-6E8A-4147-A177-3AD203B41FA5}">
                      <a16:colId xmlns="" xmlns:a16="http://schemas.microsoft.com/office/drawing/2014/main" val="3300151727"/>
                    </a:ext>
                  </a:extLst>
                </a:gridCol>
              </a:tblGrid>
              <a:tr h="53097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4964653"/>
                  </a:ext>
                </a:extLst>
              </a:tr>
              <a:tr h="569252">
                <a:tc>
                  <a:txBody>
                    <a:bodyPr/>
                    <a:lstStyle/>
                    <a:p>
                      <a:r>
                        <a:rPr lang="en-US" dirty="0"/>
                        <a:t>Online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50%+(</a:t>
                      </a:r>
                      <a:r>
                        <a:rPr lang="en-US" sz="1600" dirty="0"/>
                        <a:t>By Pass)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7040238"/>
                  </a:ext>
                </a:extLst>
              </a:tr>
              <a:tr h="561473">
                <a:tc>
                  <a:txBody>
                    <a:bodyPr/>
                    <a:lstStyle/>
                    <a:p>
                      <a:r>
                        <a:rPr lang="en-US" dirty="0"/>
                        <a:t>Public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7300482"/>
                  </a:ext>
                </a:extLst>
              </a:tr>
              <a:tr h="530970">
                <a:tc>
                  <a:txBody>
                    <a:bodyPr/>
                    <a:lstStyle/>
                    <a:p>
                      <a:r>
                        <a:rPr lang="en-US" dirty="0"/>
                        <a:t>Direct Consult With A Vet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2881526"/>
                  </a:ext>
                </a:extLst>
              </a:tr>
              <a:tr h="530970">
                <a:tc>
                  <a:txBody>
                    <a:bodyPr/>
                    <a:lstStyle/>
                    <a:p>
                      <a:r>
                        <a:rPr lang="en-US" dirty="0"/>
                        <a:t>Prescription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0058050"/>
                  </a:ext>
                </a:extLst>
              </a:tr>
              <a:tr h="530970">
                <a:tc>
                  <a:txBody>
                    <a:bodyPr/>
                    <a:lstStyle/>
                    <a:p>
                      <a:r>
                        <a:rPr lang="en-US" dirty="0"/>
                        <a:t>Cost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40%+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4844981"/>
                  </a:ext>
                </a:extLst>
              </a:tr>
              <a:tr h="530970">
                <a:tc>
                  <a:txBody>
                    <a:bodyPr/>
                    <a:lstStyle/>
                    <a:p>
                      <a:r>
                        <a:rPr lang="en-US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45%+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1237457"/>
                  </a:ext>
                </a:extLst>
              </a:tr>
              <a:tr h="530970">
                <a:tc>
                  <a:txBody>
                    <a:bodyPr/>
                    <a:lstStyle/>
                    <a:p>
                      <a:r>
                        <a:rPr lang="en-US" dirty="0"/>
                        <a:t>Reminder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50%+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54540828"/>
                  </a:ext>
                </a:extLst>
              </a:tr>
              <a:tr h="530970">
                <a:tc>
                  <a:txBody>
                    <a:bodyPr/>
                    <a:lstStyle/>
                    <a:p>
                      <a:r>
                        <a:rPr lang="en-US" dirty="0"/>
                        <a:t>Report Generator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50%+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456172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34C5065F-99FB-154A-B143-1E0826E07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519171"/>
              </p:ext>
            </p:extLst>
          </p:nvPr>
        </p:nvGraphicFramePr>
        <p:xfrm>
          <a:off x="352925" y="6102298"/>
          <a:ext cx="39035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789">
                  <a:extLst>
                    <a:ext uri="{9D8B030D-6E8A-4147-A177-3AD203B41FA5}">
                      <a16:colId xmlns="" xmlns:a16="http://schemas.microsoft.com/office/drawing/2014/main" val="3141200594"/>
                    </a:ext>
                  </a:extLst>
                </a:gridCol>
                <a:gridCol w="1951789">
                  <a:extLst>
                    <a:ext uri="{9D8B030D-6E8A-4147-A177-3AD203B41FA5}">
                      <a16:colId xmlns="" xmlns:a16="http://schemas.microsoft.com/office/drawing/2014/main" val="296085771"/>
                    </a:ext>
                  </a:extLst>
                </a:gridCol>
              </a:tblGrid>
              <a:tr h="354265">
                <a:tc>
                  <a:txBody>
                    <a:bodyPr/>
                    <a:lstStyle/>
                    <a:p>
                      <a:r>
                        <a:rPr lang="en-US" dirty="0"/>
                        <a:t>Messaging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N0 35%+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3590007"/>
                  </a:ext>
                </a:extLst>
              </a:tr>
            </a:tbl>
          </a:graphicData>
        </a:graphic>
      </p:graphicFrame>
      <p:pic>
        <p:nvPicPr>
          <p:cNvPr id="5122" name="Picture 2" descr="Forms response chart. Question title: Which Feature you think our Software must have?. Number of responses: 21 responses.">
            <a:extLst>
              <a:ext uri="{FF2B5EF4-FFF2-40B4-BE49-F238E27FC236}">
                <a16:creationId xmlns="" xmlns:a16="http://schemas.microsoft.com/office/drawing/2014/main" id="{386DEF81-1CDE-7CA2-F055-80701E17C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60" y="1684421"/>
            <a:ext cx="7840640" cy="372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63592DE-39A3-3836-F253-20B8D1CBDAF4}"/>
              </a:ext>
            </a:extLst>
          </p:cNvPr>
          <p:cNvSpPr txBox="1"/>
          <p:nvPr/>
        </p:nvSpPr>
        <p:spPr>
          <a:xfrm>
            <a:off x="7900738" y="4988913"/>
            <a:ext cx="16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Fig:3.3</a:t>
            </a:r>
          </a:p>
        </p:txBody>
      </p:sp>
    </p:spTree>
    <p:extLst>
      <p:ext uri="{BB962C8B-B14F-4D97-AF65-F5344CB8AC3E}">
        <p14:creationId xmlns:p14="http://schemas.microsoft.com/office/powerpoint/2010/main" val="26408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F87A45-DEE6-C6AD-2483-7A616828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&amp;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06B5FB-92C3-9AFC-766B-FB4669BDB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Our Strengths</a:t>
            </a:r>
            <a:r>
              <a:rPr lang="en-US" dirty="0" smtClean="0"/>
              <a:t>: Our System is unique because animal rescue sector is at it’s starting phase so this kind of system is new in this sector. It will bring a revolution.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Our Weakness</a:t>
            </a:r>
            <a:r>
              <a:rPr lang="en-US" dirty="0" smtClean="0"/>
              <a:t>: Our main weakness is we are armature in developing this kind of system with a better optimization.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Opportunities</a:t>
            </a:r>
            <a:r>
              <a:rPr lang="en-US" dirty="0" smtClean="0"/>
              <a:t>: Save time and effort for us and users. We can bring updated version frequently.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Threats:</a:t>
            </a:r>
            <a:r>
              <a:rPr lang="en-US" dirty="0" smtClean="0"/>
              <a:t> There are demand of Online payment and security but these are some higher level of development.</a:t>
            </a:r>
          </a:p>
          <a:p>
            <a:pPr marL="0" indent="0">
              <a:buNone/>
            </a:pPr>
            <a:r>
              <a:rPr lang="en-US" b="1" dirty="0" smtClean="0"/>
              <a:t>Strategy: </a:t>
            </a:r>
            <a:r>
              <a:rPr lang="en-US" dirty="0" smtClean="0"/>
              <a:t>Our system will have a limited users but it will be easier to use for a new users. We will develop it as anyone can use it. Core objective will be same but opportunities will be huge.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BACD12-E626-B84B-471A-2892786D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 You All</a:t>
            </a:r>
          </a:p>
        </p:txBody>
      </p:sp>
    </p:spTree>
    <p:extLst>
      <p:ext uri="{BB962C8B-B14F-4D97-AF65-F5344CB8AC3E}">
        <p14:creationId xmlns:p14="http://schemas.microsoft.com/office/powerpoint/2010/main" val="2210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{F2746081-ACD5-4960-8ADF-3E2C6C801CE3}tf33845126_win32</Template>
  <TotalTime>1374</TotalTime>
  <Words>279</Words>
  <Application>Microsoft Office PowerPoint</Application>
  <PresentationFormat>Custom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1_RetrospectVTI</vt:lpstr>
      <vt:lpstr>Delta Team Animal Welfare Foundation(DTAWF) Shelter Management System.</vt:lpstr>
      <vt:lpstr>Survey Attendee Statistics</vt:lpstr>
      <vt:lpstr>Survey Result: About The System</vt:lpstr>
      <vt:lpstr>The Need &amp; Reason</vt:lpstr>
      <vt:lpstr>Finding another Possibility</vt:lpstr>
      <vt:lpstr>List of Selected Features According to Fig 3.3</vt:lpstr>
      <vt:lpstr>SWOT &amp; Strategy</vt:lpstr>
      <vt:lpstr>Thanks To You All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 Team Animal Welfare Foundation(DTAWF) Shelter Management System.</dc:title>
  <dc:creator>Muhammad Mustofa Muntaseer Mahim</dc:creator>
  <cp:lastModifiedBy>Faculty</cp:lastModifiedBy>
  <cp:revision>30</cp:revision>
  <dcterms:created xsi:type="dcterms:W3CDTF">2022-05-21T05:01:40Z</dcterms:created>
  <dcterms:modified xsi:type="dcterms:W3CDTF">2022-07-24T10:13:01Z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