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2"/>
  </p:notesMasterIdLst>
  <p:sldIdLst>
    <p:sldId id="335" r:id="rId2"/>
    <p:sldId id="336" r:id="rId3"/>
    <p:sldId id="337" r:id="rId4"/>
    <p:sldId id="263" r:id="rId5"/>
    <p:sldId id="338" r:id="rId6"/>
    <p:sldId id="339" r:id="rId7"/>
    <p:sldId id="332" r:id="rId8"/>
    <p:sldId id="259" r:id="rId9"/>
    <p:sldId id="264" r:id="rId10"/>
    <p:sldId id="3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0"/>
    <a:srgbClr val="FE8200"/>
    <a:srgbClr val="4B4D6A"/>
    <a:srgbClr val="282B4D"/>
    <a:srgbClr val="FDC200"/>
    <a:srgbClr val="FDA700"/>
    <a:srgbClr val="7F7F7F"/>
    <a:srgbClr val="FE8100"/>
    <a:srgbClr val="86889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40" autoAdjust="0"/>
  </p:normalViewPr>
  <p:slideViewPr>
    <p:cSldViewPr snapToGrid="0" showGuides="1">
      <p:cViewPr varScale="1">
        <p:scale>
          <a:sx n="71" d="100"/>
          <a:sy n="71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904-4546-ACBC-41C104899C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904-4546-ACBC-41C104899C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904-4546-ACBC-41C104899C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904-4546-ACBC-41C104899C80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76</c:v>
                </c:pt>
                <c:pt idx="1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904-4546-ACBC-41C104899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E22-48BF-8092-FE7CAF4F9F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E22-48BF-8092-FE7CAF4F9F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E22-48BF-8092-FE7CAF4F9FA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E22-48BF-8092-FE7CAF4F9FA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E22-48BF-8092-FE7CAF4F9F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B03-4DE4-BB5D-D9C3A19861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B03-4DE4-BB5D-D9C3A19861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B03-4DE4-BB5D-D9C3A19861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B03-4DE4-BB5D-D9C3A198618D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3.9</c:v>
                </c:pt>
                <c:pt idx="1">
                  <c:v>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B03-4DE4-BB5D-D9C3A1986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4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42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D0820-A911-CB49-86A3-BA327329BB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7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59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052D6-66FC-4268-A6C3-F7A5DDCC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020886"/>
            <a:ext cx="73152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2027EB8-4C71-42A2-BA62-9E2BB59E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500561"/>
            <a:ext cx="73152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35D584-5761-4CBA-B895-EF1D20A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32BA56-F224-48F7-86DD-DA7A08E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F81F5F-0A37-4D72-846B-6CAB941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7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993DC-71CD-4072-8E34-25181628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877D2F-516F-4B08-BDF7-DBA6DBAB2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30AEE75-4B09-41EE-B45F-8D568BC7D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446333E-E666-4C4B-B2B2-B84ED5FF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5DE58C3-1D4A-4728-9754-94B4E195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55BB00-1B2C-4BF6-ABF2-CD52F76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6F7B8E-7FA5-4FC4-868D-11CB4AD2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CE702CC-F922-46CB-9F63-1BABA6DD3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A70BD5D-2D41-478A-B19D-BDC44185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C114C8-5A14-4FCD-B65D-33C4930D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EC738EB-E1DD-4CBF-8877-A442EDA0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6DF47DE-ED59-462B-A1A3-1437E667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9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CA498-8B1B-4D31-9D0A-C480BBF2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911490F-4759-41F9-A051-957E2DC2D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9FBADE-9434-4065-A6EE-0D9FDBFD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551034-2A58-4742-BFCF-EF0C59D9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36788E-6D81-4340-9F9A-749F716B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0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A6BDF10-A6BF-4E58-862C-05AFE965A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4514561-51A0-43CE-8298-BB054BC8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1D2406-8646-4952-A1A2-9B4147F0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4A4A95-7B7F-4965-9A89-9CEFE3BD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E529BA-869C-4099-8F34-7949D2FE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A925614-C964-4544-BA60-AB532D495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82612"/>
            <a:ext cx="12192000" cy="1325563"/>
          </a:xfrm>
        </p:spPr>
        <p:txBody>
          <a:bodyPr/>
          <a:lstStyle>
            <a:lvl1pPr algn="ctr">
              <a:defRPr b="1">
                <a:solidFill>
                  <a:srgbClr val="FDA100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052D6-66FC-4268-A6C3-F7A5DDCC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2200" y="2038351"/>
            <a:ext cx="5221599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2027EB8-4C71-42A2-BA62-9E2BB59E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200" y="4518026"/>
            <a:ext cx="522159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35D584-5761-4CBA-B895-EF1D20A6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6846" cy="365125"/>
          </a:xfrm>
        </p:spPr>
        <p:txBody>
          <a:bodyPr/>
          <a:lstStyle/>
          <a:p>
            <a:fld id="{CCD2C995-B831-49DA-8406-E0F5E672F66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32BA56-F224-48F7-86DD-DA7A08E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356350"/>
            <a:ext cx="374172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F81F5F-0A37-4D72-846B-6CAB941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1D3A9B4-8BC2-4BE1-849F-1873A64C75BF}"/>
              </a:ext>
            </a:extLst>
          </p:cNvPr>
          <p:cNvGrpSpPr/>
          <p:nvPr userDrawn="1"/>
        </p:nvGrpSpPr>
        <p:grpSpPr>
          <a:xfrm>
            <a:off x="1" y="0"/>
            <a:ext cx="8789397" cy="6858000"/>
            <a:chOff x="1" y="0"/>
            <a:chExt cx="8789397" cy="6858000"/>
          </a:xfrm>
        </p:grpSpPr>
        <p:sp>
          <p:nvSpPr>
            <p:cNvPr id="17" name="Freeform 8">
              <a:extLst>
                <a:ext uri="{FF2B5EF4-FFF2-40B4-BE49-F238E27FC236}">
                  <a16:creationId xmlns="" xmlns:a16="http://schemas.microsoft.com/office/drawing/2014/main" id="{461532D0-F2F7-4378-A804-5DD82888FF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7397" y="4500561"/>
              <a:ext cx="1552001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="" xmlns:a16="http://schemas.microsoft.com/office/drawing/2014/main" id="{047F238B-A1D4-42F8-8D7C-BA47C4727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4993" y="930207"/>
              <a:ext cx="1338904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="" xmlns:a16="http://schemas.microsoft.com/office/drawing/2014/main" id="{822F68DC-CA2A-4A80-96F1-4DD8C8D5ED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719" y="4500561"/>
              <a:ext cx="1556023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="" xmlns:a16="http://schemas.microsoft.com/office/drawing/2014/main" id="{5ED4D5C5-814C-413A-82BA-807685DC86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2735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74D0AB1-240C-4DE1-8B72-031F717ABD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0"/>
              <a:ext cx="7456175" cy="6858000"/>
            </a:xfrm>
            <a:custGeom>
              <a:avLst/>
              <a:gdLst>
                <a:gd name="connsiteX0" fmla="*/ 0 w 7456175"/>
                <a:gd name="connsiteY0" fmla="*/ 0 h 6858000"/>
                <a:gd name="connsiteX1" fmla="*/ 1323974 w 7456175"/>
                <a:gd name="connsiteY1" fmla="*/ 0 h 6858000"/>
                <a:gd name="connsiteX2" fmla="*/ 3049581 w 7456175"/>
                <a:gd name="connsiteY2" fmla="*/ 0 h 6858000"/>
                <a:gd name="connsiteX3" fmla="*/ 3403631 w 7456175"/>
                <a:gd name="connsiteY3" fmla="*/ 0 h 6858000"/>
                <a:gd name="connsiteX4" fmla="*/ 3610776 w 7456175"/>
                <a:gd name="connsiteY4" fmla="*/ 0 h 6858000"/>
                <a:gd name="connsiteX5" fmla="*/ 3795943 w 7456175"/>
                <a:gd name="connsiteY5" fmla="*/ 0 h 6858000"/>
                <a:gd name="connsiteX6" fmla="*/ 4332755 w 7456175"/>
                <a:gd name="connsiteY6" fmla="*/ 0 h 6858000"/>
                <a:gd name="connsiteX7" fmla="*/ 4905375 w 7456175"/>
                <a:gd name="connsiteY7" fmla="*/ 0 h 6858000"/>
                <a:gd name="connsiteX8" fmla="*/ 5321168 w 7456175"/>
                <a:gd name="connsiteY8" fmla="*/ 0 h 6858000"/>
                <a:gd name="connsiteX9" fmla="*/ 5564437 w 7456175"/>
                <a:gd name="connsiteY9" fmla="*/ 0 h 6858000"/>
                <a:gd name="connsiteX10" fmla="*/ 5781896 w 7456175"/>
                <a:gd name="connsiteY10" fmla="*/ 0 h 6858000"/>
                <a:gd name="connsiteX11" fmla="*/ 6412323 w 7456175"/>
                <a:gd name="connsiteY11" fmla="*/ 0 h 6858000"/>
                <a:gd name="connsiteX12" fmla="*/ 6338458 w 7456175"/>
                <a:gd name="connsiteY12" fmla="*/ 560223 h 6858000"/>
                <a:gd name="connsiteX13" fmla="*/ 6344700 w 7456175"/>
                <a:gd name="connsiteY13" fmla="*/ 928977 h 6858000"/>
                <a:gd name="connsiteX14" fmla="*/ 6172522 w 7456175"/>
                <a:gd name="connsiteY14" fmla="*/ 2708334 h 6858000"/>
                <a:gd name="connsiteX15" fmla="*/ 7333554 w 7456175"/>
                <a:gd name="connsiteY15" fmla="*/ 4502465 h 6858000"/>
                <a:gd name="connsiteX16" fmla="*/ 7455795 w 7456175"/>
                <a:gd name="connsiteY16" fmla="*/ 5460398 h 6858000"/>
                <a:gd name="connsiteX17" fmla="*/ 7236281 w 7456175"/>
                <a:gd name="connsiteY17" fmla="*/ 6858000 h 6858000"/>
                <a:gd name="connsiteX18" fmla="*/ 5781896 w 7456175"/>
                <a:gd name="connsiteY18" fmla="*/ 6858000 h 6858000"/>
                <a:gd name="connsiteX19" fmla="*/ 5564437 w 7456175"/>
                <a:gd name="connsiteY19" fmla="*/ 6858000 h 6858000"/>
                <a:gd name="connsiteX20" fmla="*/ 5321168 w 7456175"/>
                <a:gd name="connsiteY20" fmla="*/ 6858000 h 6858000"/>
                <a:gd name="connsiteX21" fmla="*/ 5034359 w 7456175"/>
                <a:gd name="connsiteY21" fmla="*/ 6858000 h 6858000"/>
                <a:gd name="connsiteX22" fmla="*/ 4905375 w 7456175"/>
                <a:gd name="connsiteY22" fmla="*/ 6858000 h 6858000"/>
                <a:gd name="connsiteX23" fmla="*/ 3795943 w 7456175"/>
                <a:gd name="connsiteY23" fmla="*/ 6858000 h 6858000"/>
                <a:gd name="connsiteX24" fmla="*/ 3610776 w 7456175"/>
                <a:gd name="connsiteY24" fmla="*/ 6858000 h 6858000"/>
                <a:gd name="connsiteX25" fmla="*/ 3403631 w 7456175"/>
                <a:gd name="connsiteY25" fmla="*/ 6858000 h 6858000"/>
                <a:gd name="connsiteX26" fmla="*/ 3049581 w 7456175"/>
                <a:gd name="connsiteY26" fmla="*/ 6858000 h 6858000"/>
                <a:gd name="connsiteX27" fmla="*/ 1323974 w 7456175"/>
                <a:gd name="connsiteY27" fmla="*/ 6858000 h 6858000"/>
                <a:gd name="connsiteX28" fmla="*/ 0 w 7456175"/>
                <a:gd name="connsiteY2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456175" h="6858000">
                  <a:moveTo>
                    <a:pt x="0" y="0"/>
                  </a:moveTo>
                  <a:lnTo>
                    <a:pt x="1323974" y="0"/>
                  </a:lnTo>
                  <a:lnTo>
                    <a:pt x="3049581" y="0"/>
                  </a:lnTo>
                  <a:lnTo>
                    <a:pt x="3403631" y="0"/>
                  </a:lnTo>
                  <a:lnTo>
                    <a:pt x="3610776" y="0"/>
                  </a:lnTo>
                  <a:lnTo>
                    <a:pt x="3795943" y="0"/>
                  </a:lnTo>
                  <a:lnTo>
                    <a:pt x="4332755" y="0"/>
                  </a:lnTo>
                  <a:lnTo>
                    <a:pt x="4905375" y="0"/>
                  </a:lnTo>
                  <a:lnTo>
                    <a:pt x="5321168" y="0"/>
                  </a:lnTo>
                  <a:lnTo>
                    <a:pt x="5564437" y="0"/>
                  </a:lnTo>
                  <a:lnTo>
                    <a:pt x="5781896" y="0"/>
                  </a:lnTo>
                  <a:lnTo>
                    <a:pt x="6412323" y="0"/>
                  </a:lnTo>
                  <a:cubicBezTo>
                    <a:pt x="6369668" y="183786"/>
                    <a:pt x="6344700" y="372891"/>
                    <a:pt x="6338458" y="560223"/>
                  </a:cubicBezTo>
                  <a:cubicBezTo>
                    <a:pt x="6334296" y="683732"/>
                    <a:pt x="6336897" y="806650"/>
                    <a:pt x="6344700" y="928977"/>
                  </a:cubicBezTo>
                  <a:cubicBezTo>
                    <a:pt x="6085132" y="1510474"/>
                    <a:pt x="5997223" y="2117382"/>
                    <a:pt x="6172522" y="2708334"/>
                  </a:cubicBezTo>
                  <a:cubicBezTo>
                    <a:pt x="6361866" y="3347153"/>
                    <a:pt x="6840427" y="3925695"/>
                    <a:pt x="7333554" y="4502465"/>
                  </a:cubicBezTo>
                  <a:cubicBezTo>
                    <a:pt x="7404818" y="4816260"/>
                    <a:pt x="7450593" y="5135375"/>
                    <a:pt x="7455795" y="5460398"/>
                  </a:cubicBezTo>
                  <a:cubicBezTo>
                    <a:pt x="7462557" y="5944388"/>
                    <a:pt x="7378809" y="6409468"/>
                    <a:pt x="7236281" y="6858000"/>
                  </a:cubicBezTo>
                  <a:lnTo>
                    <a:pt x="5781896" y="6858000"/>
                  </a:lnTo>
                  <a:lnTo>
                    <a:pt x="5564437" y="6858000"/>
                  </a:lnTo>
                  <a:lnTo>
                    <a:pt x="5321168" y="6858000"/>
                  </a:lnTo>
                  <a:lnTo>
                    <a:pt x="5034359" y="6858000"/>
                  </a:lnTo>
                  <a:lnTo>
                    <a:pt x="4905375" y="6858000"/>
                  </a:lnTo>
                  <a:lnTo>
                    <a:pt x="3795943" y="6858000"/>
                  </a:lnTo>
                  <a:lnTo>
                    <a:pt x="3610776" y="6858000"/>
                  </a:lnTo>
                  <a:lnTo>
                    <a:pt x="3403631" y="6858000"/>
                  </a:lnTo>
                  <a:lnTo>
                    <a:pt x="3049581" y="6858000"/>
                  </a:lnTo>
                  <a:lnTo>
                    <a:pt x="132397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052D6-66FC-4268-A6C3-F7A5DDCC0F5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52426" y="1193005"/>
            <a:ext cx="5569742" cy="2387600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2027EB8-4C71-42A2-BA62-9E2BB59E3D0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52426" y="3672680"/>
            <a:ext cx="556974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35D584-5761-4CBA-B895-EF1D20A6E476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1186846" cy="365125"/>
          </a:xfrm>
        </p:spPr>
        <p:txBody>
          <a:bodyPr/>
          <a:lstStyle/>
          <a:p>
            <a:fld id="{CCD2C995-B831-49DA-8406-E0F5E672F66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32BA56-F224-48F7-86DD-DA7A08EE9049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171700" y="6356350"/>
            <a:ext cx="374172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F81F5F-0A37-4D72-846B-6CAB9411F7A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4BC054B0-8E97-41E7-ACAF-7BC756D319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43341" y="0"/>
            <a:ext cx="5848659" cy="6858000"/>
          </a:xfrm>
          <a:custGeom>
            <a:avLst/>
            <a:gdLst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1076107 w 5848659"/>
              <a:gd name="connsiteY9" fmla="*/ 4977221 h 6858000"/>
              <a:gd name="connsiteX10" fmla="*/ 990213 w 5848659"/>
              <a:gd name="connsiteY10" fmla="*/ 4502465 h 6858000"/>
              <a:gd name="connsiteX11" fmla="*/ 456073 w 5848659"/>
              <a:gd name="connsiteY11" fmla="*/ 3849766 h 6858000"/>
              <a:gd name="connsiteX12" fmla="*/ 356143 w 5848659"/>
              <a:gd name="connsiteY12" fmla="*/ 3711930 h 6858000"/>
              <a:gd name="connsiteX13" fmla="*/ 455387 w 5848659"/>
              <a:gd name="connsiteY13" fmla="*/ 3848436 h 6858000"/>
              <a:gd name="connsiteX14" fmla="*/ 990555 w 5848659"/>
              <a:gd name="connsiteY14" fmla="*/ 4500563 h 6858000"/>
              <a:gd name="connsiteX15" fmla="*/ 523059 w 5848659"/>
              <a:gd name="connsiteY15" fmla="*/ 3016211 h 6858000"/>
              <a:gd name="connsiteX16" fmla="*/ 25595 w 5848659"/>
              <a:gd name="connsiteY16" fmla="*/ 1198393 h 6858000"/>
              <a:gd name="connsiteX17" fmla="*/ 0 w 5848659"/>
              <a:gd name="connsiteY17" fmla="*/ 932318 h 6858000"/>
              <a:gd name="connsiteX18" fmla="*/ 1359 w 5848659"/>
              <a:gd name="connsiteY18" fmla="*/ 928977 h 6858000"/>
              <a:gd name="connsiteX19" fmla="*/ 1286 w 5848659"/>
              <a:gd name="connsiteY19" fmla="*/ 927223 h 6858000"/>
              <a:gd name="connsiteX20" fmla="*/ 116461 w 5848659"/>
              <a:gd name="connsiteY20" fmla="*/ 691997 h 6858000"/>
              <a:gd name="connsiteX21" fmla="*/ 568378 w 5848659"/>
              <a:gd name="connsiteY21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1076107 w 5848659"/>
              <a:gd name="connsiteY9" fmla="*/ 4977221 h 6858000"/>
              <a:gd name="connsiteX10" fmla="*/ 990213 w 5848659"/>
              <a:gd name="connsiteY10" fmla="*/ 4502465 h 6858000"/>
              <a:gd name="connsiteX11" fmla="*/ 456073 w 5848659"/>
              <a:gd name="connsiteY11" fmla="*/ 3849766 h 6858000"/>
              <a:gd name="connsiteX12" fmla="*/ 455387 w 5848659"/>
              <a:gd name="connsiteY12" fmla="*/ 3848436 h 6858000"/>
              <a:gd name="connsiteX13" fmla="*/ 990555 w 5848659"/>
              <a:gd name="connsiteY13" fmla="*/ 4500563 h 6858000"/>
              <a:gd name="connsiteX14" fmla="*/ 523059 w 5848659"/>
              <a:gd name="connsiteY14" fmla="*/ 3016211 h 6858000"/>
              <a:gd name="connsiteX15" fmla="*/ 25595 w 5848659"/>
              <a:gd name="connsiteY15" fmla="*/ 1198393 h 6858000"/>
              <a:gd name="connsiteX16" fmla="*/ 0 w 5848659"/>
              <a:gd name="connsiteY16" fmla="*/ 932318 h 6858000"/>
              <a:gd name="connsiteX17" fmla="*/ 1359 w 5848659"/>
              <a:gd name="connsiteY17" fmla="*/ 928977 h 6858000"/>
              <a:gd name="connsiteX18" fmla="*/ 1286 w 5848659"/>
              <a:gd name="connsiteY18" fmla="*/ 927223 h 6858000"/>
              <a:gd name="connsiteX19" fmla="*/ 116461 w 5848659"/>
              <a:gd name="connsiteY19" fmla="*/ 691997 h 6858000"/>
              <a:gd name="connsiteX20" fmla="*/ 568378 w 5848659"/>
              <a:gd name="connsiteY20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1076107 w 5848659"/>
              <a:gd name="connsiteY9" fmla="*/ 4977221 h 6858000"/>
              <a:gd name="connsiteX10" fmla="*/ 990213 w 5848659"/>
              <a:gd name="connsiteY10" fmla="*/ 4502465 h 6858000"/>
              <a:gd name="connsiteX11" fmla="*/ 456073 w 5848659"/>
              <a:gd name="connsiteY11" fmla="*/ 3849766 h 6858000"/>
              <a:gd name="connsiteX12" fmla="*/ 990555 w 5848659"/>
              <a:gd name="connsiteY12" fmla="*/ 4500563 h 6858000"/>
              <a:gd name="connsiteX13" fmla="*/ 523059 w 5848659"/>
              <a:gd name="connsiteY13" fmla="*/ 3016211 h 6858000"/>
              <a:gd name="connsiteX14" fmla="*/ 25595 w 5848659"/>
              <a:gd name="connsiteY14" fmla="*/ 1198393 h 6858000"/>
              <a:gd name="connsiteX15" fmla="*/ 0 w 5848659"/>
              <a:gd name="connsiteY15" fmla="*/ 932318 h 6858000"/>
              <a:gd name="connsiteX16" fmla="*/ 1359 w 5848659"/>
              <a:gd name="connsiteY16" fmla="*/ 928977 h 6858000"/>
              <a:gd name="connsiteX17" fmla="*/ 1286 w 5848659"/>
              <a:gd name="connsiteY17" fmla="*/ 927223 h 6858000"/>
              <a:gd name="connsiteX18" fmla="*/ 116461 w 5848659"/>
              <a:gd name="connsiteY18" fmla="*/ 691997 h 6858000"/>
              <a:gd name="connsiteX19" fmla="*/ 568378 w 5848659"/>
              <a:gd name="connsiteY19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1076107 w 5848659"/>
              <a:gd name="connsiteY9" fmla="*/ 4977221 h 6858000"/>
              <a:gd name="connsiteX10" fmla="*/ 990213 w 5848659"/>
              <a:gd name="connsiteY10" fmla="*/ 4502465 h 6858000"/>
              <a:gd name="connsiteX11" fmla="*/ 990555 w 5848659"/>
              <a:gd name="connsiteY11" fmla="*/ 4500563 h 6858000"/>
              <a:gd name="connsiteX12" fmla="*/ 523059 w 5848659"/>
              <a:gd name="connsiteY12" fmla="*/ 3016211 h 6858000"/>
              <a:gd name="connsiteX13" fmla="*/ 25595 w 5848659"/>
              <a:gd name="connsiteY13" fmla="*/ 1198393 h 6858000"/>
              <a:gd name="connsiteX14" fmla="*/ 0 w 5848659"/>
              <a:gd name="connsiteY14" fmla="*/ 932318 h 6858000"/>
              <a:gd name="connsiteX15" fmla="*/ 1359 w 5848659"/>
              <a:gd name="connsiteY15" fmla="*/ 928977 h 6858000"/>
              <a:gd name="connsiteX16" fmla="*/ 1286 w 5848659"/>
              <a:gd name="connsiteY16" fmla="*/ 927223 h 6858000"/>
              <a:gd name="connsiteX17" fmla="*/ 116461 w 5848659"/>
              <a:gd name="connsiteY17" fmla="*/ 691997 h 6858000"/>
              <a:gd name="connsiteX18" fmla="*/ 568378 w 5848659"/>
              <a:gd name="connsiteY18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1077027 w 5848659"/>
              <a:gd name="connsiteY8" fmla="*/ 4986041 h 6858000"/>
              <a:gd name="connsiteX9" fmla="*/ 990213 w 5848659"/>
              <a:gd name="connsiteY9" fmla="*/ 4502465 h 6858000"/>
              <a:gd name="connsiteX10" fmla="*/ 990555 w 5848659"/>
              <a:gd name="connsiteY10" fmla="*/ 4500563 h 6858000"/>
              <a:gd name="connsiteX11" fmla="*/ 523059 w 5848659"/>
              <a:gd name="connsiteY11" fmla="*/ 3016211 h 6858000"/>
              <a:gd name="connsiteX12" fmla="*/ 25595 w 5848659"/>
              <a:gd name="connsiteY12" fmla="*/ 1198393 h 6858000"/>
              <a:gd name="connsiteX13" fmla="*/ 0 w 5848659"/>
              <a:gd name="connsiteY13" fmla="*/ 932318 h 6858000"/>
              <a:gd name="connsiteX14" fmla="*/ 1359 w 5848659"/>
              <a:gd name="connsiteY14" fmla="*/ 928977 h 6858000"/>
              <a:gd name="connsiteX15" fmla="*/ 1286 w 5848659"/>
              <a:gd name="connsiteY15" fmla="*/ 927223 h 6858000"/>
              <a:gd name="connsiteX16" fmla="*/ 116461 w 5848659"/>
              <a:gd name="connsiteY16" fmla="*/ 691997 h 6858000"/>
              <a:gd name="connsiteX17" fmla="*/ 568378 w 5848659"/>
              <a:gd name="connsiteY17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1078454 w 5848659"/>
              <a:gd name="connsiteY7" fmla="*/ 4987754 h 6858000"/>
              <a:gd name="connsiteX8" fmla="*/ 990213 w 5848659"/>
              <a:gd name="connsiteY8" fmla="*/ 4502465 h 6858000"/>
              <a:gd name="connsiteX9" fmla="*/ 990555 w 5848659"/>
              <a:gd name="connsiteY9" fmla="*/ 4500563 h 6858000"/>
              <a:gd name="connsiteX10" fmla="*/ 523059 w 5848659"/>
              <a:gd name="connsiteY10" fmla="*/ 3016211 h 6858000"/>
              <a:gd name="connsiteX11" fmla="*/ 25595 w 5848659"/>
              <a:gd name="connsiteY11" fmla="*/ 1198393 h 6858000"/>
              <a:gd name="connsiteX12" fmla="*/ 0 w 5848659"/>
              <a:gd name="connsiteY12" fmla="*/ 932318 h 6858000"/>
              <a:gd name="connsiteX13" fmla="*/ 1359 w 5848659"/>
              <a:gd name="connsiteY13" fmla="*/ 928977 h 6858000"/>
              <a:gd name="connsiteX14" fmla="*/ 1286 w 5848659"/>
              <a:gd name="connsiteY14" fmla="*/ 927223 h 6858000"/>
              <a:gd name="connsiteX15" fmla="*/ 116461 w 5848659"/>
              <a:gd name="connsiteY15" fmla="*/ 691997 h 6858000"/>
              <a:gd name="connsiteX16" fmla="*/ 568378 w 5848659"/>
              <a:gd name="connsiteY16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1077198 w 5848659"/>
              <a:gd name="connsiteY6" fmla="*/ 4975701 h 6858000"/>
              <a:gd name="connsiteX7" fmla="*/ 990213 w 5848659"/>
              <a:gd name="connsiteY7" fmla="*/ 4502465 h 6858000"/>
              <a:gd name="connsiteX8" fmla="*/ 990555 w 5848659"/>
              <a:gd name="connsiteY8" fmla="*/ 4500563 h 6858000"/>
              <a:gd name="connsiteX9" fmla="*/ 523059 w 5848659"/>
              <a:gd name="connsiteY9" fmla="*/ 3016211 h 6858000"/>
              <a:gd name="connsiteX10" fmla="*/ 25595 w 5848659"/>
              <a:gd name="connsiteY10" fmla="*/ 1198393 h 6858000"/>
              <a:gd name="connsiteX11" fmla="*/ 0 w 5848659"/>
              <a:gd name="connsiteY11" fmla="*/ 932318 h 6858000"/>
              <a:gd name="connsiteX12" fmla="*/ 1359 w 5848659"/>
              <a:gd name="connsiteY12" fmla="*/ 928977 h 6858000"/>
              <a:gd name="connsiteX13" fmla="*/ 1286 w 5848659"/>
              <a:gd name="connsiteY13" fmla="*/ 927223 h 6858000"/>
              <a:gd name="connsiteX14" fmla="*/ 116461 w 5848659"/>
              <a:gd name="connsiteY14" fmla="*/ 691997 h 6858000"/>
              <a:gd name="connsiteX15" fmla="*/ 568378 w 5848659"/>
              <a:gd name="connsiteY15" fmla="*/ 0 h 6858000"/>
              <a:gd name="connsiteX0" fmla="*/ 568378 w 5848659"/>
              <a:gd name="connsiteY0" fmla="*/ 0 h 6858000"/>
              <a:gd name="connsiteX1" fmla="*/ 5848659 w 5848659"/>
              <a:gd name="connsiteY1" fmla="*/ 0 h 6858000"/>
              <a:gd name="connsiteX2" fmla="*/ 5848659 w 5848659"/>
              <a:gd name="connsiteY2" fmla="*/ 6858000 h 6858000"/>
              <a:gd name="connsiteX3" fmla="*/ 2446056 w 5848659"/>
              <a:gd name="connsiteY3" fmla="*/ 6858000 h 6858000"/>
              <a:gd name="connsiteX4" fmla="*/ 1906704 w 5848659"/>
              <a:gd name="connsiteY4" fmla="*/ 5657398 h 6858000"/>
              <a:gd name="connsiteX5" fmla="*/ 991315 w 5848659"/>
              <a:gd name="connsiteY5" fmla="*/ 4500561 h 6858000"/>
              <a:gd name="connsiteX6" fmla="*/ 990213 w 5848659"/>
              <a:gd name="connsiteY6" fmla="*/ 4502465 h 6858000"/>
              <a:gd name="connsiteX7" fmla="*/ 990555 w 5848659"/>
              <a:gd name="connsiteY7" fmla="*/ 4500563 h 6858000"/>
              <a:gd name="connsiteX8" fmla="*/ 523059 w 5848659"/>
              <a:gd name="connsiteY8" fmla="*/ 3016211 h 6858000"/>
              <a:gd name="connsiteX9" fmla="*/ 25595 w 5848659"/>
              <a:gd name="connsiteY9" fmla="*/ 1198393 h 6858000"/>
              <a:gd name="connsiteX10" fmla="*/ 0 w 5848659"/>
              <a:gd name="connsiteY10" fmla="*/ 932318 h 6858000"/>
              <a:gd name="connsiteX11" fmla="*/ 1359 w 5848659"/>
              <a:gd name="connsiteY11" fmla="*/ 928977 h 6858000"/>
              <a:gd name="connsiteX12" fmla="*/ 1286 w 5848659"/>
              <a:gd name="connsiteY12" fmla="*/ 927223 h 6858000"/>
              <a:gd name="connsiteX13" fmla="*/ 116461 w 5848659"/>
              <a:gd name="connsiteY13" fmla="*/ 691997 h 6858000"/>
              <a:gd name="connsiteX14" fmla="*/ 568378 w 5848659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48659" h="6858000">
                <a:moveTo>
                  <a:pt x="568378" y="0"/>
                </a:moveTo>
                <a:lnTo>
                  <a:pt x="5848659" y="0"/>
                </a:lnTo>
                <a:lnTo>
                  <a:pt x="5848659" y="6858000"/>
                </a:lnTo>
                <a:lnTo>
                  <a:pt x="2446056" y="6858000"/>
                </a:lnTo>
                <a:cubicBezTo>
                  <a:pt x="2338394" y="6446957"/>
                  <a:pt x="2158957" y="6043601"/>
                  <a:pt x="1906704" y="5657398"/>
                </a:cubicBezTo>
                <a:cubicBezTo>
                  <a:pt x="1647171" y="5261140"/>
                  <a:pt x="1316383" y="4880851"/>
                  <a:pt x="991315" y="4500561"/>
                </a:cubicBezTo>
                <a:cubicBezTo>
                  <a:pt x="838567" y="4308072"/>
                  <a:pt x="990340" y="4502465"/>
                  <a:pt x="990213" y="4502465"/>
                </a:cubicBezTo>
                <a:cubicBezTo>
                  <a:pt x="975954" y="4423022"/>
                  <a:pt x="1068414" y="4748272"/>
                  <a:pt x="990555" y="4500563"/>
                </a:cubicBezTo>
                <a:cubicBezTo>
                  <a:pt x="875896" y="3994561"/>
                  <a:pt x="697132" y="3501548"/>
                  <a:pt x="523059" y="3016211"/>
                </a:cubicBezTo>
                <a:cubicBezTo>
                  <a:pt x="312829" y="2427770"/>
                  <a:pt x="104993" y="1821698"/>
                  <a:pt x="25595" y="1198393"/>
                </a:cubicBezTo>
                <a:lnTo>
                  <a:pt x="0" y="932318"/>
                </a:lnTo>
                <a:lnTo>
                  <a:pt x="1359" y="928977"/>
                </a:lnTo>
                <a:cubicBezTo>
                  <a:pt x="1335" y="928392"/>
                  <a:pt x="1310" y="927808"/>
                  <a:pt x="1286" y="927223"/>
                </a:cubicBezTo>
                <a:lnTo>
                  <a:pt x="116461" y="691997"/>
                </a:lnTo>
                <a:cubicBezTo>
                  <a:pt x="242308" y="455340"/>
                  <a:pt x="395073" y="223676"/>
                  <a:pt x="56837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9664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904E15-8997-4B6C-A126-C2EC56A3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77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A54D20-7947-426C-9790-3C1E30EE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3BA331-8423-4DB7-B4B5-18BF8144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641610-9BF8-4C16-9F39-D8D26718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FB5003-AA53-433A-A581-1C01FE0D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7/24/2022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F2B04-0488-4236-B5A2-E1E5CEDD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6E31EE-31A9-4A13-BFD5-7288C7CE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56DC7F-8A58-435D-A96E-B950F6B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542021-B761-449C-B7A0-4A138E3D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64AB43-8227-4152-8878-7DC3A742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C8482E-2795-4669-84DE-3C3991B8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5C4DC3-3987-4655-ACFE-80191DFDA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010B7B-8C4C-4DD8-8605-AE7DD6899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A0A180-F009-4E35-876C-B6C31E15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D470380-AC22-477B-9C87-F50EC5B4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6600AE6-766E-4DF0-923A-00FE1D4B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00FED8-2232-4F24-8E36-2420AC1B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E56AD-0583-4D45-AB53-ADA0237F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17CDCCE-BBC8-45F4-A179-32557C293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8B11662-BB76-49C9-A1BF-6B408D1CF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E1CECAA-FD71-49D3-8558-140577D1A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69C2ED4-9795-4873-8D51-452C42CC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C295AE3-E664-4663-9190-5637CDEA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8F510F-66F0-43C7-A82D-D246258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0408F-B9EF-4C28-8F0A-B35A03B9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2A1C9ED-9439-4044-8BB4-D4FB97C7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BBCF51-F255-490F-95E4-B7867985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CAA161-D46E-4560-BF52-B256B9AA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09A4748-2643-4B94-922F-0F18255C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95-B831-49DA-8406-E0F5E672F66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E58EF2F-1895-473C-91A1-2281DE90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020444-D191-4595-AF24-33A3896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37471B8E-EAA8-4932-B671-99F55B819676}"/>
              </a:ext>
            </a:extLst>
          </p:cNvPr>
          <p:cNvGrpSpPr/>
          <p:nvPr userDrawn="1"/>
        </p:nvGrpSpPr>
        <p:grpSpPr>
          <a:xfrm>
            <a:off x="-1" y="0"/>
            <a:ext cx="3884023" cy="6858000"/>
            <a:chOff x="-1" y="0"/>
            <a:chExt cx="3884023" cy="6858000"/>
          </a:xfrm>
        </p:grpSpPr>
        <p:sp>
          <p:nvSpPr>
            <p:cNvPr id="18" name="Freeform 8">
              <a:extLst>
                <a:ext uri="{FF2B5EF4-FFF2-40B4-BE49-F238E27FC236}">
                  <a16:creationId xmlns="" xmlns:a16="http://schemas.microsoft.com/office/drawing/2014/main" id="{AF7B2DD0-71EA-41B1-AD93-01A9D479B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2021" y="4500561"/>
              <a:ext cx="1552001" cy="2357439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FF70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="" xmlns:a16="http://schemas.microsoft.com/office/drawing/2014/main" id="{D06554E4-96D5-492F-9571-6E9E024EBC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617" y="930207"/>
              <a:ext cx="1338904" cy="3570356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="" xmlns:a16="http://schemas.microsoft.com/office/drawing/2014/main" id="{01FC1D54-1A14-4DFA-BFBC-72E0FAE42C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6343" y="4500561"/>
              <a:ext cx="1556023" cy="2357439"/>
            </a:xfrm>
            <a:custGeom>
              <a:avLst/>
              <a:gdLst>
                <a:gd name="T0" fmla="*/ 188 w 2985"/>
                <a:gd name="T1" fmla="*/ 0 h 3986"/>
                <a:gd name="T2" fmla="*/ 422 w 2985"/>
                <a:gd name="T3" fmla="*/ 1621 h 3986"/>
                <a:gd name="T4" fmla="*/ 0 w 2985"/>
                <a:gd name="T5" fmla="*/ 3986 h 3986"/>
                <a:gd name="T6" fmla="*/ 2985 w 2985"/>
                <a:gd name="T7" fmla="*/ 3986 h 3986"/>
                <a:gd name="T8" fmla="*/ 1947 w 2985"/>
                <a:gd name="T9" fmla="*/ 1956 h 3986"/>
                <a:gd name="T10" fmla="*/ 188 w 2985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5" h="3986">
                  <a:moveTo>
                    <a:pt x="188" y="0"/>
                  </a:moveTo>
                  <a:cubicBezTo>
                    <a:pt x="324" y="531"/>
                    <a:pt x="413" y="1071"/>
                    <a:pt x="422" y="1621"/>
                  </a:cubicBezTo>
                  <a:cubicBezTo>
                    <a:pt x="436" y="2440"/>
                    <a:pt x="275" y="3227"/>
                    <a:pt x="0" y="3986"/>
                  </a:cubicBezTo>
                  <a:lnTo>
                    <a:pt x="2985" y="3986"/>
                  </a:lnTo>
                  <a:cubicBezTo>
                    <a:pt x="2777" y="3291"/>
                    <a:pt x="2433" y="2609"/>
                    <a:pt x="1947" y="1956"/>
                  </a:cubicBezTo>
                  <a:cubicBezTo>
                    <a:pt x="1449" y="1286"/>
                    <a:pt x="812" y="643"/>
                    <a:pt x="188" y="0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5BD199F7-F65A-4FFD-A84B-C6154693CC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" y="0"/>
              <a:ext cx="2550801" cy="6858000"/>
            </a:xfrm>
            <a:custGeom>
              <a:avLst/>
              <a:gdLst>
                <a:gd name="connsiteX0" fmla="*/ 1 w 2550801"/>
                <a:gd name="connsiteY0" fmla="*/ 0 h 6858000"/>
                <a:gd name="connsiteX1" fmla="*/ 659063 w 2550801"/>
                <a:gd name="connsiteY1" fmla="*/ 0 h 6858000"/>
                <a:gd name="connsiteX2" fmla="*/ 876522 w 2550801"/>
                <a:gd name="connsiteY2" fmla="*/ 0 h 6858000"/>
                <a:gd name="connsiteX3" fmla="*/ 1506949 w 2550801"/>
                <a:gd name="connsiteY3" fmla="*/ 0 h 6858000"/>
                <a:gd name="connsiteX4" fmla="*/ 1433084 w 2550801"/>
                <a:gd name="connsiteY4" fmla="*/ 560223 h 6858000"/>
                <a:gd name="connsiteX5" fmla="*/ 1439326 w 2550801"/>
                <a:gd name="connsiteY5" fmla="*/ 928977 h 6858000"/>
                <a:gd name="connsiteX6" fmla="*/ 1267148 w 2550801"/>
                <a:gd name="connsiteY6" fmla="*/ 2708334 h 6858000"/>
                <a:gd name="connsiteX7" fmla="*/ 2428180 w 2550801"/>
                <a:gd name="connsiteY7" fmla="*/ 4502465 h 6858000"/>
                <a:gd name="connsiteX8" fmla="*/ 2550421 w 2550801"/>
                <a:gd name="connsiteY8" fmla="*/ 5460398 h 6858000"/>
                <a:gd name="connsiteX9" fmla="*/ 2330907 w 2550801"/>
                <a:gd name="connsiteY9" fmla="*/ 6858000 h 6858000"/>
                <a:gd name="connsiteX10" fmla="*/ 876522 w 2550801"/>
                <a:gd name="connsiteY10" fmla="*/ 6858000 h 6858000"/>
                <a:gd name="connsiteX11" fmla="*/ 659063 w 2550801"/>
                <a:gd name="connsiteY11" fmla="*/ 6858000 h 6858000"/>
                <a:gd name="connsiteX12" fmla="*/ 1 w 2550801"/>
                <a:gd name="connsiteY12" fmla="*/ 6858000 h 6858000"/>
                <a:gd name="connsiteX13" fmla="*/ 1 w 2550801"/>
                <a:gd name="connsiteY13" fmla="*/ 6108684 h 6858000"/>
                <a:gd name="connsiteX14" fmla="*/ 0 w 2550801"/>
                <a:gd name="connsiteY14" fmla="*/ 6108673 h 6858000"/>
                <a:gd name="connsiteX15" fmla="*/ 0 w 2550801"/>
                <a:gd name="connsiteY15" fmla="*/ 749328 h 6858000"/>
                <a:gd name="connsiteX16" fmla="*/ 1 w 2550801"/>
                <a:gd name="connsiteY16" fmla="*/ 74931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0801" h="6858000">
                  <a:moveTo>
                    <a:pt x="1" y="0"/>
                  </a:moveTo>
                  <a:lnTo>
                    <a:pt x="659063" y="0"/>
                  </a:lnTo>
                  <a:lnTo>
                    <a:pt x="876522" y="0"/>
                  </a:lnTo>
                  <a:lnTo>
                    <a:pt x="1506949" y="0"/>
                  </a:lnTo>
                  <a:cubicBezTo>
                    <a:pt x="1464294" y="183786"/>
                    <a:pt x="1439326" y="372891"/>
                    <a:pt x="1433084" y="560223"/>
                  </a:cubicBezTo>
                  <a:cubicBezTo>
                    <a:pt x="1428922" y="683732"/>
                    <a:pt x="1431523" y="806650"/>
                    <a:pt x="1439326" y="928977"/>
                  </a:cubicBezTo>
                  <a:cubicBezTo>
                    <a:pt x="1179758" y="1510474"/>
                    <a:pt x="1091849" y="2117382"/>
                    <a:pt x="1267148" y="2708334"/>
                  </a:cubicBezTo>
                  <a:cubicBezTo>
                    <a:pt x="1456492" y="3347153"/>
                    <a:pt x="1935053" y="3925695"/>
                    <a:pt x="2428180" y="4502465"/>
                  </a:cubicBezTo>
                  <a:cubicBezTo>
                    <a:pt x="2499444" y="4816260"/>
                    <a:pt x="2545219" y="5135375"/>
                    <a:pt x="2550421" y="5460398"/>
                  </a:cubicBezTo>
                  <a:cubicBezTo>
                    <a:pt x="2557183" y="5944388"/>
                    <a:pt x="2473435" y="6409468"/>
                    <a:pt x="2330907" y="6858000"/>
                  </a:cubicBezTo>
                  <a:lnTo>
                    <a:pt x="876522" y="6858000"/>
                  </a:lnTo>
                  <a:lnTo>
                    <a:pt x="659063" y="6858000"/>
                  </a:lnTo>
                  <a:lnTo>
                    <a:pt x="1" y="6858000"/>
                  </a:lnTo>
                  <a:lnTo>
                    <a:pt x="1" y="6108684"/>
                  </a:lnTo>
                  <a:lnTo>
                    <a:pt x="0" y="6108673"/>
                  </a:lnTo>
                  <a:lnTo>
                    <a:pt x="0" y="749328"/>
                  </a:lnTo>
                  <a:lnTo>
                    <a:pt x="1" y="749316"/>
                  </a:lnTo>
                  <a:close/>
                </a:path>
              </a:pathLst>
            </a:custGeom>
            <a:solidFill>
              <a:srgbClr val="282B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="" xmlns:a16="http://schemas.microsoft.com/office/drawing/2014/main" id="{28744ACE-D922-4796-A9A5-0D918952A2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7359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rgbClr val="FBCB00"/>
                </a:gs>
                <a:gs pos="35000">
                  <a:srgbClr val="FBCB00"/>
                </a:gs>
                <a:gs pos="100000">
                  <a:srgbClr val="FF7000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2901F50-F214-472D-B10F-8B3DEC56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77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3E5BC2-9560-41D4-913B-F4BD646DD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1825625"/>
            <a:ext cx="7772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359C4D-ECD7-4CD9-AE00-4DDC5A018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2C995-B831-49DA-8406-E0F5E672F66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AB5B2C-4F32-4746-A4D4-F66C4ECF4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C12FBD-A04D-42A6-88B0-9FBD4E80A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8575-B01A-41F4-BD76-017ABF2E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9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78" r:id="rId2"/>
    <p:sldLayoutId id="2147483779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0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CFD0D48-696B-4896-8F6F-B19AA59A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764" y="701677"/>
            <a:ext cx="7928113" cy="2387600"/>
          </a:xfrm>
        </p:spPr>
        <p:txBody>
          <a:bodyPr/>
          <a:lstStyle/>
          <a:p>
            <a:r>
              <a:rPr lang="en-US" sz="6600" dirty="0"/>
              <a:t>FEASIBILITY ANALYSIS</a:t>
            </a:r>
            <a:br>
              <a:rPr lang="en-US" sz="6600" dirty="0"/>
            </a:br>
            <a:r>
              <a:rPr lang="en-US" sz="6600" i="1" dirty="0">
                <a:solidFill>
                  <a:srgbClr val="FF7B00"/>
                </a:solidFill>
              </a:rPr>
              <a:t>-</a:t>
            </a:r>
            <a:r>
              <a:rPr lang="en-US" sz="6600" i="1" dirty="0">
                <a:solidFill>
                  <a:srgbClr val="FF7B00"/>
                </a:solidFill>
                <a:latin typeface="Agency FB" panose="020B0503020202020204" pitchFamily="34" charset="0"/>
              </a:rPr>
              <a:t>RU HUNGRY!-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B239C1AF-BC69-40CE-935D-B07D61F1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7296" y="3429000"/>
            <a:ext cx="7315200" cy="1655762"/>
          </a:xfrm>
        </p:spPr>
        <p:txBody>
          <a:bodyPr>
            <a:normAutofit/>
          </a:bodyPr>
          <a:lstStyle/>
          <a:p>
            <a:r>
              <a:rPr lang="en-US" b="1" dirty="0"/>
              <a:t>SYSTEM ANALYSIS AND DESIGN LAB</a:t>
            </a:r>
          </a:p>
          <a:p>
            <a:r>
              <a:rPr lang="en-US" b="1" dirty="0"/>
              <a:t>PROJECT</a:t>
            </a:r>
          </a:p>
          <a:p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B1D853E9-941C-4EF2-8F8C-9A05E867BE22}"/>
              </a:ext>
            </a:extLst>
          </p:cNvPr>
          <p:cNvGrpSpPr/>
          <p:nvPr/>
        </p:nvGrpSpPr>
        <p:grpSpPr>
          <a:xfrm>
            <a:off x="147430" y="5229225"/>
            <a:ext cx="1936891" cy="1343025"/>
            <a:chOff x="136525" y="4619625"/>
            <a:chExt cx="2761097" cy="1914525"/>
          </a:xfrm>
          <a:solidFill>
            <a:srgbClr val="FF7B00"/>
          </a:solidFill>
        </p:grpSpPr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E22B9B2D-59D5-4A65-818D-28CD6CF8E2EA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  <a:grpFill/>
          </p:grpSpPr>
          <p:sp>
            <p:nvSpPr>
              <p:cNvPr id="25" name="Freeform 6">
                <a:extLst>
                  <a:ext uri="{FF2B5EF4-FFF2-40B4-BE49-F238E27FC236}">
                    <a16:creationId xmlns="" xmlns:a16="http://schemas.microsoft.com/office/drawing/2014/main" id="{1000C06E-9FCF-414C-A802-39C89945D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="" xmlns:a16="http://schemas.microsoft.com/office/drawing/2014/main" id="{BD9BC60F-BA11-475A-B4BA-389F332AF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F956509E-2812-4BCE-916A-B8D2D64B7A3D}"/>
                </a:ext>
              </a:extLst>
            </p:cNvPr>
            <p:cNvSpPr txBox="1"/>
            <p:nvPr/>
          </p:nvSpPr>
          <p:spPr>
            <a:xfrm>
              <a:off x="1000781" y="5975350"/>
              <a:ext cx="1896841" cy="5264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B4D6A"/>
                  </a:solidFill>
                </a:rPr>
                <a:t>RU HUNGRY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4169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CD0ADAD-A217-4F4E-AB2D-9D1553F6493F}"/>
              </a:ext>
            </a:extLst>
          </p:cNvPr>
          <p:cNvSpPr txBox="1"/>
          <p:nvPr/>
        </p:nvSpPr>
        <p:spPr>
          <a:xfrm>
            <a:off x="324092" y="2494621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DA100"/>
                </a:solidFill>
              </a:rPr>
              <a:t>THANK YOU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1D853E9-941C-4EF2-8F8C-9A05E867BE22}"/>
              </a:ext>
            </a:extLst>
          </p:cNvPr>
          <p:cNvGrpSpPr/>
          <p:nvPr/>
        </p:nvGrpSpPr>
        <p:grpSpPr>
          <a:xfrm>
            <a:off x="9942653" y="5521123"/>
            <a:ext cx="1898248" cy="1124051"/>
            <a:chOff x="136525" y="4619625"/>
            <a:chExt cx="2761097" cy="1914525"/>
          </a:xfrm>
          <a:solidFill>
            <a:srgbClr val="FF7B00"/>
          </a:solidFill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E22B9B2D-59D5-4A65-818D-28CD6CF8E2EA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  <a:grpFill/>
          </p:grpSpPr>
          <p:sp>
            <p:nvSpPr>
              <p:cNvPr id="6" name="Freeform 6">
                <a:extLst>
                  <a:ext uri="{FF2B5EF4-FFF2-40B4-BE49-F238E27FC236}">
                    <a16:creationId xmlns="" xmlns:a16="http://schemas.microsoft.com/office/drawing/2014/main" id="{1000C06E-9FCF-414C-A802-39C89945D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="" xmlns:a16="http://schemas.microsoft.com/office/drawing/2014/main" id="{BD9BC60F-BA11-475A-B4BA-389F332AF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F956509E-2812-4BCE-916A-B8D2D64B7A3D}"/>
                </a:ext>
              </a:extLst>
            </p:cNvPr>
            <p:cNvSpPr txBox="1"/>
            <p:nvPr/>
          </p:nvSpPr>
          <p:spPr>
            <a:xfrm>
              <a:off x="1000781" y="5975350"/>
              <a:ext cx="1896841" cy="5264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B4D6A"/>
                  </a:solidFill>
                </a:rPr>
                <a:t>RU HUNGRY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1DF462F-E6BB-4DC6-A681-2B827D101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0696" y="951648"/>
            <a:ext cx="5221599" cy="712810"/>
          </a:xfrm>
        </p:spPr>
        <p:txBody>
          <a:bodyPr/>
          <a:lstStyle/>
          <a:p>
            <a:r>
              <a:rPr lang="en-US" sz="4000" u="sng" dirty="0"/>
              <a:t>Our Team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2CBDE9A2-2796-4D50-B58F-E8258AD46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3494" y="1833563"/>
            <a:ext cx="6096001" cy="3190874"/>
          </a:xfrm>
        </p:spPr>
        <p:txBody>
          <a:bodyPr numCol="1">
            <a:normAutofit fontScale="3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3200" b="1" i="1" dirty="0">
                <a:solidFill>
                  <a:schemeClr val="tx1"/>
                </a:solidFill>
              </a:rPr>
              <a:t> </a:t>
            </a:r>
            <a:r>
              <a:rPr lang="en-US" sz="9600" i="1" dirty="0">
                <a:solidFill>
                  <a:schemeClr val="accent1"/>
                </a:solidFill>
              </a:rPr>
              <a:t>Kazi Sidratul Muntaha</a:t>
            </a:r>
          </a:p>
          <a:p>
            <a:pPr algn="l"/>
            <a:r>
              <a:rPr lang="en-US" sz="9600" i="1" dirty="0">
                <a:solidFill>
                  <a:schemeClr val="accent1"/>
                </a:solidFill>
              </a:rPr>
              <a:t>Md. Zunayed Rahman </a:t>
            </a:r>
          </a:p>
          <a:p>
            <a:pPr algn="l"/>
            <a:r>
              <a:rPr lang="en-US" sz="9600" i="1" dirty="0">
                <a:solidFill>
                  <a:schemeClr val="accent1"/>
                </a:solidFill>
              </a:rPr>
              <a:t>Rashedur Rahman</a:t>
            </a:r>
          </a:p>
          <a:p>
            <a:pPr algn="l"/>
            <a:r>
              <a:rPr lang="en-US" sz="9600" i="1" dirty="0">
                <a:solidFill>
                  <a:schemeClr val="accent1"/>
                </a:solidFill>
              </a:rPr>
              <a:t>Md Sunmon Hossain Siam</a:t>
            </a:r>
          </a:p>
          <a:p>
            <a:pPr algn="l"/>
            <a:r>
              <a:rPr lang="en-US" sz="9600" i="1" dirty="0">
                <a:solidFill>
                  <a:schemeClr val="accent1"/>
                </a:solidFill>
              </a:rPr>
              <a:t>S.M. Ifran Nizum</a:t>
            </a:r>
          </a:p>
          <a:p>
            <a:pPr algn="l"/>
            <a:r>
              <a:rPr lang="en-US" sz="9600" i="1" dirty="0">
                <a:solidFill>
                  <a:schemeClr val="accent1"/>
                </a:solidFill>
              </a:rPr>
              <a:t>Aminul Islam</a:t>
            </a:r>
            <a:endParaRPr lang="en-US" sz="3200" i="1" dirty="0">
              <a:solidFill>
                <a:schemeClr val="accent1"/>
              </a:solidFill>
            </a:endParaRPr>
          </a:p>
          <a:p>
            <a:pPr algn="just"/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5307EED-C18D-4174-99F3-170302D8BEB0}"/>
              </a:ext>
            </a:extLst>
          </p:cNvPr>
          <p:cNvGrpSpPr/>
          <p:nvPr/>
        </p:nvGrpSpPr>
        <p:grpSpPr>
          <a:xfrm>
            <a:off x="147430" y="5229225"/>
            <a:ext cx="2012232" cy="1343025"/>
            <a:chOff x="136525" y="4619625"/>
            <a:chExt cx="2868500" cy="1914525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35995BD1-368C-4B31-831A-D33DB55FCDA4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17" name="Freeform 6">
                <a:extLst>
                  <a:ext uri="{FF2B5EF4-FFF2-40B4-BE49-F238E27FC236}">
                    <a16:creationId xmlns="" xmlns:a16="http://schemas.microsoft.com/office/drawing/2014/main" id="{64751ED6-3103-4A5F-8020-873019E04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="" xmlns:a16="http://schemas.microsoft.com/office/drawing/2014/main" id="{DC4B885B-A65B-47A1-99EF-3452B4866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218899EE-50E4-49F5-91F8-7B28C0D92548}"/>
                </a:ext>
              </a:extLst>
            </p:cNvPr>
            <p:cNvSpPr txBox="1"/>
            <p:nvPr/>
          </p:nvSpPr>
          <p:spPr>
            <a:xfrm>
              <a:off x="1000782" y="5975350"/>
              <a:ext cx="2004243" cy="52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B4D6A"/>
                  </a:solidFill>
                </a:rPr>
                <a:t>RU HUNGRY!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9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5307EED-C18D-4174-99F3-170302D8BEB0}"/>
              </a:ext>
            </a:extLst>
          </p:cNvPr>
          <p:cNvGrpSpPr/>
          <p:nvPr/>
        </p:nvGrpSpPr>
        <p:grpSpPr>
          <a:xfrm>
            <a:off x="147430" y="5229225"/>
            <a:ext cx="2012232" cy="1343025"/>
            <a:chOff x="136525" y="4619625"/>
            <a:chExt cx="2868500" cy="1914525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35995BD1-368C-4B31-831A-D33DB55FCDA4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17" name="Freeform 6">
                <a:extLst>
                  <a:ext uri="{FF2B5EF4-FFF2-40B4-BE49-F238E27FC236}">
                    <a16:creationId xmlns="" xmlns:a16="http://schemas.microsoft.com/office/drawing/2014/main" id="{64751ED6-3103-4A5F-8020-873019E04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="" xmlns:a16="http://schemas.microsoft.com/office/drawing/2014/main" id="{DC4B885B-A65B-47A1-99EF-3452B4866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218899EE-50E4-49F5-91F8-7B28C0D92548}"/>
                </a:ext>
              </a:extLst>
            </p:cNvPr>
            <p:cNvSpPr txBox="1"/>
            <p:nvPr/>
          </p:nvSpPr>
          <p:spPr>
            <a:xfrm>
              <a:off x="1000782" y="5975350"/>
              <a:ext cx="2004243" cy="52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B4D6A"/>
                  </a:solidFill>
                </a:rPr>
                <a:t>RU HUNGRY!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="" xmlns:a16="http://schemas.microsoft.com/office/drawing/2014/main" id="{29509D9A-78D8-462A-BA27-388E521633F1}"/>
              </a:ext>
            </a:extLst>
          </p:cNvPr>
          <p:cNvSpPr txBox="1">
            <a:spLocks/>
          </p:cNvSpPr>
          <p:nvPr/>
        </p:nvSpPr>
        <p:spPr>
          <a:xfrm>
            <a:off x="409551" y="-303646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dirty="0"/>
              <a:t>SURVEY ATTENDEE STATISTICS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5153AC7-71AF-45C4-853C-DE2A599E13D1}"/>
              </a:ext>
            </a:extLst>
          </p:cNvPr>
          <p:cNvGrpSpPr/>
          <p:nvPr/>
        </p:nvGrpSpPr>
        <p:grpSpPr>
          <a:xfrm>
            <a:off x="2135242" y="2184057"/>
            <a:ext cx="9557188" cy="3520683"/>
            <a:chOff x="2334982" y="1883992"/>
            <a:chExt cx="8853718" cy="3560536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24A24481-AF4F-4973-A4CD-5E6F3B2EFD75}"/>
                </a:ext>
              </a:extLst>
            </p:cNvPr>
            <p:cNvGrpSpPr/>
            <p:nvPr/>
          </p:nvGrpSpPr>
          <p:grpSpPr>
            <a:xfrm>
              <a:off x="2505168" y="2489200"/>
              <a:ext cx="8683532" cy="2955328"/>
              <a:chOff x="676896" y="2335924"/>
              <a:chExt cx="10991664" cy="4150513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B0A4E102-7C02-4BE1-9698-0E8F732FDA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0440" y="2637149"/>
                <a:ext cx="0" cy="38492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E34D281E-C496-429B-B4A6-BA92F20AD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5016" y="2637149"/>
                <a:ext cx="0" cy="38492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="" xmlns:a16="http://schemas.microsoft.com/office/drawing/2014/main" id="{AEB1834A-882B-4101-B7D4-A506439022B7}"/>
                  </a:ext>
                </a:extLst>
              </p:cNvPr>
              <p:cNvGrpSpPr/>
              <p:nvPr/>
            </p:nvGrpSpPr>
            <p:grpSpPr>
              <a:xfrm>
                <a:off x="676896" y="2335924"/>
                <a:ext cx="2942512" cy="3884654"/>
                <a:chOff x="676896" y="2335924"/>
                <a:chExt cx="2942512" cy="388465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="" xmlns:a16="http://schemas.microsoft.com/office/drawing/2014/main" id="{58C5597D-D4CB-4C9F-ABC4-910C03AA69EB}"/>
                    </a:ext>
                  </a:extLst>
                </p:cNvPr>
                <p:cNvGrpSpPr/>
                <p:nvPr/>
              </p:nvGrpSpPr>
              <p:grpSpPr>
                <a:xfrm>
                  <a:off x="676896" y="2437687"/>
                  <a:ext cx="2942512" cy="3782891"/>
                  <a:chOff x="1160104" y="2346803"/>
                  <a:chExt cx="2942512" cy="3782891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="" xmlns:a16="http://schemas.microsoft.com/office/drawing/2014/main" id="{7CD62FD5-2D0E-4625-8C12-21DE8DABDAB6}"/>
                      </a:ext>
                    </a:extLst>
                  </p:cNvPr>
                  <p:cNvGrpSpPr/>
                  <p:nvPr/>
                </p:nvGrpSpPr>
                <p:grpSpPr>
                  <a:xfrm>
                    <a:off x="1160104" y="2346803"/>
                    <a:ext cx="2942512" cy="2801086"/>
                    <a:chOff x="1368448" y="3094028"/>
                    <a:chExt cx="2942512" cy="2801086"/>
                  </a:xfrm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="" xmlns:a16="http://schemas.microsoft.com/office/drawing/2014/main" id="{407C5642-6F70-40AC-8236-F7AD7944E1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1808" y="3676675"/>
                      <a:ext cx="1635792" cy="1635792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6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graphicFrame>
                  <p:nvGraphicFramePr>
                    <p:cNvPr id="43" name="Chart 42">
                      <a:extLst>
                        <a:ext uri="{FF2B5EF4-FFF2-40B4-BE49-F238E27FC236}">
                          <a16:creationId xmlns="" xmlns:a16="http://schemas.microsoft.com/office/drawing/2014/main" id="{F4903620-DB0D-46E7-9B73-26C86D91C509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2198371609"/>
                        </p:ext>
                      </p:extLst>
                    </p:nvPr>
                  </p:nvGraphicFramePr>
                  <p:xfrm>
                    <a:off x="1368448" y="3094028"/>
                    <a:ext cx="2942512" cy="2801086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3"/>
                    </a:graphicData>
                  </a:graphic>
                </p:graphicFrame>
                <p:sp>
                  <p:nvSpPr>
                    <p:cNvPr id="44" name="TextBox 21">
                      <a:extLst>
                        <a:ext uri="{FF2B5EF4-FFF2-40B4-BE49-F238E27FC236}">
                          <a16:creationId xmlns="" xmlns:a16="http://schemas.microsoft.com/office/drawing/2014/main" id="{62AAE193-2B7D-49A7-8139-A1B26AA64E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14671" y="4135782"/>
                      <a:ext cx="1250067" cy="7175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76.9%</a:t>
                      </a:r>
                    </a:p>
                  </p:txBody>
                </p:sp>
              </p:grpSp>
              <p:sp>
                <p:nvSpPr>
                  <p:cNvPr id="41" name="Rectangle 40">
                    <a:extLst>
                      <a:ext uri="{FF2B5EF4-FFF2-40B4-BE49-F238E27FC236}">
                        <a16:creationId xmlns="" xmlns:a16="http://schemas.microsoft.com/office/drawing/2014/main" id="{22BD5604-1D63-4B89-9100-9261F9AE5871}"/>
                      </a:ext>
                    </a:extLst>
                  </p:cNvPr>
                  <p:cNvSpPr/>
                  <p:nvPr/>
                </p:nvSpPr>
                <p:spPr>
                  <a:xfrm>
                    <a:off x="1160104" y="5517699"/>
                    <a:ext cx="2942512" cy="611995"/>
                  </a:xfrm>
                  <a:prstGeom prst="rect">
                    <a:avLst/>
                  </a:prstGeom>
                </p:spPr>
                <p:txBody>
                  <a:bodyPr wrap="square" lIns="0" tIns="0" rIns="0" bIns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ID" sz="2800" b="1" dirty="0">
                        <a:solidFill>
                          <a:srgbClr val="002060"/>
                        </a:solidFill>
                      </a:rPr>
                      <a:t>Student</a:t>
                    </a:r>
                  </a:p>
                </p:txBody>
              </p:sp>
            </p:grpSp>
            <p:sp>
              <p:nvSpPr>
                <p:cNvPr id="39" name="Arc 38">
                  <a:extLst>
                    <a:ext uri="{FF2B5EF4-FFF2-40B4-BE49-F238E27FC236}">
                      <a16:creationId xmlns="" xmlns:a16="http://schemas.microsoft.com/office/drawing/2014/main" id="{0F435F1C-5311-4519-B530-715323A9009E}"/>
                    </a:ext>
                  </a:extLst>
                </p:cNvPr>
                <p:cNvSpPr/>
                <p:nvPr/>
              </p:nvSpPr>
              <p:spPr>
                <a:xfrm>
                  <a:off x="676897" y="2335924"/>
                  <a:ext cx="2942510" cy="2942510"/>
                </a:xfrm>
                <a:prstGeom prst="arc">
                  <a:avLst>
                    <a:gd name="adj1" fmla="val 10754769"/>
                    <a:gd name="adj2" fmla="val 16177706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="" xmlns:a16="http://schemas.microsoft.com/office/drawing/2014/main" id="{7A002609-A22B-4B7C-8AAB-25AD8414932D}"/>
                  </a:ext>
                </a:extLst>
              </p:cNvPr>
              <p:cNvGrpSpPr/>
              <p:nvPr/>
            </p:nvGrpSpPr>
            <p:grpSpPr>
              <a:xfrm>
                <a:off x="4701472" y="2335924"/>
                <a:ext cx="2942512" cy="3884653"/>
                <a:chOff x="4670334" y="2335924"/>
                <a:chExt cx="2942512" cy="3884653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="" xmlns:a16="http://schemas.microsoft.com/office/drawing/2014/main" id="{C68D31FC-9E64-4E49-B6F4-452D39BCDB7D}"/>
                    </a:ext>
                  </a:extLst>
                </p:cNvPr>
                <p:cNvGrpSpPr/>
                <p:nvPr/>
              </p:nvGrpSpPr>
              <p:grpSpPr>
                <a:xfrm>
                  <a:off x="4670334" y="2437687"/>
                  <a:ext cx="2942512" cy="3782890"/>
                  <a:chOff x="1160104" y="2346803"/>
                  <a:chExt cx="2942512" cy="3782890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="" xmlns:a16="http://schemas.microsoft.com/office/drawing/2014/main" id="{9C2AA3E9-720E-4A2B-A29B-3C14BB0E8B70}"/>
                      </a:ext>
                    </a:extLst>
                  </p:cNvPr>
                  <p:cNvGrpSpPr/>
                  <p:nvPr/>
                </p:nvGrpSpPr>
                <p:grpSpPr>
                  <a:xfrm>
                    <a:off x="1160104" y="2346803"/>
                    <a:ext cx="2942512" cy="2801086"/>
                    <a:chOff x="1368448" y="3094028"/>
                    <a:chExt cx="2942512" cy="2801086"/>
                  </a:xfrm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="" xmlns:a16="http://schemas.microsoft.com/office/drawing/2014/main" id="{C3ACB61C-0561-4D35-A582-F591322FA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1808" y="3676675"/>
                      <a:ext cx="1635792" cy="1635792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6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graphicFrame>
                  <p:nvGraphicFramePr>
                    <p:cNvPr id="36" name="Chart 35">
                      <a:extLst>
                        <a:ext uri="{FF2B5EF4-FFF2-40B4-BE49-F238E27FC236}">
                          <a16:creationId xmlns="" xmlns:a16="http://schemas.microsoft.com/office/drawing/2014/main" id="{AFDE3EFC-6B32-45DB-AA84-C5F94D60AA8A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1394831807"/>
                        </p:ext>
                      </p:extLst>
                    </p:nvPr>
                  </p:nvGraphicFramePr>
                  <p:xfrm>
                    <a:off x="1368448" y="3094028"/>
                    <a:ext cx="2942512" cy="2801086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4"/>
                    </a:graphicData>
                  </a:graphic>
                </p:graphicFrame>
                <p:sp>
                  <p:nvSpPr>
                    <p:cNvPr id="37" name="TextBox 39">
                      <a:extLst>
                        <a:ext uri="{FF2B5EF4-FFF2-40B4-BE49-F238E27FC236}">
                          <a16:creationId xmlns="" xmlns:a16="http://schemas.microsoft.com/office/drawing/2014/main" id="{E881A400-31B4-431B-8AC0-7894CE93CA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14671" y="4135786"/>
                      <a:ext cx="1250067" cy="7175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19.2%</a:t>
                      </a:r>
                    </a:p>
                  </p:txBody>
                </p:sp>
              </p:grpSp>
              <p:sp>
                <p:nvSpPr>
                  <p:cNvPr id="34" name="Rectangle 33">
                    <a:extLst>
                      <a:ext uri="{FF2B5EF4-FFF2-40B4-BE49-F238E27FC236}">
                        <a16:creationId xmlns="" xmlns:a16="http://schemas.microsoft.com/office/drawing/2014/main" id="{11AA8810-929E-407E-B04D-902E6F606395}"/>
                      </a:ext>
                    </a:extLst>
                  </p:cNvPr>
                  <p:cNvSpPr/>
                  <p:nvPr/>
                </p:nvSpPr>
                <p:spPr>
                  <a:xfrm>
                    <a:off x="1160104" y="5517698"/>
                    <a:ext cx="2942512" cy="611995"/>
                  </a:xfrm>
                  <a:prstGeom prst="rect">
                    <a:avLst/>
                  </a:prstGeom>
                </p:spPr>
                <p:txBody>
                  <a:bodyPr wrap="square" lIns="0" tIns="0" rIns="0" bIns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ID" sz="2800" b="1" dirty="0">
                        <a:solidFill>
                          <a:srgbClr val="002060"/>
                        </a:solidFill>
                      </a:rPr>
                      <a:t>Others</a:t>
                    </a:r>
                  </a:p>
                </p:txBody>
              </p:sp>
            </p:grpSp>
            <p:sp>
              <p:nvSpPr>
                <p:cNvPr id="32" name="Arc 31">
                  <a:extLst>
                    <a:ext uri="{FF2B5EF4-FFF2-40B4-BE49-F238E27FC236}">
                      <a16:creationId xmlns="" xmlns:a16="http://schemas.microsoft.com/office/drawing/2014/main" id="{C7927366-28B2-4268-BD78-945A7682BE59}"/>
                    </a:ext>
                  </a:extLst>
                </p:cNvPr>
                <p:cNvSpPr/>
                <p:nvPr/>
              </p:nvSpPr>
              <p:spPr>
                <a:xfrm>
                  <a:off x="4670335" y="2335924"/>
                  <a:ext cx="2942510" cy="2942510"/>
                </a:xfrm>
                <a:prstGeom prst="arc">
                  <a:avLst>
                    <a:gd name="adj1" fmla="val 10754769"/>
                    <a:gd name="adj2" fmla="val 69633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="" xmlns:a16="http://schemas.microsoft.com/office/drawing/2014/main" id="{978FEAEA-2501-4372-ACEB-0550BEAD7000}"/>
                  </a:ext>
                </a:extLst>
              </p:cNvPr>
              <p:cNvGrpSpPr/>
              <p:nvPr/>
            </p:nvGrpSpPr>
            <p:grpSpPr>
              <a:xfrm>
                <a:off x="8726048" y="2335924"/>
                <a:ext cx="2942512" cy="3884654"/>
                <a:chOff x="8726048" y="2335924"/>
                <a:chExt cx="2942512" cy="3884654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="" xmlns:a16="http://schemas.microsoft.com/office/drawing/2014/main" id="{936EC65A-7229-4D3D-AA0B-3F229A9D0342}"/>
                    </a:ext>
                  </a:extLst>
                </p:cNvPr>
                <p:cNvGrpSpPr/>
                <p:nvPr/>
              </p:nvGrpSpPr>
              <p:grpSpPr>
                <a:xfrm>
                  <a:off x="8726048" y="2437687"/>
                  <a:ext cx="2942512" cy="3782891"/>
                  <a:chOff x="1160104" y="2346803"/>
                  <a:chExt cx="2942512" cy="3782891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="" xmlns:a16="http://schemas.microsoft.com/office/drawing/2014/main" id="{F27F7718-83DD-465D-9AFC-E9683B7524D2}"/>
                      </a:ext>
                    </a:extLst>
                  </p:cNvPr>
                  <p:cNvGrpSpPr/>
                  <p:nvPr/>
                </p:nvGrpSpPr>
                <p:grpSpPr>
                  <a:xfrm>
                    <a:off x="1160104" y="2346803"/>
                    <a:ext cx="2942512" cy="2801086"/>
                    <a:chOff x="1368448" y="3094028"/>
                    <a:chExt cx="2942512" cy="2801086"/>
                  </a:xfrm>
                </p:grpSpPr>
                <p:sp>
                  <p:nvSpPr>
                    <p:cNvPr id="28" name="Oval 27">
                      <a:extLst>
                        <a:ext uri="{FF2B5EF4-FFF2-40B4-BE49-F238E27FC236}">
                          <a16:creationId xmlns="" xmlns:a16="http://schemas.microsoft.com/office/drawing/2014/main" id="{82846402-ACBE-4508-BCF7-AB30C96D68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1808" y="3676675"/>
                      <a:ext cx="1635792" cy="1635792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6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graphicFrame>
                  <p:nvGraphicFramePr>
                    <p:cNvPr id="29" name="Chart 28">
                      <a:extLst>
                        <a:ext uri="{FF2B5EF4-FFF2-40B4-BE49-F238E27FC236}">
                          <a16:creationId xmlns="" xmlns:a16="http://schemas.microsoft.com/office/drawing/2014/main" id="{BF71C1AC-9FC8-465F-B7A8-E67E9970491F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1932900823"/>
                        </p:ext>
                      </p:extLst>
                    </p:nvPr>
                  </p:nvGraphicFramePr>
                  <p:xfrm>
                    <a:off x="1368448" y="3094028"/>
                    <a:ext cx="2942512" cy="2801086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5"/>
                    </a:graphicData>
                  </a:graphic>
                </p:graphicFrame>
                <p:sp>
                  <p:nvSpPr>
                    <p:cNvPr id="30" name="TextBox 45">
                      <a:extLst>
                        <a:ext uri="{FF2B5EF4-FFF2-40B4-BE49-F238E27FC236}">
                          <a16:creationId xmlns="" xmlns:a16="http://schemas.microsoft.com/office/drawing/2014/main" id="{EA907180-B336-430E-9F2C-011DD15304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14671" y="4135784"/>
                      <a:ext cx="1250067" cy="7175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3.8%</a:t>
                      </a:r>
                    </a:p>
                  </p:txBody>
                </p:sp>
              </p:grpSp>
              <p:sp>
                <p:nvSpPr>
                  <p:cNvPr id="27" name="Rectangle 26">
                    <a:extLst>
                      <a:ext uri="{FF2B5EF4-FFF2-40B4-BE49-F238E27FC236}">
                        <a16:creationId xmlns="" xmlns:a16="http://schemas.microsoft.com/office/drawing/2014/main" id="{1396E5C2-0423-4AB4-A513-92F52098C8A7}"/>
                      </a:ext>
                    </a:extLst>
                  </p:cNvPr>
                  <p:cNvSpPr/>
                  <p:nvPr/>
                </p:nvSpPr>
                <p:spPr>
                  <a:xfrm>
                    <a:off x="1160104" y="5517699"/>
                    <a:ext cx="2942512" cy="611995"/>
                  </a:xfrm>
                  <a:prstGeom prst="rect">
                    <a:avLst/>
                  </a:prstGeom>
                </p:spPr>
                <p:txBody>
                  <a:bodyPr wrap="square" lIns="0" tIns="0" rIns="0" bIns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ID" sz="2800" b="1" dirty="0">
                        <a:solidFill>
                          <a:srgbClr val="002060"/>
                        </a:solidFill>
                      </a:rPr>
                      <a:t>Businessman</a:t>
                    </a:r>
                  </a:p>
                </p:txBody>
              </p:sp>
            </p:grpSp>
            <p:sp>
              <p:nvSpPr>
                <p:cNvPr id="25" name="Arc 24">
                  <a:extLst>
                    <a:ext uri="{FF2B5EF4-FFF2-40B4-BE49-F238E27FC236}">
                      <a16:creationId xmlns="" xmlns:a16="http://schemas.microsoft.com/office/drawing/2014/main" id="{5F286A99-5745-4A49-98C3-5C4FE41F5FC5}"/>
                    </a:ext>
                  </a:extLst>
                </p:cNvPr>
                <p:cNvSpPr/>
                <p:nvPr/>
              </p:nvSpPr>
              <p:spPr>
                <a:xfrm>
                  <a:off x="8726049" y="2335924"/>
                  <a:ext cx="2942510" cy="2942510"/>
                </a:xfrm>
                <a:prstGeom prst="arc">
                  <a:avLst>
                    <a:gd name="adj1" fmla="val 16129851"/>
                    <a:gd name="adj2" fmla="val 69633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6" name="Title 1">
              <a:extLst>
                <a:ext uri="{FF2B5EF4-FFF2-40B4-BE49-F238E27FC236}">
                  <a16:creationId xmlns="" xmlns:a16="http://schemas.microsoft.com/office/drawing/2014/main" id="{DC44FE3F-2449-4CFA-8E2A-638A0FFBD628}"/>
                </a:ext>
              </a:extLst>
            </p:cNvPr>
            <p:cNvSpPr txBox="1">
              <a:spLocks/>
            </p:cNvSpPr>
            <p:nvPr/>
          </p:nvSpPr>
          <p:spPr>
            <a:xfrm>
              <a:off x="2334982" y="1883992"/>
              <a:ext cx="5118692" cy="57696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000" b="1" kern="120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600" u="sng" dirty="0"/>
                <a:t>Occupation:</a:t>
              </a:r>
            </a:p>
          </p:txBody>
        </p:sp>
      </p:grpSp>
      <p:sp>
        <p:nvSpPr>
          <p:cNvPr id="47" name="Title 1">
            <a:extLst>
              <a:ext uri="{FF2B5EF4-FFF2-40B4-BE49-F238E27FC236}">
                <a16:creationId xmlns="" xmlns:a16="http://schemas.microsoft.com/office/drawing/2014/main" id="{1FFC785F-8565-45FF-9140-BEE2BF501C37}"/>
              </a:ext>
            </a:extLst>
          </p:cNvPr>
          <p:cNvSpPr txBox="1">
            <a:spLocks/>
          </p:cNvSpPr>
          <p:nvPr/>
        </p:nvSpPr>
        <p:spPr>
          <a:xfrm>
            <a:off x="1" y="458708"/>
            <a:ext cx="1219199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dirty="0"/>
              <a:t>Total Participants: 26</a:t>
            </a:r>
          </a:p>
        </p:txBody>
      </p:sp>
    </p:spTree>
    <p:extLst>
      <p:ext uri="{BB962C8B-B14F-4D97-AF65-F5344CB8AC3E}">
        <p14:creationId xmlns:p14="http://schemas.microsoft.com/office/powerpoint/2010/main" val="1607356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1099-E721-E54F-9A56-8FD715DAFF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137"/>
            <a:ext cx="12191999" cy="1325563"/>
          </a:xfrm>
        </p:spPr>
        <p:txBody>
          <a:bodyPr/>
          <a:lstStyle/>
          <a:p>
            <a:pPr algn="ctr"/>
            <a:r>
              <a:rPr lang="en-US" sz="4800" dirty="0"/>
              <a:t>SURVEY ATTENDEE STATISTICS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488A728-280E-47D6-B6D6-E6C185F929BD}"/>
              </a:ext>
            </a:extLst>
          </p:cNvPr>
          <p:cNvGrpSpPr/>
          <p:nvPr/>
        </p:nvGrpSpPr>
        <p:grpSpPr>
          <a:xfrm>
            <a:off x="304800" y="2622634"/>
            <a:ext cx="5397499" cy="3121525"/>
            <a:chOff x="3581401" y="1922869"/>
            <a:chExt cx="6989957" cy="3900848"/>
          </a:xfrm>
        </p:grpSpPr>
        <p:sp>
          <p:nvSpPr>
            <p:cNvPr id="11" name="Freeform 10"/>
            <p:cNvSpPr/>
            <p:nvPr/>
          </p:nvSpPr>
          <p:spPr>
            <a:xfrm>
              <a:off x="3738535" y="2887881"/>
              <a:ext cx="2226272" cy="1113136"/>
            </a:xfrm>
            <a:custGeom>
              <a:avLst/>
              <a:gdLst>
                <a:gd name="connsiteX0" fmla="*/ 1092682 w 2185364"/>
                <a:gd name="connsiteY0" fmla="*/ 0 h 1092682"/>
                <a:gd name="connsiteX1" fmla="*/ 2185364 w 2185364"/>
                <a:gd name="connsiteY1" fmla="*/ 1092682 h 1092682"/>
                <a:gd name="connsiteX2" fmla="*/ 0 w 2185364"/>
                <a:gd name="connsiteY2" fmla="*/ 1092682 h 1092682"/>
                <a:gd name="connsiteX3" fmla="*/ 1092682 w 2185364"/>
                <a:gd name="connsiteY3" fmla="*/ 0 h 10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5364" h="1092682">
                  <a:moveTo>
                    <a:pt x="1092682" y="0"/>
                  </a:moveTo>
                  <a:cubicBezTo>
                    <a:pt x="1696154" y="0"/>
                    <a:pt x="2185364" y="489210"/>
                    <a:pt x="2185364" y="1092682"/>
                  </a:cubicBezTo>
                  <a:lnTo>
                    <a:pt x="0" y="1092682"/>
                  </a:lnTo>
                  <a:cubicBezTo>
                    <a:pt x="0" y="489210"/>
                    <a:pt x="489210" y="0"/>
                    <a:pt x="109268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35119" y="3284465"/>
              <a:ext cx="1433103" cy="1433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5964495" y="4001017"/>
              <a:ext cx="2226272" cy="1113136"/>
            </a:xfrm>
            <a:custGeom>
              <a:avLst/>
              <a:gdLst>
                <a:gd name="connsiteX0" fmla="*/ 1092682 w 2185364"/>
                <a:gd name="connsiteY0" fmla="*/ 0 h 1092682"/>
                <a:gd name="connsiteX1" fmla="*/ 2185364 w 2185364"/>
                <a:gd name="connsiteY1" fmla="*/ 1092682 h 1092682"/>
                <a:gd name="connsiteX2" fmla="*/ 0 w 2185364"/>
                <a:gd name="connsiteY2" fmla="*/ 1092682 h 1092682"/>
                <a:gd name="connsiteX3" fmla="*/ 1092682 w 2185364"/>
                <a:gd name="connsiteY3" fmla="*/ 0 h 10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5364" h="1092682">
                  <a:moveTo>
                    <a:pt x="1092682" y="0"/>
                  </a:moveTo>
                  <a:cubicBezTo>
                    <a:pt x="1696154" y="0"/>
                    <a:pt x="2185364" y="489210"/>
                    <a:pt x="2185364" y="1092682"/>
                  </a:cubicBezTo>
                  <a:lnTo>
                    <a:pt x="0" y="1092682"/>
                  </a:lnTo>
                  <a:cubicBezTo>
                    <a:pt x="0" y="489210"/>
                    <a:pt x="489210" y="0"/>
                    <a:pt x="1092682" y="0"/>
                  </a:cubicBezTo>
                  <a:close/>
                </a:path>
              </a:pathLst>
            </a:custGeom>
            <a:solidFill>
              <a:srgbClr val="FE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flipV="1">
              <a:off x="6361079" y="3284465"/>
              <a:ext cx="1433103" cy="14331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8190457" y="2887881"/>
              <a:ext cx="2226272" cy="1113136"/>
            </a:xfrm>
            <a:custGeom>
              <a:avLst/>
              <a:gdLst>
                <a:gd name="connsiteX0" fmla="*/ 1092682 w 2185364"/>
                <a:gd name="connsiteY0" fmla="*/ 0 h 1092682"/>
                <a:gd name="connsiteX1" fmla="*/ 2185364 w 2185364"/>
                <a:gd name="connsiteY1" fmla="*/ 1092682 h 1092682"/>
                <a:gd name="connsiteX2" fmla="*/ 0 w 2185364"/>
                <a:gd name="connsiteY2" fmla="*/ 1092682 h 1092682"/>
                <a:gd name="connsiteX3" fmla="*/ 1092682 w 2185364"/>
                <a:gd name="connsiteY3" fmla="*/ 0 h 10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5364" h="1092682">
                  <a:moveTo>
                    <a:pt x="1092682" y="0"/>
                  </a:moveTo>
                  <a:cubicBezTo>
                    <a:pt x="1696154" y="0"/>
                    <a:pt x="2185364" y="489210"/>
                    <a:pt x="2185364" y="1092682"/>
                  </a:cubicBezTo>
                  <a:lnTo>
                    <a:pt x="0" y="1092682"/>
                  </a:lnTo>
                  <a:cubicBezTo>
                    <a:pt x="0" y="489210"/>
                    <a:pt x="489210" y="0"/>
                    <a:pt x="109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587041" y="3284465"/>
              <a:ext cx="1433103" cy="1433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F924495C-FF96-42AD-A1D8-A5224187EC4E}"/>
                </a:ext>
              </a:extLst>
            </p:cNvPr>
            <p:cNvSpPr/>
            <p:nvPr/>
          </p:nvSpPr>
          <p:spPr>
            <a:xfrm>
              <a:off x="3581401" y="1922869"/>
              <a:ext cx="2540537" cy="38461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2000" b="1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F924495C-FF96-42AD-A1D8-A5224187EC4E}"/>
                </a:ext>
              </a:extLst>
            </p:cNvPr>
            <p:cNvSpPr/>
            <p:nvPr/>
          </p:nvSpPr>
          <p:spPr>
            <a:xfrm>
              <a:off x="3581401" y="2393653"/>
              <a:ext cx="2540537" cy="46154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2400" b="1" dirty="0">
                  <a:solidFill>
                    <a:schemeClr val="bg1"/>
                  </a:solidFill>
                </a:rPr>
                <a:t>73.1%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F924495C-FF96-42AD-A1D8-A5224187EC4E}"/>
                </a:ext>
              </a:extLst>
            </p:cNvPr>
            <p:cNvSpPr/>
            <p:nvPr/>
          </p:nvSpPr>
          <p:spPr>
            <a:xfrm>
              <a:off x="5897377" y="5439100"/>
              <a:ext cx="2540537" cy="38461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2000" b="1" dirty="0"/>
                <a:t>Prefer Not To say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F924495C-FF96-42AD-A1D8-A5224187EC4E}"/>
                </a:ext>
              </a:extLst>
            </p:cNvPr>
            <p:cNvSpPr/>
            <p:nvPr/>
          </p:nvSpPr>
          <p:spPr>
            <a:xfrm>
              <a:off x="5897377" y="5120211"/>
              <a:ext cx="2540537" cy="46154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2400" b="1" dirty="0"/>
                <a:t>0%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F924495C-FF96-42AD-A1D8-A5224187EC4E}"/>
                </a:ext>
              </a:extLst>
            </p:cNvPr>
            <p:cNvSpPr/>
            <p:nvPr/>
          </p:nvSpPr>
          <p:spPr>
            <a:xfrm>
              <a:off x="7952391" y="1960459"/>
              <a:ext cx="2540538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2000" b="1" dirty="0"/>
                <a:t>Female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F924495C-FF96-42AD-A1D8-A5224187EC4E}"/>
                </a:ext>
              </a:extLst>
            </p:cNvPr>
            <p:cNvSpPr/>
            <p:nvPr/>
          </p:nvSpPr>
          <p:spPr>
            <a:xfrm>
              <a:off x="8030821" y="2394051"/>
              <a:ext cx="2540537" cy="46154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2400" b="1" dirty="0" smtClean="0"/>
                <a:t>26.9%</a:t>
              </a:r>
              <a:endParaRPr lang="en-ID" sz="2400" b="1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15190" y="3745768"/>
              <a:ext cx="472962" cy="510498"/>
              <a:chOff x="2700338" y="1104900"/>
              <a:chExt cx="300038" cy="323850"/>
            </a:xfrm>
            <a:solidFill>
              <a:schemeClr val="bg1"/>
            </a:solidFill>
            <a:effectLst>
              <a:outerShdw blurRad="50800" dist="76200" dir="2700000" algn="tl" rotWithShape="0">
                <a:prstClr val="black">
                  <a:alpha val="32000"/>
                </a:prstClr>
              </a:outerShdw>
            </a:effectLst>
          </p:grpSpPr>
          <p:sp>
            <p:nvSpPr>
              <p:cNvPr id="46" name="Freeform 5"/>
              <p:cNvSpPr>
                <a:spLocks/>
              </p:cNvSpPr>
              <p:nvPr/>
            </p:nvSpPr>
            <p:spPr bwMode="auto">
              <a:xfrm>
                <a:off x="2700338" y="1181100"/>
                <a:ext cx="300038" cy="247650"/>
              </a:xfrm>
              <a:custGeom>
                <a:avLst/>
                <a:gdLst>
                  <a:gd name="T0" fmla="*/ 71 w 80"/>
                  <a:gd name="T1" fmla="*/ 43 h 66"/>
                  <a:gd name="T2" fmla="*/ 52 w 80"/>
                  <a:gd name="T3" fmla="*/ 37 h 66"/>
                  <a:gd name="T4" fmla="*/ 52 w 80"/>
                  <a:gd name="T5" fmla="*/ 27 h 66"/>
                  <a:gd name="T6" fmla="*/ 61 w 80"/>
                  <a:gd name="T7" fmla="*/ 6 h 66"/>
                  <a:gd name="T8" fmla="*/ 61 w 80"/>
                  <a:gd name="T9" fmla="*/ 5 h 66"/>
                  <a:gd name="T10" fmla="*/ 57 w 80"/>
                  <a:gd name="T11" fmla="*/ 6 h 66"/>
                  <a:gd name="T12" fmla="*/ 42 w 80"/>
                  <a:gd name="T13" fmla="*/ 0 h 66"/>
                  <a:gd name="T14" fmla="*/ 27 w 80"/>
                  <a:gd name="T15" fmla="*/ 6 h 66"/>
                  <a:gd name="T16" fmla="*/ 18 w 80"/>
                  <a:gd name="T17" fmla="*/ 3 h 66"/>
                  <a:gd name="T18" fmla="*/ 17 w 80"/>
                  <a:gd name="T19" fmla="*/ 6 h 66"/>
                  <a:gd name="T20" fmla="*/ 28 w 80"/>
                  <a:gd name="T21" fmla="*/ 28 h 66"/>
                  <a:gd name="T22" fmla="*/ 28 w 80"/>
                  <a:gd name="T23" fmla="*/ 37 h 66"/>
                  <a:gd name="T24" fmla="*/ 9 w 80"/>
                  <a:gd name="T25" fmla="*/ 43 h 66"/>
                  <a:gd name="T26" fmla="*/ 0 w 80"/>
                  <a:gd name="T27" fmla="*/ 57 h 66"/>
                  <a:gd name="T28" fmla="*/ 0 w 80"/>
                  <a:gd name="T29" fmla="*/ 66 h 66"/>
                  <a:gd name="T30" fmla="*/ 80 w 80"/>
                  <a:gd name="T31" fmla="*/ 66 h 66"/>
                  <a:gd name="T32" fmla="*/ 80 w 80"/>
                  <a:gd name="T33" fmla="*/ 57 h 66"/>
                  <a:gd name="T34" fmla="*/ 71 w 80"/>
                  <a:gd name="T35" fmla="*/ 4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0" h="66">
                    <a:moveTo>
                      <a:pt x="71" y="43"/>
                    </a:move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8" y="23"/>
                      <a:pt x="61" y="15"/>
                      <a:pt x="61" y="6"/>
                    </a:cubicBezTo>
                    <a:cubicBezTo>
                      <a:pt x="61" y="6"/>
                      <a:pt x="61" y="6"/>
                      <a:pt x="61" y="5"/>
                    </a:cubicBezTo>
                    <a:cubicBezTo>
                      <a:pt x="60" y="6"/>
                      <a:pt x="59" y="6"/>
                      <a:pt x="57" y="6"/>
                    </a:cubicBezTo>
                    <a:cubicBezTo>
                      <a:pt x="51" y="6"/>
                      <a:pt x="46" y="5"/>
                      <a:pt x="42" y="0"/>
                    </a:cubicBezTo>
                    <a:cubicBezTo>
                      <a:pt x="39" y="4"/>
                      <a:pt x="33" y="6"/>
                      <a:pt x="27" y="6"/>
                    </a:cubicBezTo>
                    <a:cubicBezTo>
                      <a:pt x="25" y="6"/>
                      <a:pt x="21" y="4"/>
                      <a:pt x="18" y="3"/>
                    </a:cubicBezTo>
                    <a:cubicBezTo>
                      <a:pt x="18" y="4"/>
                      <a:pt x="17" y="5"/>
                      <a:pt x="17" y="6"/>
                    </a:cubicBezTo>
                    <a:cubicBezTo>
                      <a:pt x="17" y="15"/>
                      <a:pt x="22" y="24"/>
                      <a:pt x="28" y="2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45"/>
                      <a:pt x="0" y="51"/>
                      <a:pt x="0" y="5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1"/>
                      <a:pt x="76" y="45"/>
                      <a:pt x="7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>
                <a:off x="2768600" y="1104900"/>
                <a:ext cx="160338" cy="82550"/>
              </a:xfrm>
              <a:custGeom>
                <a:avLst/>
                <a:gdLst>
                  <a:gd name="T0" fmla="*/ 23 w 43"/>
                  <a:gd name="T1" fmla="*/ 15 h 22"/>
                  <a:gd name="T2" fmla="*/ 24 w 43"/>
                  <a:gd name="T3" fmla="*/ 12 h 22"/>
                  <a:gd name="T4" fmla="*/ 26 w 43"/>
                  <a:gd name="T5" fmla="*/ 15 h 22"/>
                  <a:gd name="T6" fmla="*/ 39 w 43"/>
                  <a:gd name="T7" fmla="*/ 22 h 22"/>
                  <a:gd name="T8" fmla="*/ 43 w 43"/>
                  <a:gd name="T9" fmla="*/ 21 h 22"/>
                  <a:gd name="T10" fmla="*/ 21 w 43"/>
                  <a:gd name="T11" fmla="*/ 0 h 22"/>
                  <a:gd name="T12" fmla="*/ 0 w 43"/>
                  <a:gd name="T13" fmla="*/ 19 h 22"/>
                  <a:gd name="T14" fmla="*/ 9 w 43"/>
                  <a:gd name="T15" fmla="*/ 22 h 22"/>
                  <a:gd name="T16" fmla="*/ 23 w 43"/>
                  <a:gd name="T17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2">
                    <a:moveTo>
                      <a:pt x="23" y="15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30" y="21"/>
                      <a:pt x="33" y="22"/>
                      <a:pt x="39" y="22"/>
                    </a:cubicBezTo>
                    <a:cubicBezTo>
                      <a:pt x="41" y="22"/>
                      <a:pt x="42" y="22"/>
                      <a:pt x="43" y="21"/>
                    </a:cubicBezTo>
                    <a:cubicBezTo>
                      <a:pt x="41" y="9"/>
                      <a:pt x="32" y="0"/>
                      <a:pt x="21" y="0"/>
                    </a:cubicBezTo>
                    <a:cubicBezTo>
                      <a:pt x="11" y="0"/>
                      <a:pt x="3" y="8"/>
                      <a:pt x="0" y="19"/>
                    </a:cubicBezTo>
                    <a:cubicBezTo>
                      <a:pt x="3" y="21"/>
                      <a:pt x="8" y="22"/>
                      <a:pt x="9" y="22"/>
                    </a:cubicBezTo>
                    <a:cubicBezTo>
                      <a:pt x="15" y="22"/>
                      <a:pt x="21" y="19"/>
                      <a:pt x="2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841151" y="3745768"/>
              <a:ext cx="472962" cy="510498"/>
              <a:chOff x="2700338" y="1104900"/>
              <a:chExt cx="300038" cy="323850"/>
            </a:xfrm>
            <a:solidFill>
              <a:schemeClr val="bg1"/>
            </a:solidFill>
            <a:effectLst>
              <a:outerShdw blurRad="50800" dist="76200" dir="2700000" algn="tl" rotWithShape="0">
                <a:prstClr val="black">
                  <a:alpha val="32000"/>
                </a:prstClr>
              </a:outerShdw>
            </a:effectLst>
          </p:grpSpPr>
          <p:sp>
            <p:nvSpPr>
              <p:cNvPr id="49" name="Freeform 5"/>
              <p:cNvSpPr>
                <a:spLocks/>
              </p:cNvSpPr>
              <p:nvPr/>
            </p:nvSpPr>
            <p:spPr bwMode="auto">
              <a:xfrm>
                <a:off x="2700338" y="1181100"/>
                <a:ext cx="300038" cy="247650"/>
              </a:xfrm>
              <a:custGeom>
                <a:avLst/>
                <a:gdLst>
                  <a:gd name="T0" fmla="*/ 71 w 80"/>
                  <a:gd name="T1" fmla="*/ 43 h 66"/>
                  <a:gd name="T2" fmla="*/ 52 w 80"/>
                  <a:gd name="T3" fmla="*/ 37 h 66"/>
                  <a:gd name="T4" fmla="*/ 52 w 80"/>
                  <a:gd name="T5" fmla="*/ 27 h 66"/>
                  <a:gd name="T6" fmla="*/ 61 w 80"/>
                  <a:gd name="T7" fmla="*/ 6 h 66"/>
                  <a:gd name="T8" fmla="*/ 61 w 80"/>
                  <a:gd name="T9" fmla="*/ 5 h 66"/>
                  <a:gd name="T10" fmla="*/ 57 w 80"/>
                  <a:gd name="T11" fmla="*/ 6 h 66"/>
                  <a:gd name="T12" fmla="*/ 42 w 80"/>
                  <a:gd name="T13" fmla="*/ 0 h 66"/>
                  <a:gd name="T14" fmla="*/ 27 w 80"/>
                  <a:gd name="T15" fmla="*/ 6 h 66"/>
                  <a:gd name="T16" fmla="*/ 18 w 80"/>
                  <a:gd name="T17" fmla="*/ 3 h 66"/>
                  <a:gd name="T18" fmla="*/ 17 w 80"/>
                  <a:gd name="T19" fmla="*/ 6 h 66"/>
                  <a:gd name="T20" fmla="*/ 28 w 80"/>
                  <a:gd name="T21" fmla="*/ 28 h 66"/>
                  <a:gd name="T22" fmla="*/ 28 w 80"/>
                  <a:gd name="T23" fmla="*/ 37 h 66"/>
                  <a:gd name="T24" fmla="*/ 9 w 80"/>
                  <a:gd name="T25" fmla="*/ 43 h 66"/>
                  <a:gd name="T26" fmla="*/ 0 w 80"/>
                  <a:gd name="T27" fmla="*/ 57 h 66"/>
                  <a:gd name="T28" fmla="*/ 0 w 80"/>
                  <a:gd name="T29" fmla="*/ 66 h 66"/>
                  <a:gd name="T30" fmla="*/ 80 w 80"/>
                  <a:gd name="T31" fmla="*/ 66 h 66"/>
                  <a:gd name="T32" fmla="*/ 80 w 80"/>
                  <a:gd name="T33" fmla="*/ 57 h 66"/>
                  <a:gd name="T34" fmla="*/ 71 w 80"/>
                  <a:gd name="T35" fmla="*/ 4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0" h="66">
                    <a:moveTo>
                      <a:pt x="71" y="43"/>
                    </a:move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8" y="23"/>
                      <a:pt x="61" y="15"/>
                      <a:pt x="61" y="6"/>
                    </a:cubicBezTo>
                    <a:cubicBezTo>
                      <a:pt x="61" y="6"/>
                      <a:pt x="61" y="6"/>
                      <a:pt x="61" y="5"/>
                    </a:cubicBezTo>
                    <a:cubicBezTo>
                      <a:pt x="60" y="6"/>
                      <a:pt x="59" y="6"/>
                      <a:pt x="57" y="6"/>
                    </a:cubicBezTo>
                    <a:cubicBezTo>
                      <a:pt x="51" y="6"/>
                      <a:pt x="46" y="5"/>
                      <a:pt x="42" y="0"/>
                    </a:cubicBezTo>
                    <a:cubicBezTo>
                      <a:pt x="39" y="4"/>
                      <a:pt x="33" y="6"/>
                      <a:pt x="27" y="6"/>
                    </a:cubicBezTo>
                    <a:cubicBezTo>
                      <a:pt x="25" y="6"/>
                      <a:pt x="21" y="4"/>
                      <a:pt x="18" y="3"/>
                    </a:cubicBezTo>
                    <a:cubicBezTo>
                      <a:pt x="18" y="4"/>
                      <a:pt x="17" y="5"/>
                      <a:pt x="17" y="6"/>
                    </a:cubicBezTo>
                    <a:cubicBezTo>
                      <a:pt x="17" y="15"/>
                      <a:pt x="22" y="24"/>
                      <a:pt x="28" y="2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45"/>
                      <a:pt x="0" y="51"/>
                      <a:pt x="0" y="5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1"/>
                      <a:pt x="76" y="45"/>
                      <a:pt x="7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>
                <a:off x="2768600" y="1104900"/>
                <a:ext cx="160338" cy="82550"/>
              </a:xfrm>
              <a:custGeom>
                <a:avLst/>
                <a:gdLst>
                  <a:gd name="T0" fmla="*/ 23 w 43"/>
                  <a:gd name="T1" fmla="*/ 15 h 22"/>
                  <a:gd name="T2" fmla="*/ 24 w 43"/>
                  <a:gd name="T3" fmla="*/ 12 h 22"/>
                  <a:gd name="T4" fmla="*/ 26 w 43"/>
                  <a:gd name="T5" fmla="*/ 15 h 22"/>
                  <a:gd name="T6" fmla="*/ 39 w 43"/>
                  <a:gd name="T7" fmla="*/ 22 h 22"/>
                  <a:gd name="T8" fmla="*/ 43 w 43"/>
                  <a:gd name="T9" fmla="*/ 21 h 22"/>
                  <a:gd name="T10" fmla="*/ 21 w 43"/>
                  <a:gd name="T11" fmla="*/ 0 h 22"/>
                  <a:gd name="T12" fmla="*/ 0 w 43"/>
                  <a:gd name="T13" fmla="*/ 19 h 22"/>
                  <a:gd name="T14" fmla="*/ 9 w 43"/>
                  <a:gd name="T15" fmla="*/ 22 h 22"/>
                  <a:gd name="T16" fmla="*/ 23 w 43"/>
                  <a:gd name="T17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2">
                    <a:moveTo>
                      <a:pt x="23" y="15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30" y="21"/>
                      <a:pt x="33" y="22"/>
                      <a:pt x="39" y="22"/>
                    </a:cubicBezTo>
                    <a:cubicBezTo>
                      <a:pt x="41" y="22"/>
                      <a:pt x="42" y="22"/>
                      <a:pt x="43" y="21"/>
                    </a:cubicBezTo>
                    <a:cubicBezTo>
                      <a:pt x="41" y="9"/>
                      <a:pt x="32" y="0"/>
                      <a:pt x="21" y="0"/>
                    </a:cubicBezTo>
                    <a:cubicBezTo>
                      <a:pt x="11" y="0"/>
                      <a:pt x="3" y="8"/>
                      <a:pt x="0" y="19"/>
                    </a:cubicBezTo>
                    <a:cubicBezTo>
                      <a:pt x="3" y="21"/>
                      <a:pt x="8" y="22"/>
                      <a:pt x="9" y="22"/>
                    </a:cubicBezTo>
                    <a:cubicBezTo>
                      <a:pt x="15" y="22"/>
                      <a:pt x="21" y="19"/>
                      <a:pt x="2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067112" y="3745768"/>
              <a:ext cx="472962" cy="510498"/>
              <a:chOff x="2700338" y="1104900"/>
              <a:chExt cx="300038" cy="323850"/>
            </a:xfrm>
            <a:solidFill>
              <a:schemeClr val="bg1"/>
            </a:solidFill>
            <a:effectLst>
              <a:outerShdw blurRad="50800" dist="76200" dir="2700000" algn="tl" rotWithShape="0">
                <a:prstClr val="black">
                  <a:alpha val="32000"/>
                </a:prstClr>
              </a:outerShdw>
            </a:effectLst>
          </p:grpSpPr>
          <p:sp>
            <p:nvSpPr>
              <p:cNvPr id="52" name="Freeform 5"/>
              <p:cNvSpPr>
                <a:spLocks/>
              </p:cNvSpPr>
              <p:nvPr/>
            </p:nvSpPr>
            <p:spPr bwMode="auto">
              <a:xfrm>
                <a:off x="2700338" y="1181100"/>
                <a:ext cx="300038" cy="247650"/>
              </a:xfrm>
              <a:custGeom>
                <a:avLst/>
                <a:gdLst>
                  <a:gd name="T0" fmla="*/ 71 w 80"/>
                  <a:gd name="T1" fmla="*/ 43 h 66"/>
                  <a:gd name="T2" fmla="*/ 52 w 80"/>
                  <a:gd name="T3" fmla="*/ 37 h 66"/>
                  <a:gd name="T4" fmla="*/ 52 w 80"/>
                  <a:gd name="T5" fmla="*/ 27 h 66"/>
                  <a:gd name="T6" fmla="*/ 61 w 80"/>
                  <a:gd name="T7" fmla="*/ 6 h 66"/>
                  <a:gd name="T8" fmla="*/ 61 w 80"/>
                  <a:gd name="T9" fmla="*/ 5 h 66"/>
                  <a:gd name="T10" fmla="*/ 57 w 80"/>
                  <a:gd name="T11" fmla="*/ 6 h 66"/>
                  <a:gd name="T12" fmla="*/ 42 w 80"/>
                  <a:gd name="T13" fmla="*/ 0 h 66"/>
                  <a:gd name="T14" fmla="*/ 27 w 80"/>
                  <a:gd name="T15" fmla="*/ 6 h 66"/>
                  <a:gd name="T16" fmla="*/ 18 w 80"/>
                  <a:gd name="T17" fmla="*/ 3 h 66"/>
                  <a:gd name="T18" fmla="*/ 17 w 80"/>
                  <a:gd name="T19" fmla="*/ 6 h 66"/>
                  <a:gd name="T20" fmla="*/ 28 w 80"/>
                  <a:gd name="T21" fmla="*/ 28 h 66"/>
                  <a:gd name="T22" fmla="*/ 28 w 80"/>
                  <a:gd name="T23" fmla="*/ 37 h 66"/>
                  <a:gd name="T24" fmla="*/ 9 w 80"/>
                  <a:gd name="T25" fmla="*/ 43 h 66"/>
                  <a:gd name="T26" fmla="*/ 0 w 80"/>
                  <a:gd name="T27" fmla="*/ 57 h 66"/>
                  <a:gd name="T28" fmla="*/ 0 w 80"/>
                  <a:gd name="T29" fmla="*/ 66 h 66"/>
                  <a:gd name="T30" fmla="*/ 80 w 80"/>
                  <a:gd name="T31" fmla="*/ 66 h 66"/>
                  <a:gd name="T32" fmla="*/ 80 w 80"/>
                  <a:gd name="T33" fmla="*/ 57 h 66"/>
                  <a:gd name="T34" fmla="*/ 71 w 80"/>
                  <a:gd name="T35" fmla="*/ 4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0" h="66">
                    <a:moveTo>
                      <a:pt x="71" y="43"/>
                    </a:move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8" y="23"/>
                      <a:pt x="61" y="15"/>
                      <a:pt x="61" y="6"/>
                    </a:cubicBezTo>
                    <a:cubicBezTo>
                      <a:pt x="61" y="6"/>
                      <a:pt x="61" y="6"/>
                      <a:pt x="61" y="5"/>
                    </a:cubicBezTo>
                    <a:cubicBezTo>
                      <a:pt x="60" y="6"/>
                      <a:pt x="59" y="6"/>
                      <a:pt x="57" y="6"/>
                    </a:cubicBezTo>
                    <a:cubicBezTo>
                      <a:pt x="51" y="6"/>
                      <a:pt x="46" y="5"/>
                      <a:pt x="42" y="0"/>
                    </a:cubicBezTo>
                    <a:cubicBezTo>
                      <a:pt x="39" y="4"/>
                      <a:pt x="33" y="6"/>
                      <a:pt x="27" y="6"/>
                    </a:cubicBezTo>
                    <a:cubicBezTo>
                      <a:pt x="25" y="6"/>
                      <a:pt x="21" y="4"/>
                      <a:pt x="18" y="3"/>
                    </a:cubicBezTo>
                    <a:cubicBezTo>
                      <a:pt x="18" y="4"/>
                      <a:pt x="17" y="5"/>
                      <a:pt x="17" y="6"/>
                    </a:cubicBezTo>
                    <a:cubicBezTo>
                      <a:pt x="17" y="15"/>
                      <a:pt x="22" y="24"/>
                      <a:pt x="28" y="2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45"/>
                      <a:pt x="0" y="51"/>
                      <a:pt x="0" y="5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1"/>
                      <a:pt x="76" y="45"/>
                      <a:pt x="7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2768600" y="1104900"/>
                <a:ext cx="160338" cy="82550"/>
              </a:xfrm>
              <a:custGeom>
                <a:avLst/>
                <a:gdLst>
                  <a:gd name="T0" fmla="*/ 23 w 43"/>
                  <a:gd name="T1" fmla="*/ 15 h 22"/>
                  <a:gd name="T2" fmla="*/ 24 w 43"/>
                  <a:gd name="T3" fmla="*/ 12 h 22"/>
                  <a:gd name="T4" fmla="*/ 26 w 43"/>
                  <a:gd name="T5" fmla="*/ 15 h 22"/>
                  <a:gd name="T6" fmla="*/ 39 w 43"/>
                  <a:gd name="T7" fmla="*/ 22 h 22"/>
                  <a:gd name="T8" fmla="*/ 43 w 43"/>
                  <a:gd name="T9" fmla="*/ 21 h 22"/>
                  <a:gd name="T10" fmla="*/ 21 w 43"/>
                  <a:gd name="T11" fmla="*/ 0 h 22"/>
                  <a:gd name="T12" fmla="*/ 0 w 43"/>
                  <a:gd name="T13" fmla="*/ 19 h 22"/>
                  <a:gd name="T14" fmla="*/ 9 w 43"/>
                  <a:gd name="T15" fmla="*/ 22 h 22"/>
                  <a:gd name="T16" fmla="*/ 23 w 43"/>
                  <a:gd name="T17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2">
                    <a:moveTo>
                      <a:pt x="23" y="15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30" y="21"/>
                      <a:pt x="33" y="22"/>
                      <a:pt x="39" y="22"/>
                    </a:cubicBezTo>
                    <a:cubicBezTo>
                      <a:pt x="41" y="22"/>
                      <a:pt x="42" y="22"/>
                      <a:pt x="43" y="21"/>
                    </a:cubicBezTo>
                    <a:cubicBezTo>
                      <a:pt x="41" y="9"/>
                      <a:pt x="32" y="0"/>
                      <a:pt x="21" y="0"/>
                    </a:cubicBezTo>
                    <a:cubicBezTo>
                      <a:pt x="11" y="0"/>
                      <a:pt x="3" y="8"/>
                      <a:pt x="0" y="19"/>
                    </a:cubicBezTo>
                    <a:cubicBezTo>
                      <a:pt x="3" y="21"/>
                      <a:pt x="8" y="22"/>
                      <a:pt x="9" y="22"/>
                    </a:cubicBezTo>
                    <a:cubicBezTo>
                      <a:pt x="15" y="22"/>
                      <a:pt x="21" y="19"/>
                      <a:pt x="2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86" name="Title 1">
            <a:extLst>
              <a:ext uri="{FF2B5EF4-FFF2-40B4-BE49-F238E27FC236}">
                <a16:creationId xmlns="" xmlns:a16="http://schemas.microsoft.com/office/drawing/2014/main" id="{EA747213-563C-41DC-8C08-FEB36C44B64B}"/>
              </a:ext>
            </a:extLst>
          </p:cNvPr>
          <p:cNvSpPr txBox="1">
            <a:spLocks/>
          </p:cNvSpPr>
          <p:nvPr/>
        </p:nvSpPr>
        <p:spPr>
          <a:xfrm>
            <a:off x="589337" y="1713908"/>
            <a:ext cx="4631327" cy="833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rgbClr val="002060"/>
                </a:solidFill>
              </a:rPr>
              <a:t>Gender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8C3385AA-AB11-4F6B-9CCB-CA9CA6290EC7}"/>
              </a:ext>
            </a:extLst>
          </p:cNvPr>
          <p:cNvGrpSpPr/>
          <p:nvPr/>
        </p:nvGrpSpPr>
        <p:grpSpPr>
          <a:xfrm>
            <a:off x="6368365" y="2621970"/>
            <a:ext cx="5397499" cy="3122189"/>
            <a:chOff x="3581401" y="1922039"/>
            <a:chExt cx="6989957" cy="3901678"/>
          </a:xfrm>
        </p:grpSpPr>
        <p:sp>
          <p:nvSpPr>
            <p:cNvPr id="88" name="Freeform 10">
              <a:extLst>
                <a:ext uri="{FF2B5EF4-FFF2-40B4-BE49-F238E27FC236}">
                  <a16:creationId xmlns="" xmlns:a16="http://schemas.microsoft.com/office/drawing/2014/main" id="{02799923-F459-4FBC-8D47-115D0004A736}"/>
                </a:ext>
              </a:extLst>
            </p:cNvPr>
            <p:cNvSpPr/>
            <p:nvPr/>
          </p:nvSpPr>
          <p:spPr>
            <a:xfrm>
              <a:off x="3738535" y="2887881"/>
              <a:ext cx="2226272" cy="1113136"/>
            </a:xfrm>
            <a:custGeom>
              <a:avLst/>
              <a:gdLst>
                <a:gd name="connsiteX0" fmla="*/ 1092682 w 2185364"/>
                <a:gd name="connsiteY0" fmla="*/ 0 h 1092682"/>
                <a:gd name="connsiteX1" fmla="*/ 2185364 w 2185364"/>
                <a:gd name="connsiteY1" fmla="*/ 1092682 h 1092682"/>
                <a:gd name="connsiteX2" fmla="*/ 0 w 2185364"/>
                <a:gd name="connsiteY2" fmla="*/ 1092682 h 1092682"/>
                <a:gd name="connsiteX3" fmla="*/ 1092682 w 2185364"/>
                <a:gd name="connsiteY3" fmla="*/ 0 h 10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5364" h="1092682">
                  <a:moveTo>
                    <a:pt x="1092682" y="0"/>
                  </a:moveTo>
                  <a:cubicBezTo>
                    <a:pt x="1696154" y="0"/>
                    <a:pt x="2185364" y="489210"/>
                    <a:pt x="2185364" y="1092682"/>
                  </a:cubicBezTo>
                  <a:lnTo>
                    <a:pt x="0" y="1092682"/>
                  </a:lnTo>
                  <a:cubicBezTo>
                    <a:pt x="0" y="489210"/>
                    <a:pt x="489210" y="0"/>
                    <a:pt x="109268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="" xmlns:a16="http://schemas.microsoft.com/office/drawing/2014/main" id="{15F821A3-C01C-4DAE-9B10-3E583A8D6CF1}"/>
                </a:ext>
              </a:extLst>
            </p:cNvPr>
            <p:cNvSpPr/>
            <p:nvPr/>
          </p:nvSpPr>
          <p:spPr>
            <a:xfrm>
              <a:off x="4135119" y="3284465"/>
              <a:ext cx="1433103" cy="1433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 14">
              <a:extLst>
                <a:ext uri="{FF2B5EF4-FFF2-40B4-BE49-F238E27FC236}">
                  <a16:creationId xmlns="" xmlns:a16="http://schemas.microsoft.com/office/drawing/2014/main" id="{597BC06E-7AB5-483C-9100-434481D2704C}"/>
                </a:ext>
              </a:extLst>
            </p:cNvPr>
            <p:cNvSpPr/>
            <p:nvPr/>
          </p:nvSpPr>
          <p:spPr>
            <a:xfrm flipV="1">
              <a:off x="5964495" y="4001017"/>
              <a:ext cx="2226272" cy="1113136"/>
            </a:xfrm>
            <a:custGeom>
              <a:avLst/>
              <a:gdLst>
                <a:gd name="connsiteX0" fmla="*/ 1092682 w 2185364"/>
                <a:gd name="connsiteY0" fmla="*/ 0 h 1092682"/>
                <a:gd name="connsiteX1" fmla="*/ 2185364 w 2185364"/>
                <a:gd name="connsiteY1" fmla="*/ 1092682 h 1092682"/>
                <a:gd name="connsiteX2" fmla="*/ 0 w 2185364"/>
                <a:gd name="connsiteY2" fmla="*/ 1092682 h 1092682"/>
                <a:gd name="connsiteX3" fmla="*/ 1092682 w 2185364"/>
                <a:gd name="connsiteY3" fmla="*/ 0 h 10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5364" h="1092682">
                  <a:moveTo>
                    <a:pt x="1092682" y="0"/>
                  </a:moveTo>
                  <a:cubicBezTo>
                    <a:pt x="1696154" y="0"/>
                    <a:pt x="2185364" y="489210"/>
                    <a:pt x="2185364" y="1092682"/>
                  </a:cubicBezTo>
                  <a:lnTo>
                    <a:pt x="0" y="1092682"/>
                  </a:lnTo>
                  <a:cubicBezTo>
                    <a:pt x="0" y="489210"/>
                    <a:pt x="489210" y="0"/>
                    <a:pt x="1092682" y="0"/>
                  </a:cubicBezTo>
                  <a:close/>
                </a:path>
              </a:pathLst>
            </a:custGeom>
            <a:solidFill>
              <a:srgbClr val="FE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01C7C408-4D1F-4684-8015-DE4BF583D820}"/>
                </a:ext>
              </a:extLst>
            </p:cNvPr>
            <p:cNvSpPr/>
            <p:nvPr/>
          </p:nvSpPr>
          <p:spPr>
            <a:xfrm flipV="1">
              <a:off x="6361079" y="3284465"/>
              <a:ext cx="1433103" cy="14331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21">
              <a:extLst>
                <a:ext uri="{FF2B5EF4-FFF2-40B4-BE49-F238E27FC236}">
                  <a16:creationId xmlns="" xmlns:a16="http://schemas.microsoft.com/office/drawing/2014/main" id="{EE61B1B1-21C1-4A5B-82D9-AF9AD63EDDF3}"/>
                </a:ext>
              </a:extLst>
            </p:cNvPr>
            <p:cNvSpPr/>
            <p:nvPr/>
          </p:nvSpPr>
          <p:spPr>
            <a:xfrm>
              <a:off x="8190457" y="2887881"/>
              <a:ext cx="2226272" cy="1113136"/>
            </a:xfrm>
            <a:custGeom>
              <a:avLst/>
              <a:gdLst>
                <a:gd name="connsiteX0" fmla="*/ 1092682 w 2185364"/>
                <a:gd name="connsiteY0" fmla="*/ 0 h 1092682"/>
                <a:gd name="connsiteX1" fmla="*/ 2185364 w 2185364"/>
                <a:gd name="connsiteY1" fmla="*/ 1092682 h 1092682"/>
                <a:gd name="connsiteX2" fmla="*/ 0 w 2185364"/>
                <a:gd name="connsiteY2" fmla="*/ 1092682 h 1092682"/>
                <a:gd name="connsiteX3" fmla="*/ 1092682 w 2185364"/>
                <a:gd name="connsiteY3" fmla="*/ 0 h 10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5364" h="1092682">
                  <a:moveTo>
                    <a:pt x="1092682" y="0"/>
                  </a:moveTo>
                  <a:cubicBezTo>
                    <a:pt x="1696154" y="0"/>
                    <a:pt x="2185364" y="489210"/>
                    <a:pt x="2185364" y="1092682"/>
                  </a:cubicBezTo>
                  <a:lnTo>
                    <a:pt x="0" y="1092682"/>
                  </a:lnTo>
                  <a:cubicBezTo>
                    <a:pt x="0" y="489210"/>
                    <a:pt x="489210" y="0"/>
                    <a:pt x="109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="" xmlns:a16="http://schemas.microsoft.com/office/drawing/2014/main" id="{ECA69C0F-CABA-4680-A636-427CA2F2229F}"/>
                </a:ext>
              </a:extLst>
            </p:cNvPr>
            <p:cNvSpPr/>
            <p:nvPr/>
          </p:nvSpPr>
          <p:spPr>
            <a:xfrm>
              <a:off x="8587041" y="3284465"/>
              <a:ext cx="1433103" cy="1433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="" xmlns:a16="http://schemas.microsoft.com/office/drawing/2014/main" id="{B2A032AD-25E4-4793-8588-32EB6CA9A219}"/>
                </a:ext>
              </a:extLst>
            </p:cNvPr>
            <p:cNvSpPr/>
            <p:nvPr/>
          </p:nvSpPr>
          <p:spPr>
            <a:xfrm>
              <a:off x="3581401" y="1922869"/>
              <a:ext cx="2540537" cy="38461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2000" b="1" dirty="0"/>
                <a:t>15-20 Y OLD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CE567910-AD67-4CFE-A654-4FF183602C05}"/>
                </a:ext>
              </a:extLst>
            </p:cNvPr>
            <p:cNvSpPr/>
            <p:nvPr/>
          </p:nvSpPr>
          <p:spPr>
            <a:xfrm>
              <a:off x="3581401" y="2393653"/>
              <a:ext cx="2540537" cy="46154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2400" b="1" dirty="0"/>
                <a:t>11.5%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8658B36C-B1B3-4F64-B0B8-5E6462FBB4CB}"/>
                </a:ext>
              </a:extLst>
            </p:cNvPr>
            <p:cNvSpPr/>
            <p:nvPr/>
          </p:nvSpPr>
          <p:spPr>
            <a:xfrm>
              <a:off x="5897377" y="5439100"/>
              <a:ext cx="2540537" cy="38461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2000" b="1" dirty="0"/>
                <a:t>20-30 Y OLD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EBF05D74-BFA2-4E1E-BB7F-179F640ACA80}"/>
                </a:ext>
              </a:extLst>
            </p:cNvPr>
            <p:cNvSpPr/>
            <p:nvPr/>
          </p:nvSpPr>
          <p:spPr>
            <a:xfrm>
              <a:off x="5897377" y="5120211"/>
              <a:ext cx="2540537" cy="46154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2400" b="1" dirty="0"/>
                <a:t>80.8%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E5D2AB04-7062-4E07-A635-3EBBBC587643}"/>
                </a:ext>
              </a:extLst>
            </p:cNvPr>
            <p:cNvSpPr/>
            <p:nvPr/>
          </p:nvSpPr>
          <p:spPr>
            <a:xfrm>
              <a:off x="7952391" y="1922039"/>
              <a:ext cx="2540537" cy="38461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2000" b="1" dirty="0"/>
                <a:t>30+ Y OLD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DEB4B9C4-E783-4EE8-9B66-CFE35D09664D}"/>
                </a:ext>
              </a:extLst>
            </p:cNvPr>
            <p:cNvSpPr/>
            <p:nvPr/>
          </p:nvSpPr>
          <p:spPr>
            <a:xfrm>
              <a:off x="8030821" y="2394051"/>
              <a:ext cx="2540537" cy="46154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2400" b="1" dirty="0"/>
                <a:t>7.7%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="" xmlns:a16="http://schemas.microsoft.com/office/drawing/2014/main" id="{252F4CFF-E735-46B0-9C8A-0C759C5F48D3}"/>
                </a:ext>
              </a:extLst>
            </p:cNvPr>
            <p:cNvGrpSpPr/>
            <p:nvPr/>
          </p:nvGrpSpPr>
          <p:grpSpPr>
            <a:xfrm>
              <a:off x="4615190" y="3745768"/>
              <a:ext cx="472962" cy="510498"/>
              <a:chOff x="2700338" y="1104900"/>
              <a:chExt cx="300038" cy="323850"/>
            </a:xfrm>
            <a:solidFill>
              <a:schemeClr val="bg1"/>
            </a:solidFill>
            <a:effectLst>
              <a:outerShdw blurRad="50800" dist="76200" dir="2700000" algn="tl" rotWithShape="0">
                <a:prstClr val="black">
                  <a:alpha val="32000"/>
                </a:prstClr>
              </a:outerShdw>
            </a:effectLst>
          </p:grpSpPr>
          <p:sp>
            <p:nvSpPr>
              <p:cNvPr id="107" name="Freeform 5">
                <a:extLst>
                  <a:ext uri="{FF2B5EF4-FFF2-40B4-BE49-F238E27FC236}">
                    <a16:creationId xmlns="" xmlns:a16="http://schemas.microsoft.com/office/drawing/2014/main" id="{A73CF604-6DE4-414E-9C96-B3C2E4BC1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338" y="1181100"/>
                <a:ext cx="300038" cy="247650"/>
              </a:xfrm>
              <a:custGeom>
                <a:avLst/>
                <a:gdLst>
                  <a:gd name="T0" fmla="*/ 71 w 80"/>
                  <a:gd name="T1" fmla="*/ 43 h 66"/>
                  <a:gd name="T2" fmla="*/ 52 w 80"/>
                  <a:gd name="T3" fmla="*/ 37 h 66"/>
                  <a:gd name="T4" fmla="*/ 52 w 80"/>
                  <a:gd name="T5" fmla="*/ 27 h 66"/>
                  <a:gd name="T6" fmla="*/ 61 w 80"/>
                  <a:gd name="T7" fmla="*/ 6 h 66"/>
                  <a:gd name="T8" fmla="*/ 61 w 80"/>
                  <a:gd name="T9" fmla="*/ 5 h 66"/>
                  <a:gd name="T10" fmla="*/ 57 w 80"/>
                  <a:gd name="T11" fmla="*/ 6 h 66"/>
                  <a:gd name="T12" fmla="*/ 42 w 80"/>
                  <a:gd name="T13" fmla="*/ 0 h 66"/>
                  <a:gd name="T14" fmla="*/ 27 w 80"/>
                  <a:gd name="T15" fmla="*/ 6 h 66"/>
                  <a:gd name="T16" fmla="*/ 18 w 80"/>
                  <a:gd name="T17" fmla="*/ 3 h 66"/>
                  <a:gd name="T18" fmla="*/ 17 w 80"/>
                  <a:gd name="T19" fmla="*/ 6 h 66"/>
                  <a:gd name="T20" fmla="*/ 28 w 80"/>
                  <a:gd name="T21" fmla="*/ 28 h 66"/>
                  <a:gd name="T22" fmla="*/ 28 w 80"/>
                  <a:gd name="T23" fmla="*/ 37 h 66"/>
                  <a:gd name="T24" fmla="*/ 9 w 80"/>
                  <a:gd name="T25" fmla="*/ 43 h 66"/>
                  <a:gd name="T26" fmla="*/ 0 w 80"/>
                  <a:gd name="T27" fmla="*/ 57 h 66"/>
                  <a:gd name="T28" fmla="*/ 0 w 80"/>
                  <a:gd name="T29" fmla="*/ 66 h 66"/>
                  <a:gd name="T30" fmla="*/ 80 w 80"/>
                  <a:gd name="T31" fmla="*/ 66 h 66"/>
                  <a:gd name="T32" fmla="*/ 80 w 80"/>
                  <a:gd name="T33" fmla="*/ 57 h 66"/>
                  <a:gd name="T34" fmla="*/ 71 w 80"/>
                  <a:gd name="T35" fmla="*/ 4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0" h="66">
                    <a:moveTo>
                      <a:pt x="71" y="43"/>
                    </a:move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8" y="23"/>
                      <a:pt x="61" y="15"/>
                      <a:pt x="61" y="6"/>
                    </a:cubicBezTo>
                    <a:cubicBezTo>
                      <a:pt x="61" y="6"/>
                      <a:pt x="61" y="6"/>
                      <a:pt x="61" y="5"/>
                    </a:cubicBezTo>
                    <a:cubicBezTo>
                      <a:pt x="60" y="6"/>
                      <a:pt x="59" y="6"/>
                      <a:pt x="57" y="6"/>
                    </a:cubicBezTo>
                    <a:cubicBezTo>
                      <a:pt x="51" y="6"/>
                      <a:pt x="46" y="5"/>
                      <a:pt x="42" y="0"/>
                    </a:cubicBezTo>
                    <a:cubicBezTo>
                      <a:pt x="39" y="4"/>
                      <a:pt x="33" y="6"/>
                      <a:pt x="27" y="6"/>
                    </a:cubicBezTo>
                    <a:cubicBezTo>
                      <a:pt x="25" y="6"/>
                      <a:pt x="21" y="4"/>
                      <a:pt x="18" y="3"/>
                    </a:cubicBezTo>
                    <a:cubicBezTo>
                      <a:pt x="18" y="4"/>
                      <a:pt x="17" y="5"/>
                      <a:pt x="17" y="6"/>
                    </a:cubicBezTo>
                    <a:cubicBezTo>
                      <a:pt x="17" y="15"/>
                      <a:pt x="22" y="24"/>
                      <a:pt x="28" y="2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45"/>
                      <a:pt x="0" y="51"/>
                      <a:pt x="0" y="5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1"/>
                      <a:pt x="76" y="45"/>
                      <a:pt x="7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6">
                <a:extLst>
                  <a:ext uri="{FF2B5EF4-FFF2-40B4-BE49-F238E27FC236}">
                    <a16:creationId xmlns="" xmlns:a16="http://schemas.microsoft.com/office/drawing/2014/main" id="{39EFF34E-3B75-42A2-8C6C-67101C447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1104900"/>
                <a:ext cx="160338" cy="82550"/>
              </a:xfrm>
              <a:custGeom>
                <a:avLst/>
                <a:gdLst>
                  <a:gd name="T0" fmla="*/ 23 w 43"/>
                  <a:gd name="T1" fmla="*/ 15 h 22"/>
                  <a:gd name="T2" fmla="*/ 24 w 43"/>
                  <a:gd name="T3" fmla="*/ 12 h 22"/>
                  <a:gd name="T4" fmla="*/ 26 w 43"/>
                  <a:gd name="T5" fmla="*/ 15 h 22"/>
                  <a:gd name="T6" fmla="*/ 39 w 43"/>
                  <a:gd name="T7" fmla="*/ 22 h 22"/>
                  <a:gd name="T8" fmla="*/ 43 w 43"/>
                  <a:gd name="T9" fmla="*/ 21 h 22"/>
                  <a:gd name="T10" fmla="*/ 21 w 43"/>
                  <a:gd name="T11" fmla="*/ 0 h 22"/>
                  <a:gd name="T12" fmla="*/ 0 w 43"/>
                  <a:gd name="T13" fmla="*/ 19 h 22"/>
                  <a:gd name="T14" fmla="*/ 9 w 43"/>
                  <a:gd name="T15" fmla="*/ 22 h 22"/>
                  <a:gd name="T16" fmla="*/ 23 w 43"/>
                  <a:gd name="T17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2">
                    <a:moveTo>
                      <a:pt x="23" y="15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30" y="21"/>
                      <a:pt x="33" y="22"/>
                      <a:pt x="39" y="22"/>
                    </a:cubicBezTo>
                    <a:cubicBezTo>
                      <a:pt x="41" y="22"/>
                      <a:pt x="42" y="22"/>
                      <a:pt x="43" y="21"/>
                    </a:cubicBezTo>
                    <a:cubicBezTo>
                      <a:pt x="41" y="9"/>
                      <a:pt x="32" y="0"/>
                      <a:pt x="21" y="0"/>
                    </a:cubicBezTo>
                    <a:cubicBezTo>
                      <a:pt x="11" y="0"/>
                      <a:pt x="3" y="8"/>
                      <a:pt x="0" y="19"/>
                    </a:cubicBezTo>
                    <a:cubicBezTo>
                      <a:pt x="3" y="21"/>
                      <a:pt x="8" y="22"/>
                      <a:pt x="9" y="22"/>
                    </a:cubicBezTo>
                    <a:cubicBezTo>
                      <a:pt x="15" y="22"/>
                      <a:pt x="21" y="19"/>
                      <a:pt x="2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="" xmlns:a16="http://schemas.microsoft.com/office/drawing/2014/main" id="{C5ACD59A-BA95-4195-A0C9-DD2C6E07D446}"/>
                </a:ext>
              </a:extLst>
            </p:cNvPr>
            <p:cNvGrpSpPr/>
            <p:nvPr/>
          </p:nvGrpSpPr>
          <p:grpSpPr>
            <a:xfrm>
              <a:off x="6841151" y="3745768"/>
              <a:ext cx="472962" cy="510498"/>
              <a:chOff x="2700338" y="1104900"/>
              <a:chExt cx="300038" cy="323850"/>
            </a:xfrm>
            <a:solidFill>
              <a:schemeClr val="bg1"/>
            </a:solidFill>
            <a:effectLst>
              <a:outerShdw blurRad="50800" dist="76200" dir="2700000" algn="tl" rotWithShape="0">
                <a:prstClr val="black">
                  <a:alpha val="32000"/>
                </a:prstClr>
              </a:outerShdw>
            </a:effectLst>
          </p:grpSpPr>
          <p:sp>
            <p:nvSpPr>
              <p:cNvPr id="105" name="Freeform 5">
                <a:extLst>
                  <a:ext uri="{FF2B5EF4-FFF2-40B4-BE49-F238E27FC236}">
                    <a16:creationId xmlns="" xmlns:a16="http://schemas.microsoft.com/office/drawing/2014/main" id="{7A4BEA41-53BC-4045-B5EB-4B2522863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338" y="1181100"/>
                <a:ext cx="300038" cy="247650"/>
              </a:xfrm>
              <a:custGeom>
                <a:avLst/>
                <a:gdLst>
                  <a:gd name="T0" fmla="*/ 71 w 80"/>
                  <a:gd name="T1" fmla="*/ 43 h 66"/>
                  <a:gd name="T2" fmla="*/ 52 w 80"/>
                  <a:gd name="T3" fmla="*/ 37 h 66"/>
                  <a:gd name="T4" fmla="*/ 52 w 80"/>
                  <a:gd name="T5" fmla="*/ 27 h 66"/>
                  <a:gd name="T6" fmla="*/ 61 w 80"/>
                  <a:gd name="T7" fmla="*/ 6 h 66"/>
                  <a:gd name="T8" fmla="*/ 61 w 80"/>
                  <a:gd name="T9" fmla="*/ 5 h 66"/>
                  <a:gd name="T10" fmla="*/ 57 w 80"/>
                  <a:gd name="T11" fmla="*/ 6 h 66"/>
                  <a:gd name="T12" fmla="*/ 42 w 80"/>
                  <a:gd name="T13" fmla="*/ 0 h 66"/>
                  <a:gd name="T14" fmla="*/ 27 w 80"/>
                  <a:gd name="T15" fmla="*/ 6 h 66"/>
                  <a:gd name="T16" fmla="*/ 18 w 80"/>
                  <a:gd name="T17" fmla="*/ 3 h 66"/>
                  <a:gd name="T18" fmla="*/ 17 w 80"/>
                  <a:gd name="T19" fmla="*/ 6 h 66"/>
                  <a:gd name="T20" fmla="*/ 28 w 80"/>
                  <a:gd name="T21" fmla="*/ 28 h 66"/>
                  <a:gd name="T22" fmla="*/ 28 w 80"/>
                  <a:gd name="T23" fmla="*/ 37 h 66"/>
                  <a:gd name="T24" fmla="*/ 9 w 80"/>
                  <a:gd name="T25" fmla="*/ 43 h 66"/>
                  <a:gd name="T26" fmla="*/ 0 w 80"/>
                  <a:gd name="T27" fmla="*/ 57 h 66"/>
                  <a:gd name="T28" fmla="*/ 0 w 80"/>
                  <a:gd name="T29" fmla="*/ 66 h 66"/>
                  <a:gd name="T30" fmla="*/ 80 w 80"/>
                  <a:gd name="T31" fmla="*/ 66 h 66"/>
                  <a:gd name="T32" fmla="*/ 80 w 80"/>
                  <a:gd name="T33" fmla="*/ 57 h 66"/>
                  <a:gd name="T34" fmla="*/ 71 w 80"/>
                  <a:gd name="T35" fmla="*/ 4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0" h="66">
                    <a:moveTo>
                      <a:pt x="71" y="43"/>
                    </a:move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8" y="23"/>
                      <a:pt x="61" y="15"/>
                      <a:pt x="61" y="6"/>
                    </a:cubicBezTo>
                    <a:cubicBezTo>
                      <a:pt x="61" y="6"/>
                      <a:pt x="61" y="6"/>
                      <a:pt x="61" y="5"/>
                    </a:cubicBezTo>
                    <a:cubicBezTo>
                      <a:pt x="60" y="6"/>
                      <a:pt x="59" y="6"/>
                      <a:pt x="57" y="6"/>
                    </a:cubicBezTo>
                    <a:cubicBezTo>
                      <a:pt x="51" y="6"/>
                      <a:pt x="46" y="5"/>
                      <a:pt x="42" y="0"/>
                    </a:cubicBezTo>
                    <a:cubicBezTo>
                      <a:pt x="39" y="4"/>
                      <a:pt x="33" y="6"/>
                      <a:pt x="27" y="6"/>
                    </a:cubicBezTo>
                    <a:cubicBezTo>
                      <a:pt x="25" y="6"/>
                      <a:pt x="21" y="4"/>
                      <a:pt x="18" y="3"/>
                    </a:cubicBezTo>
                    <a:cubicBezTo>
                      <a:pt x="18" y="4"/>
                      <a:pt x="17" y="5"/>
                      <a:pt x="17" y="6"/>
                    </a:cubicBezTo>
                    <a:cubicBezTo>
                      <a:pt x="17" y="15"/>
                      <a:pt x="22" y="24"/>
                      <a:pt x="28" y="2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45"/>
                      <a:pt x="0" y="51"/>
                      <a:pt x="0" y="5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1"/>
                      <a:pt x="76" y="45"/>
                      <a:pt x="7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6">
                <a:extLst>
                  <a:ext uri="{FF2B5EF4-FFF2-40B4-BE49-F238E27FC236}">
                    <a16:creationId xmlns="" xmlns:a16="http://schemas.microsoft.com/office/drawing/2014/main" id="{65115AA1-0AC6-4AB2-B02E-0DDA0C024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1104900"/>
                <a:ext cx="160338" cy="82550"/>
              </a:xfrm>
              <a:custGeom>
                <a:avLst/>
                <a:gdLst>
                  <a:gd name="T0" fmla="*/ 23 w 43"/>
                  <a:gd name="T1" fmla="*/ 15 h 22"/>
                  <a:gd name="T2" fmla="*/ 24 w 43"/>
                  <a:gd name="T3" fmla="*/ 12 h 22"/>
                  <a:gd name="T4" fmla="*/ 26 w 43"/>
                  <a:gd name="T5" fmla="*/ 15 h 22"/>
                  <a:gd name="T6" fmla="*/ 39 w 43"/>
                  <a:gd name="T7" fmla="*/ 22 h 22"/>
                  <a:gd name="T8" fmla="*/ 43 w 43"/>
                  <a:gd name="T9" fmla="*/ 21 h 22"/>
                  <a:gd name="T10" fmla="*/ 21 w 43"/>
                  <a:gd name="T11" fmla="*/ 0 h 22"/>
                  <a:gd name="T12" fmla="*/ 0 w 43"/>
                  <a:gd name="T13" fmla="*/ 19 h 22"/>
                  <a:gd name="T14" fmla="*/ 9 w 43"/>
                  <a:gd name="T15" fmla="*/ 22 h 22"/>
                  <a:gd name="T16" fmla="*/ 23 w 43"/>
                  <a:gd name="T17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2">
                    <a:moveTo>
                      <a:pt x="23" y="15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30" y="21"/>
                      <a:pt x="33" y="22"/>
                      <a:pt x="39" y="22"/>
                    </a:cubicBezTo>
                    <a:cubicBezTo>
                      <a:pt x="41" y="22"/>
                      <a:pt x="42" y="22"/>
                      <a:pt x="43" y="21"/>
                    </a:cubicBezTo>
                    <a:cubicBezTo>
                      <a:pt x="41" y="9"/>
                      <a:pt x="32" y="0"/>
                      <a:pt x="21" y="0"/>
                    </a:cubicBezTo>
                    <a:cubicBezTo>
                      <a:pt x="11" y="0"/>
                      <a:pt x="3" y="8"/>
                      <a:pt x="0" y="19"/>
                    </a:cubicBezTo>
                    <a:cubicBezTo>
                      <a:pt x="3" y="21"/>
                      <a:pt x="8" y="22"/>
                      <a:pt x="9" y="22"/>
                    </a:cubicBezTo>
                    <a:cubicBezTo>
                      <a:pt x="15" y="22"/>
                      <a:pt x="21" y="19"/>
                      <a:pt x="2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="" xmlns:a16="http://schemas.microsoft.com/office/drawing/2014/main" id="{65F48C5C-4F09-43D9-9857-D01808705DC9}"/>
                </a:ext>
              </a:extLst>
            </p:cNvPr>
            <p:cNvGrpSpPr/>
            <p:nvPr/>
          </p:nvGrpSpPr>
          <p:grpSpPr>
            <a:xfrm>
              <a:off x="9067112" y="3745768"/>
              <a:ext cx="472962" cy="510498"/>
              <a:chOff x="2700338" y="1104900"/>
              <a:chExt cx="300038" cy="323850"/>
            </a:xfrm>
            <a:solidFill>
              <a:schemeClr val="bg1"/>
            </a:solidFill>
            <a:effectLst>
              <a:outerShdw blurRad="50800" dist="76200" dir="2700000" algn="tl" rotWithShape="0">
                <a:prstClr val="black">
                  <a:alpha val="32000"/>
                </a:prstClr>
              </a:outerShdw>
            </a:effectLst>
          </p:grpSpPr>
          <p:sp>
            <p:nvSpPr>
              <p:cNvPr id="103" name="Freeform 5">
                <a:extLst>
                  <a:ext uri="{FF2B5EF4-FFF2-40B4-BE49-F238E27FC236}">
                    <a16:creationId xmlns="" xmlns:a16="http://schemas.microsoft.com/office/drawing/2014/main" id="{CC9E3575-B95B-42BE-8547-7CB679D6D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338" y="1181100"/>
                <a:ext cx="300038" cy="247650"/>
              </a:xfrm>
              <a:custGeom>
                <a:avLst/>
                <a:gdLst>
                  <a:gd name="T0" fmla="*/ 71 w 80"/>
                  <a:gd name="T1" fmla="*/ 43 h 66"/>
                  <a:gd name="T2" fmla="*/ 52 w 80"/>
                  <a:gd name="T3" fmla="*/ 37 h 66"/>
                  <a:gd name="T4" fmla="*/ 52 w 80"/>
                  <a:gd name="T5" fmla="*/ 27 h 66"/>
                  <a:gd name="T6" fmla="*/ 61 w 80"/>
                  <a:gd name="T7" fmla="*/ 6 h 66"/>
                  <a:gd name="T8" fmla="*/ 61 w 80"/>
                  <a:gd name="T9" fmla="*/ 5 h 66"/>
                  <a:gd name="T10" fmla="*/ 57 w 80"/>
                  <a:gd name="T11" fmla="*/ 6 h 66"/>
                  <a:gd name="T12" fmla="*/ 42 w 80"/>
                  <a:gd name="T13" fmla="*/ 0 h 66"/>
                  <a:gd name="T14" fmla="*/ 27 w 80"/>
                  <a:gd name="T15" fmla="*/ 6 h 66"/>
                  <a:gd name="T16" fmla="*/ 18 w 80"/>
                  <a:gd name="T17" fmla="*/ 3 h 66"/>
                  <a:gd name="T18" fmla="*/ 17 w 80"/>
                  <a:gd name="T19" fmla="*/ 6 h 66"/>
                  <a:gd name="T20" fmla="*/ 28 w 80"/>
                  <a:gd name="T21" fmla="*/ 28 h 66"/>
                  <a:gd name="T22" fmla="*/ 28 w 80"/>
                  <a:gd name="T23" fmla="*/ 37 h 66"/>
                  <a:gd name="T24" fmla="*/ 9 w 80"/>
                  <a:gd name="T25" fmla="*/ 43 h 66"/>
                  <a:gd name="T26" fmla="*/ 0 w 80"/>
                  <a:gd name="T27" fmla="*/ 57 h 66"/>
                  <a:gd name="T28" fmla="*/ 0 w 80"/>
                  <a:gd name="T29" fmla="*/ 66 h 66"/>
                  <a:gd name="T30" fmla="*/ 80 w 80"/>
                  <a:gd name="T31" fmla="*/ 66 h 66"/>
                  <a:gd name="T32" fmla="*/ 80 w 80"/>
                  <a:gd name="T33" fmla="*/ 57 h 66"/>
                  <a:gd name="T34" fmla="*/ 71 w 80"/>
                  <a:gd name="T35" fmla="*/ 4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0" h="66">
                    <a:moveTo>
                      <a:pt x="71" y="43"/>
                    </a:move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8" y="23"/>
                      <a:pt x="61" y="15"/>
                      <a:pt x="61" y="6"/>
                    </a:cubicBezTo>
                    <a:cubicBezTo>
                      <a:pt x="61" y="6"/>
                      <a:pt x="61" y="6"/>
                      <a:pt x="61" y="5"/>
                    </a:cubicBezTo>
                    <a:cubicBezTo>
                      <a:pt x="60" y="6"/>
                      <a:pt x="59" y="6"/>
                      <a:pt x="57" y="6"/>
                    </a:cubicBezTo>
                    <a:cubicBezTo>
                      <a:pt x="51" y="6"/>
                      <a:pt x="46" y="5"/>
                      <a:pt x="42" y="0"/>
                    </a:cubicBezTo>
                    <a:cubicBezTo>
                      <a:pt x="39" y="4"/>
                      <a:pt x="33" y="6"/>
                      <a:pt x="27" y="6"/>
                    </a:cubicBezTo>
                    <a:cubicBezTo>
                      <a:pt x="25" y="6"/>
                      <a:pt x="21" y="4"/>
                      <a:pt x="18" y="3"/>
                    </a:cubicBezTo>
                    <a:cubicBezTo>
                      <a:pt x="18" y="4"/>
                      <a:pt x="17" y="5"/>
                      <a:pt x="17" y="6"/>
                    </a:cubicBezTo>
                    <a:cubicBezTo>
                      <a:pt x="17" y="15"/>
                      <a:pt x="22" y="24"/>
                      <a:pt x="28" y="2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45"/>
                      <a:pt x="0" y="51"/>
                      <a:pt x="0" y="5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1"/>
                      <a:pt x="76" y="45"/>
                      <a:pt x="7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Freeform 6">
                <a:extLst>
                  <a:ext uri="{FF2B5EF4-FFF2-40B4-BE49-F238E27FC236}">
                    <a16:creationId xmlns="" xmlns:a16="http://schemas.microsoft.com/office/drawing/2014/main" id="{39CAFAAD-01DB-4602-BB7F-388FCBED6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1104900"/>
                <a:ext cx="160338" cy="82550"/>
              </a:xfrm>
              <a:custGeom>
                <a:avLst/>
                <a:gdLst>
                  <a:gd name="T0" fmla="*/ 23 w 43"/>
                  <a:gd name="T1" fmla="*/ 15 h 22"/>
                  <a:gd name="T2" fmla="*/ 24 w 43"/>
                  <a:gd name="T3" fmla="*/ 12 h 22"/>
                  <a:gd name="T4" fmla="*/ 26 w 43"/>
                  <a:gd name="T5" fmla="*/ 15 h 22"/>
                  <a:gd name="T6" fmla="*/ 39 w 43"/>
                  <a:gd name="T7" fmla="*/ 22 h 22"/>
                  <a:gd name="T8" fmla="*/ 43 w 43"/>
                  <a:gd name="T9" fmla="*/ 21 h 22"/>
                  <a:gd name="T10" fmla="*/ 21 w 43"/>
                  <a:gd name="T11" fmla="*/ 0 h 22"/>
                  <a:gd name="T12" fmla="*/ 0 w 43"/>
                  <a:gd name="T13" fmla="*/ 19 h 22"/>
                  <a:gd name="T14" fmla="*/ 9 w 43"/>
                  <a:gd name="T15" fmla="*/ 22 h 22"/>
                  <a:gd name="T16" fmla="*/ 23 w 43"/>
                  <a:gd name="T17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2">
                    <a:moveTo>
                      <a:pt x="23" y="15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30" y="21"/>
                      <a:pt x="33" y="22"/>
                      <a:pt x="39" y="22"/>
                    </a:cubicBezTo>
                    <a:cubicBezTo>
                      <a:pt x="41" y="22"/>
                      <a:pt x="42" y="22"/>
                      <a:pt x="43" y="21"/>
                    </a:cubicBezTo>
                    <a:cubicBezTo>
                      <a:pt x="41" y="9"/>
                      <a:pt x="32" y="0"/>
                      <a:pt x="21" y="0"/>
                    </a:cubicBezTo>
                    <a:cubicBezTo>
                      <a:pt x="11" y="0"/>
                      <a:pt x="3" y="8"/>
                      <a:pt x="0" y="19"/>
                    </a:cubicBezTo>
                    <a:cubicBezTo>
                      <a:pt x="3" y="21"/>
                      <a:pt x="8" y="22"/>
                      <a:pt x="9" y="22"/>
                    </a:cubicBezTo>
                    <a:cubicBezTo>
                      <a:pt x="15" y="22"/>
                      <a:pt x="21" y="19"/>
                      <a:pt x="2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09" name="Title 1">
            <a:extLst>
              <a:ext uri="{FF2B5EF4-FFF2-40B4-BE49-F238E27FC236}">
                <a16:creationId xmlns="" xmlns:a16="http://schemas.microsoft.com/office/drawing/2014/main" id="{012FAD70-B37B-460F-87A8-25D78B92BDAE}"/>
              </a:ext>
            </a:extLst>
          </p:cNvPr>
          <p:cNvSpPr txBox="1">
            <a:spLocks/>
          </p:cNvSpPr>
          <p:nvPr/>
        </p:nvSpPr>
        <p:spPr>
          <a:xfrm>
            <a:off x="6748436" y="1712147"/>
            <a:ext cx="4631327" cy="833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rgbClr val="002060"/>
                </a:solidFill>
              </a:rPr>
              <a:t>Age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75307EED-C18D-4174-99F3-170302D8BEB0}"/>
              </a:ext>
            </a:extLst>
          </p:cNvPr>
          <p:cNvGrpSpPr/>
          <p:nvPr/>
        </p:nvGrpSpPr>
        <p:grpSpPr>
          <a:xfrm>
            <a:off x="147430" y="5550534"/>
            <a:ext cx="1691551" cy="1021716"/>
            <a:chOff x="136525" y="4619625"/>
            <a:chExt cx="2868500" cy="1914525"/>
          </a:xfrm>
        </p:grpSpPr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35995BD1-368C-4B31-831A-D33DB55FCDA4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62" name="Freeform 6">
                <a:extLst>
                  <a:ext uri="{FF2B5EF4-FFF2-40B4-BE49-F238E27FC236}">
                    <a16:creationId xmlns="" xmlns:a16="http://schemas.microsoft.com/office/drawing/2014/main" id="{64751ED6-3103-4A5F-8020-873019E04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7">
                <a:extLst>
                  <a:ext uri="{FF2B5EF4-FFF2-40B4-BE49-F238E27FC236}">
                    <a16:creationId xmlns="" xmlns:a16="http://schemas.microsoft.com/office/drawing/2014/main" id="{DC4B885B-A65B-47A1-99EF-3452B4866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218899EE-50E4-49F5-91F8-7B28C0D92548}"/>
                </a:ext>
              </a:extLst>
            </p:cNvPr>
            <p:cNvSpPr txBox="1"/>
            <p:nvPr/>
          </p:nvSpPr>
          <p:spPr>
            <a:xfrm>
              <a:off x="1000782" y="5975350"/>
              <a:ext cx="2004243" cy="52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B4D6A"/>
                  </a:solidFill>
                </a:rPr>
                <a:t>RU HUNGRY!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305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rms response chart. Question title: Which website do you use for online food ordering?. Number of responses: 26 responses.">
            <a:extLst>
              <a:ext uri="{FF2B5EF4-FFF2-40B4-BE49-F238E27FC236}">
                <a16:creationId xmlns="" xmlns:a16="http://schemas.microsoft.com/office/drawing/2014/main" id="{670540AE-8D9B-47B9-82C7-8AF121CA0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3258" r="2200" b="6713"/>
          <a:stretch/>
        </p:blipFill>
        <p:spPr bwMode="auto">
          <a:xfrm>
            <a:off x="1456681" y="917843"/>
            <a:ext cx="4889502" cy="28956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5307EED-C18D-4174-99F3-170302D8BEB0}"/>
              </a:ext>
            </a:extLst>
          </p:cNvPr>
          <p:cNvGrpSpPr/>
          <p:nvPr/>
        </p:nvGrpSpPr>
        <p:grpSpPr>
          <a:xfrm>
            <a:off x="147430" y="5229225"/>
            <a:ext cx="2012232" cy="1343025"/>
            <a:chOff x="136525" y="4619625"/>
            <a:chExt cx="2868500" cy="1914525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35995BD1-368C-4B31-831A-D33DB55FCDA4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17" name="Freeform 6">
                <a:extLst>
                  <a:ext uri="{FF2B5EF4-FFF2-40B4-BE49-F238E27FC236}">
                    <a16:creationId xmlns="" xmlns:a16="http://schemas.microsoft.com/office/drawing/2014/main" id="{64751ED6-3103-4A5F-8020-873019E04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="" xmlns:a16="http://schemas.microsoft.com/office/drawing/2014/main" id="{DC4B885B-A65B-47A1-99EF-3452B4866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218899EE-50E4-49F5-91F8-7B28C0D92548}"/>
                </a:ext>
              </a:extLst>
            </p:cNvPr>
            <p:cNvSpPr txBox="1"/>
            <p:nvPr/>
          </p:nvSpPr>
          <p:spPr>
            <a:xfrm>
              <a:off x="1000782" y="5975350"/>
              <a:ext cx="2004243" cy="52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B4D6A"/>
                  </a:solidFill>
                </a:rPr>
                <a:t>RU HUNGRY!</a:t>
              </a:r>
            </a:p>
          </p:txBody>
        </p:sp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E016DBE5-B6B9-484C-8955-06B25017DE8B}"/>
              </a:ext>
            </a:extLst>
          </p:cNvPr>
          <p:cNvSpPr txBox="1">
            <a:spLocks/>
          </p:cNvSpPr>
          <p:nvPr/>
        </p:nvSpPr>
        <p:spPr>
          <a:xfrm>
            <a:off x="2679700" y="-433894"/>
            <a:ext cx="77724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dirty="0" err="1"/>
              <a:t>FeedBack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4098" name="Picture 2" descr="Forms response chart. Question title: Which Option your preferable online food ordering website give you to choose?. Number of responses: 26 responses.">
            <a:extLst>
              <a:ext uri="{FF2B5EF4-FFF2-40B4-BE49-F238E27FC236}">
                <a16:creationId xmlns="" xmlns:a16="http://schemas.microsoft.com/office/drawing/2014/main" id="{680ABE02-E303-4740-B69E-8CACF40D17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3"/>
          <a:stretch/>
        </p:blipFill>
        <p:spPr bwMode="auto">
          <a:xfrm>
            <a:off x="6940631" y="917843"/>
            <a:ext cx="4889502" cy="2868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5122" name="Picture 2" descr="Forms response chart. Question title: What social app do you use for contacting your preferred website?. Number of responses: 26 responses.">
            <a:extLst>
              <a:ext uri="{FF2B5EF4-FFF2-40B4-BE49-F238E27FC236}">
                <a16:creationId xmlns="" xmlns:a16="http://schemas.microsoft.com/office/drawing/2014/main" id="{8E331C23-D87D-427D-AACD-F35ADA049F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/>
          <a:stretch/>
        </p:blipFill>
        <p:spPr bwMode="auto">
          <a:xfrm>
            <a:off x="4048125" y="4033459"/>
            <a:ext cx="5035550" cy="2605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53EEFCE-4FE5-4FCC-9312-55DC8EE1FE2E}"/>
              </a:ext>
            </a:extLst>
          </p:cNvPr>
          <p:cNvSpPr txBox="1">
            <a:spLocks/>
          </p:cNvSpPr>
          <p:nvPr/>
        </p:nvSpPr>
        <p:spPr>
          <a:xfrm>
            <a:off x="2662600" y="-434446"/>
            <a:ext cx="77724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dirty="0" err="1" smtClean="0"/>
              <a:t>FeedBack</a:t>
            </a:r>
            <a:endParaRPr lang="en-US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372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5307EED-C18D-4174-99F3-170302D8BEB0}"/>
              </a:ext>
            </a:extLst>
          </p:cNvPr>
          <p:cNvGrpSpPr/>
          <p:nvPr/>
        </p:nvGrpSpPr>
        <p:grpSpPr>
          <a:xfrm>
            <a:off x="147430" y="5229225"/>
            <a:ext cx="2012232" cy="1343025"/>
            <a:chOff x="136525" y="4619625"/>
            <a:chExt cx="2868500" cy="1914525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35995BD1-368C-4B31-831A-D33DB55FCDA4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17" name="Freeform 6">
                <a:extLst>
                  <a:ext uri="{FF2B5EF4-FFF2-40B4-BE49-F238E27FC236}">
                    <a16:creationId xmlns="" xmlns:a16="http://schemas.microsoft.com/office/drawing/2014/main" id="{64751ED6-3103-4A5F-8020-873019E04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="" xmlns:a16="http://schemas.microsoft.com/office/drawing/2014/main" id="{DC4B885B-A65B-47A1-99EF-3452B4866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218899EE-50E4-49F5-91F8-7B28C0D92548}"/>
                </a:ext>
              </a:extLst>
            </p:cNvPr>
            <p:cNvSpPr txBox="1"/>
            <p:nvPr/>
          </p:nvSpPr>
          <p:spPr>
            <a:xfrm>
              <a:off x="1000782" y="5975350"/>
              <a:ext cx="2004243" cy="52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B4D6A"/>
                  </a:solidFill>
                </a:rPr>
                <a:t>RU HUNGRY!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2502AAE-4257-4B57-A883-31BBECA24CAA}"/>
              </a:ext>
            </a:extLst>
          </p:cNvPr>
          <p:cNvSpPr txBox="1">
            <a:spLocks/>
          </p:cNvSpPr>
          <p:nvPr/>
        </p:nvSpPr>
        <p:spPr>
          <a:xfrm>
            <a:off x="0" y="-561446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dirty="0" err="1" smtClean="0"/>
              <a:t>FeedBack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6146" name="Picture 2" descr="Forms response chart. Question title: Which Feature would you like to see improve?. Number of responses: 25 responses.">
            <a:extLst>
              <a:ext uri="{FF2B5EF4-FFF2-40B4-BE49-F238E27FC236}">
                <a16:creationId xmlns="" xmlns:a16="http://schemas.microsoft.com/office/drawing/2014/main" id="{64F77211-3DEC-4859-9AEF-A9E108174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343" y="764117"/>
            <a:ext cx="5147314" cy="27585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7170" name="Picture 2" descr="Forms response chart. Question title: Which feature do you use the least?. Number of responses: 26 responses.">
            <a:extLst>
              <a:ext uri="{FF2B5EF4-FFF2-40B4-BE49-F238E27FC236}">
                <a16:creationId xmlns="" xmlns:a16="http://schemas.microsoft.com/office/drawing/2014/main" id="{26CAA524-395C-4D30-9477-D53FCD533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8"/>
          <a:stretch/>
        </p:blipFill>
        <p:spPr bwMode="auto">
          <a:xfrm>
            <a:off x="3522343" y="3779837"/>
            <a:ext cx="5147314" cy="2898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0942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CE70F0-4CEF-4AB7-AF60-9CC7C311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700" y="-332294"/>
            <a:ext cx="7772400" cy="1325563"/>
          </a:xfrm>
        </p:spPr>
        <p:txBody>
          <a:bodyPr/>
          <a:lstStyle/>
          <a:p>
            <a:pPr algn="ctr"/>
            <a:r>
              <a:rPr lang="en-US" sz="4800" dirty="0" err="1" smtClean="0"/>
              <a:t>FeedBack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A5B4AD-0272-4E0C-B563-7DA5A94F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2EF91D0-9849-4C60-A351-3207FC0B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B9A4-7C00-41BB-B303-4E91C20728DD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6679E19-1D62-4DC8-93D6-83E2A896DEFE}"/>
              </a:ext>
            </a:extLst>
          </p:cNvPr>
          <p:cNvSpPr/>
          <p:nvPr/>
        </p:nvSpPr>
        <p:spPr>
          <a:xfrm>
            <a:off x="6391379" y="6101287"/>
            <a:ext cx="17620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chemeClr val="tx2"/>
                </a:solidFill>
              </a:rPr>
              <a:t>*PowerPoint SmartArt graphic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B00D5218-6EF8-4D1D-9A09-56C34DBF4D0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8486065"/>
              </p:ext>
            </p:extLst>
          </p:nvPr>
        </p:nvGraphicFramePr>
        <p:xfrm>
          <a:off x="625579" y="665557"/>
          <a:ext cx="11223521" cy="61264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647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08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31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6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98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3071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                          Response</a:t>
                      </a:r>
                    </a:p>
                    <a:p>
                      <a:r>
                        <a:rPr lang="en-US" dirty="0"/>
                        <a:t> Questions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EXTREMELY 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b="1" dirty="0"/>
                        <a:t>PERFECT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kern="1200" dirty="0">
                          <a:solidFill>
                            <a:schemeClr val="lt1"/>
                          </a:solidFill>
                          <a:effectLst/>
                        </a:rPr>
                        <a:t>OKAY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kern="1200" dirty="0">
                          <a:solidFill>
                            <a:schemeClr val="lt1"/>
                          </a:solidFill>
                          <a:effectLst/>
                        </a:rPr>
                        <a:t>OF COURSE</a:t>
                      </a:r>
                      <a:endParaRPr lang="en-US" sz="1400" b="1" dirty="0"/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baseline="0" dirty="0"/>
                        <a:t>NOT THAT USEFUL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249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  <a:latin typeface="+mn-lt"/>
                        </a:rPr>
                        <a:t>IF YOU CAN ORDER FROM BOTH RESTAURANT AND HOMEMADE FOOD FROM ONE PLATRFORM, THEN WHAT DO YOU THINK ABOUT IT? </a:t>
                      </a:r>
                    </a:p>
                    <a:p>
                      <a:endParaRPr lang="en-US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38.5%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2491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CAN BOTH RATE AND REVIEW THE SPECIFIC FOOD THAT YOU HAVE ORDERED. DO YOU THINK THIS FEATURE WILL BE HELPFUL?</a:t>
                      </a:r>
                    </a:p>
                    <a:p>
                      <a:endParaRPr lang="en-US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72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2491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CAN SEE THE RATING AND THE REVIEW FOR EVERY FOOD FROM EVERY RESTAURANT THEN WOULD IT BE MORE HELPFUL FOR YOU TO MAKE DECISION?</a:t>
                      </a:r>
                    </a:p>
                    <a:p>
                      <a:endParaRPr lang="en-US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9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339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UNFORTUNATELY PLACED AN ORDER, YOU CAN ALSO CANCEL THE ORDER WITHIN A FEW SECONDS. THEN WHAT DO YOU THINK ABOUT THIS?</a:t>
                      </a:r>
                      <a:endParaRPr lang="en-US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73.1%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26.9%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88397">
                <a:tc gridSpan="6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Green =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Maximum Audience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Red=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Least Audience</a:t>
                      </a:r>
                    </a:p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Gray=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Option Not Available for that question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1F8D867-24F5-4A3E-8B47-F82FF7423870}"/>
              </a:ext>
            </a:extLst>
          </p:cNvPr>
          <p:cNvCxnSpPr>
            <a:cxnSpLocks/>
          </p:cNvCxnSpPr>
          <p:nvPr/>
        </p:nvCxnSpPr>
        <p:spPr>
          <a:xfrm>
            <a:off x="650979" y="765187"/>
            <a:ext cx="5622821" cy="7207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6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005EC01-819D-48DC-B163-E5A78C82BE30}"/>
              </a:ext>
            </a:extLst>
          </p:cNvPr>
          <p:cNvGrpSpPr/>
          <p:nvPr/>
        </p:nvGrpSpPr>
        <p:grpSpPr>
          <a:xfrm>
            <a:off x="1763358" y="408590"/>
            <a:ext cx="5218029" cy="3611421"/>
            <a:chOff x="5771132" y="1065058"/>
            <a:chExt cx="5218029" cy="3611421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58636EBF-F3F6-419F-A0AF-E3AAACCAF470}"/>
                </a:ext>
              </a:extLst>
            </p:cNvPr>
            <p:cNvGrpSpPr/>
            <p:nvPr/>
          </p:nvGrpSpPr>
          <p:grpSpPr>
            <a:xfrm>
              <a:off x="5771132" y="1065058"/>
              <a:ext cx="2376697" cy="893574"/>
              <a:chOff x="6733373" y="1063485"/>
              <a:chExt cx="2376697" cy="89357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="" xmlns:a16="http://schemas.microsoft.com/office/drawing/2014/main" id="{81941B8E-81B0-4CBF-B46F-AF9559F37D6D}"/>
                  </a:ext>
                </a:extLst>
              </p:cNvPr>
              <p:cNvSpPr txBox="1"/>
              <p:nvPr/>
            </p:nvSpPr>
            <p:spPr>
              <a:xfrm>
                <a:off x="7201662" y="1130856"/>
                <a:ext cx="1908408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b="1" dirty="0">
                    <a:gradFill flip="none" rotWithShape="1">
                      <a:gsLst>
                        <a:gs pos="100000">
                          <a:srgbClr val="282B4D"/>
                        </a:gs>
                        <a:gs pos="61000">
                          <a:srgbClr val="FFFF00"/>
                        </a:gs>
                        <a:gs pos="0">
                          <a:srgbClr val="FE8100"/>
                        </a:gs>
                      </a:gsLst>
                      <a:lin ang="0" scaled="1"/>
                      <a:tileRect/>
                    </a:gradFill>
                    <a:latin typeface="+mj-lt"/>
                  </a:rPr>
                  <a:t>Features:</a:t>
                </a:r>
              </a:p>
            </p:txBody>
          </p:sp>
          <p:sp>
            <p:nvSpPr>
              <p:cNvPr id="142" name="Freeform 20">
                <a:extLst>
                  <a:ext uri="{FF2B5EF4-FFF2-40B4-BE49-F238E27FC236}">
                    <a16:creationId xmlns="" xmlns:a16="http://schemas.microsoft.com/office/drawing/2014/main" id="{338FCA91-B2AC-403F-8B0F-3ED017286737}"/>
                  </a:ext>
                </a:extLst>
              </p:cNvPr>
              <p:cNvSpPr/>
              <p:nvPr/>
            </p:nvSpPr>
            <p:spPr>
              <a:xfrm>
                <a:off x="6733373" y="1063485"/>
                <a:ext cx="265874" cy="265874"/>
              </a:xfrm>
              <a:custGeom>
                <a:avLst/>
                <a:gdLst>
                  <a:gd name="connsiteX0" fmla="*/ 0 w 350520"/>
                  <a:gd name="connsiteY0" fmla="*/ 211455 h 350520"/>
                  <a:gd name="connsiteX1" fmla="*/ 0 w 350520"/>
                  <a:gd name="connsiteY1" fmla="*/ 139065 h 350520"/>
                  <a:gd name="connsiteX2" fmla="*/ 139065 w 350520"/>
                  <a:gd name="connsiteY2" fmla="*/ 139065 h 350520"/>
                  <a:gd name="connsiteX3" fmla="*/ 139065 w 350520"/>
                  <a:gd name="connsiteY3" fmla="*/ 0 h 350520"/>
                  <a:gd name="connsiteX4" fmla="*/ 211455 w 350520"/>
                  <a:gd name="connsiteY4" fmla="*/ 0 h 350520"/>
                  <a:gd name="connsiteX5" fmla="*/ 211455 w 350520"/>
                  <a:gd name="connsiteY5" fmla="*/ 139065 h 350520"/>
                  <a:gd name="connsiteX6" fmla="*/ 350520 w 350520"/>
                  <a:gd name="connsiteY6" fmla="*/ 139065 h 350520"/>
                  <a:gd name="connsiteX7" fmla="*/ 350520 w 350520"/>
                  <a:gd name="connsiteY7" fmla="*/ 211455 h 350520"/>
                  <a:gd name="connsiteX8" fmla="*/ 211455 w 350520"/>
                  <a:gd name="connsiteY8" fmla="*/ 211455 h 350520"/>
                  <a:gd name="connsiteX9" fmla="*/ 211455 w 350520"/>
                  <a:gd name="connsiteY9" fmla="*/ 350520 h 350520"/>
                  <a:gd name="connsiteX10" fmla="*/ 139065 w 350520"/>
                  <a:gd name="connsiteY10" fmla="*/ 350520 h 350520"/>
                  <a:gd name="connsiteX11" fmla="*/ 139065 w 350520"/>
                  <a:gd name="connsiteY11" fmla="*/ 211455 h 350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0520" h="350520">
                    <a:moveTo>
                      <a:pt x="0" y="211455"/>
                    </a:moveTo>
                    <a:lnTo>
                      <a:pt x="0" y="139065"/>
                    </a:lnTo>
                    <a:lnTo>
                      <a:pt x="139065" y="139065"/>
                    </a:lnTo>
                    <a:lnTo>
                      <a:pt x="139065" y="0"/>
                    </a:lnTo>
                    <a:lnTo>
                      <a:pt x="211455" y="0"/>
                    </a:lnTo>
                    <a:lnTo>
                      <a:pt x="211455" y="139065"/>
                    </a:lnTo>
                    <a:lnTo>
                      <a:pt x="350520" y="139065"/>
                    </a:lnTo>
                    <a:lnTo>
                      <a:pt x="350520" y="211455"/>
                    </a:lnTo>
                    <a:lnTo>
                      <a:pt x="211455" y="211455"/>
                    </a:lnTo>
                    <a:lnTo>
                      <a:pt x="211455" y="350520"/>
                    </a:lnTo>
                    <a:lnTo>
                      <a:pt x="139065" y="350520"/>
                    </a:lnTo>
                    <a:lnTo>
                      <a:pt x="139065" y="211455"/>
                    </a:lnTo>
                    <a:close/>
                  </a:path>
                </a:pathLst>
              </a:custGeom>
              <a:solidFill>
                <a:srgbClr val="4B4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Wingdings" pitchFamily="2" charset="2"/>
                  <a:buChar char="q"/>
                </a:pPr>
                <a:endParaRPr lang="en-US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="" xmlns:a16="http://schemas.microsoft.com/office/drawing/2014/main" id="{34F5BF88-9596-47CE-B4A0-AAFFC58EB4EB}"/>
                  </a:ext>
                </a:extLst>
              </p:cNvPr>
              <p:cNvCxnSpPr/>
              <p:nvPr/>
            </p:nvCxnSpPr>
            <p:spPr>
              <a:xfrm>
                <a:off x="7201662" y="1957059"/>
                <a:ext cx="478805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860EEF4F-AD86-42EB-A918-8142D55BCB01}"/>
                </a:ext>
              </a:extLst>
            </p:cNvPr>
            <p:cNvGrpSpPr/>
            <p:nvPr/>
          </p:nvGrpSpPr>
          <p:grpSpPr>
            <a:xfrm>
              <a:off x="6265477" y="2427830"/>
              <a:ext cx="4723684" cy="2248649"/>
              <a:chOff x="6754475" y="2659652"/>
              <a:chExt cx="3825410" cy="1891552"/>
            </a:xfrm>
          </p:grpSpPr>
          <p:sp>
            <p:nvSpPr>
              <p:cNvPr id="144" name="Text Placeholder 2">
                <a:extLst>
                  <a:ext uri="{FF2B5EF4-FFF2-40B4-BE49-F238E27FC236}">
                    <a16:creationId xmlns="" xmlns:a16="http://schemas.microsoft.com/office/drawing/2014/main" id="{D9630056-7FFD-41B5-B9BE-43B78A48DC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1661" y="2702366"/>
                <a:ext cx="3378224" cy="18123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34000" indent="-2340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34000" indent="-2340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34000" indent="-2340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34000" indent="-2340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00000"/>
                  </a:lnSpc>
                  <a:buFont typeface="Wingdings" pitchFamily="2" charset="2"/>
                  <a:buChar char="q"/>
                </a:pPr>
                <a:endParaRPr lang="en-US" sz="1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="" xmlns:a16="http://schemas.microsoft.com/office/drawing/2014/main" id="{669AFA63-EAE4-4D18-8D50-99F1BC348D07}"/>
                  </a:ext>
                </a:extLst>
              </p:cNvPr>
              <p:cNvSpPr txBox="1"/>
              <p:nvPr/>
            </p:nvSpPr>
            <p:spPr>
              <a:xfrm>
                <a:off x="7201661" y="4344084"/>
                <a:ext cx="233671" cy="207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endParaRPr lang="en-US" sz="1600" b="1" dirty="0">
                  <a:latin typeface="+mj-lt"/>
                </a:endParaRPr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="" xmlns:a16="http://schemas.microsoft.com/office/drawing/2014/main" id="{B0354D0A-C0F6-4DA2-B875-1F3AB9479013}"/>
                  </a:ext>
                </a:extLst>
              </p:cNvPr>
              <p:cNvGrpSpPr/>
              <p:nvPr/>
            </p:nvGrpSpPr>
            <p:grpSpPr>
              <a:xfrm>
                <a:off x="6754475" y="3593894"/>
                <a:ext cx="31433" cy="31432"/>
                <a:chOff x="8755063" y="2719388"/>
                <a:chExt cx="28575" cy="28575"/>
              </a:xfrm>
              <a:solidFill>
                <a:srgbClr val="282B4D"/>
              </a:solidFill>
            </p:grpSpPr>
            <p:sp>
              <p:nvSpPr>
                <p:cNvPr id="161" name="Freeform 222">
                  <a:extLst>
                    <a:ext uri="{FF2B5EF4-FFF2-40B4-BE49-F238E27FC236}">
                      <a16:creationId xmlns="" xmlns:a16="http://schemas.microsoft.com/office/drawing/2014/main" id="{7D05ACFC-57E9-499E-AA63-2991D07ACC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55063" y="2719388"/>
                  <a:ext cx="28575" cy="9525"/>
                </a:xfrm>
                <a:custGeom>
                  <a:avLst/>
                  <a:gdLst>
                    <a:gd name="T0" fmla="*/ 75 w 90"/>
                    <a:gd name="T1" fmla="*/ 0 h 30"/>
                    <a:gd name="T2" fmla="*/ 15 w 90"/>
                    <a:gd name="T3" fmla="*/ 0 h 30"/>
                    <a:gd name="T4" fmla="*/ 12 w 90"/>
                    <a:gd name="T5" fmla="*/ 0 h 30"/>
                    <a:gd name="T6" fmla="*/ 10 w 90"/>
                    <a:gd name="T7" fmla="*/ 1 h 30"/>
                    <a:gd name="T8" fmla="*/ 6 w 90"/>
                    <a:gd name="T9" fmla="*/ 3 h 30"/>
                    <a:gd name="T10" fmla="*/ 4 w 90"/>
                    <a:gd name="T11" fmla="*/ 5 h 30"/>
                    <a:gd name="T12" fmla="*/ 2 w 90"/>
                    <a:gd name="T13" fmla="*/ 7 h 30"/>
                    <a:gd name="T14" fmla="*/ 1 w 90"/>
                    <a:gd name="T15" fmla="*/ 9 h 30"/>
                    <a:gd name="T16" fmla="*/ 0 w 90"/>
                    <a:gd name="T17" fmla="*/ 12 h 30"/>
                    <a:gd name="T18" fmla="*/ 0 w 90"/>
                    <a:gd name="T19" fmla="*/ 15 h 30"/>
                    <a:gd name="T20" fmla="*/ 0 w 90"/>
                    <a:gd name="T21" fmla="*/ 19 h 30"/>
                    <a:gd name="T22" fmla="*/ 1 w 90"/>
                    <a:gd name="T23" fmla="*/ 21 h 30"/>
                    <a:gd name="T24" fmla="*/ 2 w 90"/>
                    <a:gd name="T25" fmla="*/ 24 h 30"/>
                    <a:gd name="T26" fmla="*/ 4 w 90"/>
                    <a:gd name="T27" fmla="*/ 26 h 30"/>
                    <a:gd name="T28" fmla="*/ 6 w 90"/>
                    <a:gd name="T29" fmla="*/ 27 h 30"/>
                    <a:gd name="T30" fmla="*/ 10 w 90"/>
                    <a:gd name="T31" fmla="*/ 29 h 30"/>
                    <a:gd name="T32" fmla="*/ 12 w 90"/>
                    <a:gd name="T33" fmla="*/ 29 h 30"/>
                    <a:gd name="T34" fmla="*/ 15 w 90"/>
                    <a:gd name="T35" fmla="*/ 30 h 30"/>
                    <a:gd name="T36" fmla="*/ 75 w 90"/>
                    <a:gd name="T37" fmla="*/ 30 h 30"/>
                    <a:gd name="T38" fmla="*/ 78 w 90"/>
                    <a:gd name="T39" fmla="*/ 29 h 30"/>
                    <a:gd name="T40" fmla="*/ 81 w 90"/>
                    <a:gd name="T41" fmla="*/ 29 h 30"/>
                    <a:gd name="T42" fmla="*/ 84 w 90"/>
                    <a:gd name="T43" fmla="*/ 27 h 30"/>
                    <a:gd name="T44" fmla="*/ 86 w 90"/>
                    <a:gd name="T45" fmla="*/ 26 h 30"/>
                    <a:gd name="T46" fmla="*/ 88 w 90"/>
                    <a:gd name="T47" fmla="*/ 24 h 30"/>
                    <a:gd name="T48" fmla="*/ 89 w 90"/>
                    <a:gd name="T49" fmla="*/ 21 h 30"/>
                    <a:gd name="T50" fmla="*/ 90 w 90"/>
                    <a:gd name="T51" fmla="*/ 19 h 30"/>
                    <a:gd name="T52" fmla="*/ 90 w 90"/>
                    <a:gd name="T53" fmla="*/ 15 h 30"/>
                    <a:gd name="T54" fmla="*/ 90 w 90"/>
                    <a:gd name="T55" fmla="*/ 12 h 30"/>
                    <a:gd name="T56" fmla="*/ 89 w 90"/>
                    <a:gd name="T57" fmla="*/ 9 h 30"/>
                    <a:gd name="T58" fmla="*/ 88 w 90"/>
                    <a:gd name="T59" fmla="*/ 7 h 30"/>
                    <a:gd name="T60" fmla="*/ 86 w 90"/>
                    <a:gd name="T61" fmla="*/ 5 h 30"/>
                    <a:gd name="T62" fmla="*/ 84 w 90"/>
                    <a:gd name="T63" fmla="*/ 3 h 30"/>
                    <a:gd name="T64" fmla="*/ 81 w 90"/>
                    <a:gd name="T65" fmla="*/ 1 h 30"/>
                    <a:gd name="T66" fmla="*/ 78 w 90"/>
                    <a:gd name="T67" fmla="*/ 0 h 30"/>
                    <a:gd name="T68" fmla="*/ 75 w 90"/>
                    <a:gd name="T69" fmla="*/ 0 h 30"/>
                    <a:gd name="T70" fmla="*/ 75 w 90"/>
                    <a:gd name="T7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0" h="30">
                      <a:moveTo>
                        <a:pt x="75" y="0"/>
                      </a:move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10" y="1"/>
                      </a:lnTo>
                      <a:lnTo>
                        <a:pt x="6" y="3"/>
                      </a:lnTo>
                      <a:lnTo>
                        <a:pt x="4" y="5"/>
                      </a:lnTo>
                      <a:lnTo>
                        <a:pt x="2" y="7"/>
                      </a:lnTo>
                      <a:lnTo>
                        <a:pt x="1" y="9"/>
                      </a:lnTo>
                      <a:lnTo>
                        <a:pt x="0" y="12"/>
                      </a:lnTo>
                      <a:lnTo>
                        <a:pt x="0" y="15"/>
                      </a:lnTo>
                      <a:lnTo>
                        <a:pt x="0" y="19"/>
                      </a:lnTo>
                      <a:lnTo>
                        <a:pt x="1" y="21"/>
                      </a:lnTo>
                      <a:lnTo>
                        <a:pt x="2" y="24"/>
                      </a:lnTo>
                      <a:lnTo>
                        <a:pt x="4" y="26"/>
                      </a:lnTo>
                      <a:lnTo>
                        <a:pt x="6" y="27"/>
                      </a:lnTo>
                      <a:lnTo>
                        <a:pt x="10" y="29"/>
                      </a:lnTo>
                      <a:lnTo>
                        <a:pt x="12" y="29"/>
                      </a:lnTo>
                      <a:lnTo>
                        <a:pt x="15" y="30"/>
                      </a:lnTo>
                      <a:lnTo>
                        <a:pt x="75" y="30"/>
                      </a:lnTo>
                      <a:lnTo>
                        <a:pt x="78" y="29"/>
                      </a:lnTo>
                      <a:lnTo>
                        <a:pt x="81" y="29"/>
                      </a:lnTo>
                      <a:lnTo>
                        <a:pt x="84" y="27"/>
                      </a:lnTo>
                      <a:lnTo>
                        <a:pt x="86" y="26"/>
                      </a:lnTo>
                      <a:lnTo>
                        <a:pt x="88" y="24"/>
                      </a:lnTo>
                      <a:lnTo>
                        <a:pt x="89" y="21"/>
                      </a:lnTo>
                      <a:lnTo>
                        <a:pt x="90" y="19"/>
                      </a:lnTo>
                      <a:lnTo>
                        <a:pt x="90" y="15"/>
                      </a:lnTo>
                      <a:lnTo>
                        <a:pt x="90" y="12"/>
                      </a:lnTo>
                      <a:lnTo>
                        <a:pt x="89" y="9"/>
                      </a:lnTo>
                      <a:lnTo>
                        <a:pt x="88" y="7"/>
                      </a:lnTo>
                      <a:lnTo>
                        <a:pt x="86" y="5"/>
                      </a:lnTo>
                      <a:lnTo>
                        <a:pt x="84" y="3"/>
                      </a:lnTo>
                      <a:lnTo>
                        <a:pt x="81" y="1"/>
                      </a:lnTo>
                      <a:lnTo>
                        <a:pt x="78" y="0"/>
                      </a:lnTo>
                      <a:lnTo>
                        <a:pt x="75" y="0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Wingdings" pitchFamily="2" charset="2"/>
                    <a:buChar char="q"/>
                  </a:pPr>
                  <a:endParaRPr lang="en-US"/>
                </a:p>
              </p:txBody>
            </p:sp>
            <p:sp>
              <p:nvSpPr>
                <p:cNvPr id="162" name="Freeform 223">
                  <a:extLst>
                    <a:ext uri="{FF2B5EF4-FFF2-40B4-BE49-F238E27FC236}">
                      <a16:creationId xmlns="" xmlns:a16="http://schemas.microsoft.com/office/drawing/2014/main" id="{558AC3F9-625B-4276-B356-C00BDB5BF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64588" y="2738438"/>
                  <a:ext cx="19050" cy="9525"/>
                </a:xfrm>
                <a:custGeom>
                  <a:avLst/>
                  <a:gdLst>
                    <a:gd name="T0" fmla="*/ 45 w 60"/>
                    <a:gd name="T1" fmla="*/ 0 h 30"/>
                    <a:gd name="T2" fmla="*/ 15 w 60"/>
                    <a:gd name="T3" fmla="*/ 0 h 30"/>
                    <a:gd name="T4" fmla="*/ 12 w 60"/>
                    <a:gd name="T5" fmla="*/ 0 h 30"/>
                    <a:gd name="T6" fmla="*/ 10 w 60"/>
                    <a:gd name="T7" fmla="*/ 1 h 30"/>
                    <a:gd name="T8" fmla="*/ 6 w 60"/>
                    <a:gd name="T9" fmla="*/ 3 h 30"/>
                    <a:gd name="T10" fmla="*/ 4 w 60"/>
                    <a:gd name="T11" fmla="*/ 5 h 30"/>
                    <a:gd name="T12" fmla="*/ 2 w 60"/>
                    <a:gd name="T13" fmla="*/ 7 h 30"/>
                    <a:gd name="T14" fmla="*/ 1 w 60"/>
                    <a:gd name="T15" fmla="*/ 9 h 30"/>
                    <a:gd name="T16" fmla="*/ 0 w 60"/>
                    <a:gd name="T17" fmla="*/ 12 h 30"/>
                    <a:gd name="T18" fmla="*/ 0 w 60"/>
                    <a:gd name="T19" fmla="*/ 15 h 30"/>
                    <a:gd name="T20" fmla="*/ 0 w 60"/>
                    <a:gd name="T21" fmla="*/ 19 h 30"/>
                    <a:gd name="T22" fmla="*/ 1 w 60"/>
                    <a:gd name="T23" fmla="*/ 21 h 30"/>
                    <a:gd name="T24" fmla="*/ 2 w 60"/>
                    <a:gd name="T25" fmla="*/ 24 h 30"/>
                    <a:gd name="T26" fmla="*/ 4 w 60"/>
                    <a:gd name="T27" fmla="*/ 26 h 30"/>
                    <a:gd name="T28" fmla="*/ 6 w 60"/>
                    <a:gd name="T29" fmla="*/ 27 h 30"/>
                    <a:gd name="T30" fmla="*/ 10 w 60"/>
                    <a:gd name="T31" fmla="*/ 29 h 30"/>
                    <a:gd name="T32" fmla="*/ 12 w 60"/>
                    <a:gd name="T33" fmla="*/ 30 h 30"/>
                    <a:gd name="T34" fmla="*/ 15 w 60"/>
                    <a:gd name="T35" fmla="*/ 30 h 30"/>
                    <a:gd name="T36" fmla="*/ 45 w 60"/>
                    <a:gd name="T37" fmla="*/ 30 h 30"/>
                    <a:gd name="T38" fmla="*/ 48 w 60"/>
                    <a:gd name="T39" fmla="*/ 30 h 30"/>
                    <a:gd name="T40" fmla="*/ 51 w 60"/>
                    <a:gd name="T41" fmla="*/ 29 h 30"/>
                    <a:gd name="T42" fmla="*/ 54 w 60"/>
                    <a:gd name="T43" fmla="*/ 27 h 30"/>
                    <a:gd name="T44" fmla="*/ 56 w 60"/>
                    <a:gd name="T45" fmla="*/ 26 h 30"/>
                    <a:gd name="T46" fmla="*/ 58 w 60"/>
                    <a:gd name="T47" fmla="*/ 24 h 30"/>
                    <a:gd name="T48" fmla="*/ 59 w 60"/>
                    <a:gd name="T49" fmla="*/ 21 h 30"/>
                    <a:gd name="T50" fmla="*/ 60 w 60"/>
                    <a:gd name="T51" fmla="*/ 19 h 30"/>
                    <a:gd name="T52" fmla="*/ 60 w 60"/>
                    <a:gd name="T53" fmla="*/ 15 h 30"/>
                    <a:gd name="T54" fmla="*/ 60 w 60"/>
                    <a:gd name="T55" fmla="*/ 12 h 30"/>
                    <a:gd name="T56" fmla="*/ 59 w 60"/>
                    <a:gd name="T57" fmla="*/ 9 h 30"/>
                    <a:gd name="T58" fmla="*/ 58 w 60"/>
                    <a:gd name="T59" fmla="*/ 7 h 30"/>
                    <a:gd name="T60" fmla="*/ 56 w 60"/>
                    <a:gd name="T61" fmla="*/ 5 h 30"/>
                    <a:gd name="T62" fmla="*/ 54 w 60"/>
                    <a:gd name="T63" fmla="*/ 3 h 30"/>
                    <a:gd name="T64" fmla="*/ 51 w 60"/>
                    <a:gd name="T65" fmla="*/ 1 h 30"/>
                    <a:gd name="T66" fmla="*/ 48 w 60"/>
                    <a:gd name="T67" fmla="*/ 0 h 30"/>
                    <a:gd name="T68" fmla="*/ 45 w 60"/>
                    <a:gd name="T6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0" h="30">
                      <a:moveTo>
                        <a:pt x="45" y="0"/>
                      </a:move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10" y="1"/>
                      </a:lnTo>
                      <a:lnTo>
                        <a:pt x="6" y="3"/>
                      </a:lnTo>
                      <a:lnTo>
                        <a:pt x="4" y="5"/>
                      </a:lnTo>
                      <a:lnTo>
                        <a:pt x="2" y="7"/>
                      </a:lnTo>
                      <a:lnTo>
                        <a:pt x="1" y="9"/>
                      </a:lnTo>
                      <a:lnTo>
                        <a:pt x="0" y="12"/>
                      </a:lnTo>
                      <a:lnTo>
                        <a:pt x="0" y="15"/>
                      </a:lnTo>
                      <a:lnTo>
                        <a:pt x="0" y="19"/>
                      </a:lnTo>
                      <a:lnTo>
                        <a:pt x="1" y="21"/>
                      </a:lnTo>
                      <a:lnTo>
                        <a:pt x="2" y="24"/>
                      </a:lnTo>
                      <a:lnTo>
                        <a:pt x="4" y="26"/>
                      </a:lnTo>
                      <a:lnTo>
                        <a:pt x="6" y="27"/>
                      </a:lnTo>
                      <a:lnTo>
                        <a:pt x="10" y="29"/>
                      </a:lnTo>
                      <a:lnTo>
                        <a:pt x="12" y="30"/>
                      </a:lnTo>
                      <a:lnTo>
                        <a:pt x="15" y="30"/>
                      </a:lnTo>
                      <a:lnTo>
                        <a:pt x="45" y="30"/>
                      </a:lnTo>
                      <a:lnTo>
                        <a:pt x="48" y="30"/>
                      </a:lnTo>
                      <a:lnTo>
                        <a:pt x="51" y="29"/>
                      </a:lnTo>
                      <a:lnTo>
                        <a:pt x="54" y="27"/>
                      </a:lnTo>
                      <a:lnTo>
                        <a:pt x="56" y="26"/>
                      </a:lnTo>
                      <a:lnTo>
                        <a:pt x="58" y="24"/>
                      </a:lnTo>
                      <a:lnTo>
                        <a:pt x="59" y="21"/>
                      </a:lnTo>
                      <a:lnTo>
                        <a:pt x="60" y="19"/>
                      </a:lnTo>
                      <a:lnTo>
                        <a:pt x="60" y="15"/>
                      </a:lnTo>
                      <a:lnTo>
                        <a:pt x="60" y="12"/>
                      </a:lnTo>
                      <a:lnTo>
                        <a:pt x="59" y="9"/>
                      </a:lnTo>
                      <a:lnTo>
                        <a:pt x="58" y="7"/>
                      </a:lnTo>
                      <a:lnTo>
                        <a:pt x="56" y="5"/>
                      </a:lnTo>
                      <a:lnTo>
                        <a:pt x="54" y="3"/>
                      </a:lnTo>
                      <a:lnTo>
                        <a:pt x="51" y="1"/>
                      </a:lnTo>
                      <a:lnTo>
                        <a:pt x="48" y="0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Wingdings" pitchFamily="2" charset="2"/>
                    <a:buChar char="q"/>
                  </a:pPr>
                  <a:endParaRPr lang="en-US"/>
                </a:p>
              </p:txBody>
            </p:sp>
          </p:grpSp>
          <p:sp>
            <p:nvSpPr>
              <p:cNvPr id="157" name="Freeform 300">
                <a:extLst>
                  <a:ext uri="{FF2B5EF4-FFF2-40B4-BE49-F238E27FC236}">
                    <a16:creationId xmlns="" xmlns:a16="http://schemas.microsoft.com/office/drawing/2014/main" id="{0838A7B9-AF27-4EBF-9B5D-F86A1DB3C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299" y="2659652"/>
                <a:ext cx="11113" cy="12700"/>
              </a:xfrm>
              <a:custGeom>
                <a:avLst/>
                <a:gdLst>
                  <a:gd name="T0" fmla="*/ 18 w 38"/>
                  <a:gd name="T1" fmla="*/ 0 h 38"/>
                  <a:gd name="T2" fmla="*/ 15 w 38"/>
                  <a:gd name="T3" fmla="*/ 1 h 38"/>
                  <a:gd name="T4" fmla="*/ 11 w 38"/>
                  <a:gd name="T5" fmla="*/ 2 h 38"/>
                  <a:gd name="T6" fmla="*/ 8 w 38"/>
                  <a:gd name="T7" fmla="*/ 3 h 38"/>
                  <a:gd name="T8" fmla="*/ 6 w 38"/>
                  <a:gd name="T9" fmla="*/ 6 h 38"/>
                  <a:gd name="T10" fmla="*/ 3 w 38"/>
                  <a:gd name="T11" fmla="*/ 9 h 38"/>
                  <a:gd name="T12" fmla="*/ 1 w 38"/>
                  <a:gd name="T13" fmla="*/ 12 h 38"/>
                  <a:gd name="T14" fmla="*/ 0 w 38"/>
                  <a:gd name="T15" fmla="*/ 15 h 38"/>
                  <a:gd name="T16" fmla="*/ 0 w 38"/>
                  <a:gd name="T17" fmla="*/ 19 h 38"/>
                  <a:gd name="T18" fmla="*/ 0 w 38"/>
                  <a:gd name="T19" fmla="*/ 23 h 38"/>
                  <a:gd name="T20" fmla="*/ 1 w 38"/>
                  <a:gd name="T21" fmla="*/ 27 h 38"/>
                  <a:gd name="T22" fmla="*/ 3 w 38"/>
                  <a:gd name="T23" fmla="*/ 30 h 38"/>
                  <a:gd name="T24" fmla="*/ 6 w 38"/>
                  <a:gd name="T25" fmla="*/ 32 h 38"/>
                  <a:gd name="T26" fmla="*/ 8 w 38"/>
                  <a:gd name="T27" fmla="*/ 35 h 38"/>
                  <a:gd name="T28" fmla="*/ 11 w 38"/>
                  <a:gd name="T29" fmla="*/ 36 h 38"/>
                  <a:gd name="T30" fmla="*/ 15 w 38"/>
                  <a:gd name="T31" fmla="*/ 37 h 38"/>
                  <a:gd name="T32" fmla="*/ 18 w 38"/>
                  <a:gd name="T33" fmla="*/ 38 h 38"/>
                  <a:gd name="T34" fmla="*/ 23 w 38"/>
                  <a:gd name="T35" fmla="*/ 37 h 38"/>
                  <a:gd name="T36" fmla="*/ 26 w 38"/>
                  <a:gd name="T37" fmla="*/ 36 h 38"/>
                  <a:gd name="T38" fmla="*/ 29 w 38"/>
                  <a:gd name="T39" fmla="*/ 35 h 38"/>
                  <a:gd name="T40" fmla="*/ 32 w 38"/>
                  <a:gd name="T41" fmla="*/ 32 h 38"/>
                  <a:gd name="T42" fmla="*/ 34 w 38"/>
                  <a:gd name="T43" fmla="*/ 30 h 38"/>
                  <a:gd name="T44" fmla="*/ 37 w 38"/>
                  <a:gd name="T45" fmla="*/ 27 h 38"/>
                  <a:gd name="T46" fmla="*/ 38 w 38"/>
                  <a:gd name="T47" fmla="*/ 23 h 38"/>
                  <a:gd name="T48" fmla="*/ 38 w 38"/>
                  <a:gd name="T49" fmla="*/ 19 h 38"/>
                  <a:gd name="T50" fmla="*/ 38 w 38"/>
                  <a:gd name="T51" fmla="*/ 15 h 38"/>
                  <a:gd name="T52" fmla="*/ 37 w 38"/>
                  <a:gd name="T53" fmla="*/ 12 h 38"/>
                  <a:gd name="T54" fmla="*/ 34 w 38"/>
                  <a:gd name="T55" fmla="*/ 9 h 38"/>
                  <a:gd name="T56" fmla="*/ 32 w 38"/>
                  <a:gd name="T57" fmla="*/ 6 h 38"/>
                  <a:gd name="T58" fmla="*/ 29 w 38"/>
                  <a:gd name="T59" fmla="*/ 3 h 38"/>
                  <a:gd name="T60" fmla="*/ 26 w 38"/>
                  <a:gd name="T61" fmla="*/ 2 h 38"/>
                  <a:gd name="T62" fmla="*/ 23 w 38"/>
                  <a:gd name="T63" fmla="*/ 1 h 38"/>
                  <a:gd name="T64" fmla="*/ 18 w 38"/>
                  <a:gd name="T65" fmla="*/ 0 h 38"/>
                  <a:gd name="T66" fmla="*/ 18 w 38"/>
                  <a:gd name="T6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" h="38">
                    <a:moveTo>
                      <a:pt x="18" y="0"/>
                    </a:moveTo>
                    <a:lnTo>
                      <a:pt x="15" y="1"/>
                    </a:lnTo>
                    <a:lnTo>
                      <a:pt x="11" y="2"/>
                    </a:lnTo>
                    <a:lnTo>
                      <a:pt x="8" y="3"/>
                    </a:lnTo>
                    <a:lnTo>
                      <a:pt x="6" y="6"/>
                    </a:lnTo>
                    <a:lnTo>
                      <a:pt x="3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3" y="30"/>
                    </a:lnTo>
                    <a:lnTo>
                      <a:pt x="6" y="32"/>
                    </a:lnTo>
                    <a:lnTo>
                      <a:pt x="8" y="35"/>
                    </a:lnTo>
                    <a:lnTo>
                      <a:pt x="11" y="36"/>
                    </a:lnTo>
                    <a:lnTo>
                      <a:pt x="15" y="37"/>
                    </a:lnTo>
                    <a:lnTo>
                      <a:pt x="18" y="38"/>
                    </a:lnTo>
                    <a:lnTo>
                      <a:pt x="23" y="37"/>
                    </a:lnTo>
                    <a:lnTo>
                      <a:pt x="26" y="36"/>
                    </a:lnTo>
                    <a:lnTo>
                      <a:pt x="29" y="35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7" y="27"/>
                    </a:lnTo>
                    <a:lnTo>
                      <a:pt x="38" y="23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2"/>
                    </a:lnTo>
                    <a:lnTo>
                      <a:pt x="34" y="9"/>
                    </a:lnTo>
                    <a:lnTo>
                      <a:pt x="32" y="6"/>
                    </a:lnTo>
                    <a:lnTo>
                      <a:pt x="29" y="3"/>
                    </a:lnTo>
                    <a:lnTo>
                      <a:pt x="26" y="2"/>
                    </a:lnTo>
                    <a:lnTo>
                      <a:pt x="23" y="1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282B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endParaRPr 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4895641" y="541527"/>
            <a:ext cx="477655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Login / Signup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Admin Panel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User Can Choose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Review </a:t>
            </a:r>
            <a:r>
              <a:rPr lang="en-US" sz="240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and </a:t>
            </a:r>
            <a:r>
              <a:rPr lang="en-US" sz="2400" smtClean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Rating on every food </a:t>
            </a:r>
            <a:endParaRPr lang="en-US" sz="2400" dirty="0">
              <a:solidFill>
                <a:srgbClr val="002060"/>
              </a:solidFill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Order History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Cancel Order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Cart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Blog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Wishlist</a:t>
            </a:r>
            <a:endParaRPr lang="en-US" sz="2400" dirty="0">
              <a:solidFill>
                <a:srgbClr val="002060"/>
              </a:solidFill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Payment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Coupon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1D853E9-941C-4EF2-8F8C-9A05E867BE22}"/>
              </a:ext>
            </a:extLst>
          </p:cNvPr>
          <p:cNvGrpSpPr/>
          <p:nvPr/>
        </p:nvGrpSpPr>
        <p:grpSpPr>
          <a:xfrm>
            <a:off x="147430" y="5229225"/>
            <a:ext cx="1936891" cy="1343025"/>
            <a:chOff x="136525" y="4619625"/>
            <a:chExt cx="2761097" cy="1914525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E22B9B2D-59D5-4A65-818D-28CD6CF8E2EA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18" name="Freeform 6">
                <a:extLst>
                  <a:ext uri="{FF2B5EF4-FFF2-40B4-BE49-F238E27FC236}">
                    <a16:creationId xmlns="" xmlns:a16="http://schemas.microsoft.com/office/drawing/2014/main" id="{1000C06E-9FCF-414C-A802-39C89945D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="" xmlns:a16="http://schemas.microsoft.com/office/drawing/2014/main" id="{BD9BC60F-BA11-475A-B4BA-389F332AF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956509E-2812-4BCE-916A-B8D2D64B7A3D}"/>
                </a:ext>
              </a:extLst>
            </p:cNvPr>
            <p:cNvSpPr txBox="1"/>
            <p:nvPr/>
          </p:nvSpPr>
          <p:spPr>
            <a:xfrm>
              <a:off x="1000781" y="5975350"/>
              <a:ext cx="1896841" cy="52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B4D6A"/>
                  </a:solidFill>
                </a:rPr>
                <a:t>RU HUNGRY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1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936DE0-D9BC-4D64-9E8A-7DD198BD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8762" y="6453188"/>
            <a:ext cx="2743200" cy="268287"/>
          </a:xfrm>
        </p:spPr>
        <p:txBody>
          <a:bodyPr/>
          <a:lstStyle/>
          <a:p>
            <a:fld id="{E0BDCBD0-93B5-4B61-86F8-939F02C82BA8}" type="slidenum">
              <a:rPr lang="en-US" b="0" smtClean="0"/>
              <a:pPr/>
              <a:t>9</a:t>
            </a:fld>
            <a:endParaRPr lang="en-US" b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DCBEDFCC-23A1-4847-8A04-5242686F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33376"/>
            <a:ext cx="10101262" cy="742950"/>
          </a:xfrm>
        </p:spPr>
        <p:txBody>
          <a:bodyPr/>
          <a:lstStyle/>
          <a:p>
            <a:r>
              <a:rPr lang="en-US" dirty="0"/>
              <a:t>S.W.O.T Analysis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B457E3F-2199-4F47-8DBF-0C65DAAD784E}"/>
              </a:ext>
            </a:extLst>
          </p:cNvPr>
          <p:cNvGrpSpPr/>
          <p:nvPr/>
        </p:nvGrpSpPr>
        <p:grpSpPr>
          <a:xfrm>
            <a:off x="5593704" y="1843189"/>
            <a:ext cx="2632726" cy="2469537"/>
            <a:chOff x="4152901" y="1780746"/>
            <a:chExt cx="3886200" cy="386565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7B4A4E23-5908-4974-9705-713A444E90AD}"/>
                </a:ext>
              </a:extLst>
            </p:cNvPr>
            <p:cNvSpPr/>
            <p:nvPr/>
          </p:nvSpPr>
          <p:spPr>
            <a:xfrm>
              <a:off x="4152901" y="1780746"/>
              <a:ext cx="1793632" cy="1793629"/>
            </a:xfrm>
            <a:prstGeom prst="roundRect">
              <a:avLst>
                <a:gd name="adj" fmla="val 9136"/>
              </a:avLst>
            </a:prstGeom>
            <a:solidFill>
              <a:srgbClr val="FE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ln w="12700">
                    <a:noFill/>
                  </a:ln>
                  <a:solidFill>
                    <a:schemeClr val="bg1"/>
                  </a:solidFill>
                  <a:latin typeface="Franklin Gothic Demi" panose="020B0703020102020204" pitchFamily="34" charset="0"/>
                </a:rPr>
                <a:t>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5DCBE58F-591E-4490-88CD-49758D9E99FD}"/>
                </a:ext>
              </a:extLst>
            </p:cNvPr>
            <p:cNvSpPr/>
            <p:nvPr/>
          </p:nvSpPr>
          <p:spPr>
            <a:xfrm>
              <a:off x="6245469" y="1780746"/>
              <a:ext cx="1793632" cy="1793629"/>
            </a:xfrm>
            <a:prstGeom prst="roundRect">
              <a:avLst>
                <a:gd name="adj" fmla="val 9136"/>
              </a:avLst>
            </a:prstGeom>
            <a:solidFill>
              <a:srgbClr val="282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ln w="12700">
                    <a:noFill/>
                  </a:ln>
                  <a:solidFill>
                    <a:schemeClr val="bg1"/>
                  </a:solidFill>
                  <a:latin typeface="Franklin Gothic Demi" panose="020B0703020102020204" pitchFamily="34" charset="0"/>
                </a:rPr>
                <a:t>W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0CD1F24C-D403-4D7B-A7A8-BC96022FE47D}"/>
                </a:ext>
              </a:extLst>
            </p:cNvPr>
            <p:cNvSpPr/>
            <p:nvPr/>
          </p:nvSpPr>
          <p:spPr>
            <a:xfrm>
              <a:off x="4152901" y="3852774"/>
              <a:ext cx="1793632" cy="1793629"/>
            </a:xfrm>
            <a:prstGeom prst="roundRect">
              <a:avLst>
                <a:gd name="adj" fmla="val 9136"/>
              </a:avLst>
            </a:prstGeom>
            <a:solidFill>
              <a:srgbClr val="282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ln w="12700">
                    <a:noFill/>
                  </a:ln>
                  <a:solidFill>
                    <a:schemeClr val="bg1"/>
                  </a:solidFill>
                  <a:latin typeface="Franklin Gothic Demi" panose="020B0703020102020204" pitchFamily="34" charset="0"/>
                </a:rPr>
                <a:t>O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AD6FB664-9AC7-47FC-ABD8-FD1E321B2D93}"/>
                </a:ext>
              </a:extLst>
            </p:cNvPr>
            <p:cNvSpPr/>
            <p:nvPr/>
          </p:nvSpPr>
          <p:spPr>
            <a:xfrm>
              <a:off x="6245469" y="3852774"/>
              <a:ext cx="1793632" cy="1793629"/>
            </a:xfrm>
            <a:prstGeom prst="roundRect">
              <a:avLst>
                <a:gd name="adj" fmla="val 9136"/>
              </a:avLst>
            </a:prstGeom>
            <a:solidFill>
              <a:srgbClr val="FE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ln w="12700">
                    <a:noFill/>
                  </a:ln>
                  <a:solidFill>
                    <a:schemeClr val="bg1"/>
                  </a:solidFill>
                  <a:latin typeface="Franklin Gothic Demi" panose="020B0703020102020204" pitchFamily="34" charset="0"/>
                </a:rPr>
                <a:t>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B4F4A72-A923-46B0-9E74-3DFEEA54CFC5}"/>
              </a:ext>
            </a:extLst>
          </p:cNvPr>
          <p:cNvSpPr txBox="1"/>
          <p:nvPr/>
        </p:nvSpPr>
        <p:spPr>
          <a:xfrm>
            <a:off x="2030653" y="1588903"/>
            <a:ext cx="2484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E8200"/>
                </a:solidFill>
              </a:rPr>
              <a:t>STRENGTH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BD34E52-ADFA-4761-AAAE-8971FF66D538}"/>
              </a:ext>
            </a:extLst>
          </p:cNvPr>
          <p:cNvSpPr txBox="1"/>
          <p:nvPr/>
        </p:nvSpPr>
        <p:spPr>
          <a:xfrm>
            <a:off x="2702968" y="3781211"/>
            <a:ext cx="248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E8200"/>
                </a:solidFill>
              </a:rPr>
              <a:t>OPPORTUNITYY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738DEA7-5EE4-4723-9148-E40C382074F7}"/>
              </a:ext>
            </a:extLst>
          </p:cNvPr>
          <p:cNvSpPr txBox="1"/>
          <p:nvPr/>
        </p:nvSpPr>
        <p:spPr>
          <a:xfrm>
            <a:off x="2702967" y="4258495"/>
            <a:ext cx="3977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Better Rank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Improve User Experience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3E604EB-F39C-401B-AC35-3B198C4B1291}"/>
              </a:ext>
            </a:extLst>
          </p:cNvPr>
          <p:cNvSpPr txBox="1"/>
          <p:nvPr/>
        </p:nvSpPr>
        <p:spPr>
          <a:xfrm>
            <a:off x="8542338" y="1473857"/>
            <a:ext cx="248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2B4D"/>
                </a:solidFill>
                <a:latin typeface="Franklin Gothic Demi" panose="020B0703020102020204" pitchFamily="34" charset="0"/>
              </a:rPr>
              <a:t>WEAKNESS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484EA08-2F4D-4C91-9B4A-D8095CDBF326}"/>
              </a:ext>
            </a:extLst>
          </p:cNvPr>
          <p:cNvSpPr txBox="1"/>
          <p:nvPr/>
        </p:nvSpPr>
        <p:spPr>
          <a:xfrm>
            <a:off x="8542338" y="3794425"/>
            <a:ext cx="248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82B4D"/>
                </a:solidFill>
                <a:latin typeface="Franklin Gothic Demi" panose="020B0703020102020204" pitchFamily="34" charset="0"/>
              </a:rPr>
              <a:t>THREAT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B64C2AA-1B96-43D3-924E-81DE8DCE3DE0}"/>
              </a:ext>
            </a:extLst>
          </p:cNvPr>
          <p:cNvSpPr txBox="1"/>
          <p:nvPr/>
        </p:nvSpPr>
        <p:spPr>
          <a:xfrm>
            <a:off x="8708231" y="4258495"/>
            <a:ext cx="362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Popularity Of other similar websites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Security issue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1FEA4D4F-F50E-4FBA-A404-36E5DBC2CEF5}"/>
              </a:ext>
            </a:extLst>
          </p:cNvPr>
          <p:cNvCxnSpPr/>
          <p:nvPr/>
        </p:nvCxnSpPr>
        <p:spPr>
          <a:xfrm>
            <a:off x="2246313" y="3648672"/>
            <a:ext cx="31924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F3C29109-C8E9-4985-BC2D-F4272F7929B7}"/>
              </a:ext>
            </a:extLst>
          </p:cNvPr>
          <p:cNvCxnSpPr/>
          <p:nvPr/>
        </p:nvCxnSpPr>
        <p:spPr>
          <a:xfrm>
            <a:off x="8542338" y="3627736"/>
            <a:ext cx="31924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46313" y="2011470"/>
            <a:ext cx="3347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" pitchFamily="2" charset="0"/>
                <a:ea typeface="Roboto" pitchFamily="2" charset="0"/>
              </a:rPr>
              <a:t>Free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" pitchFamily="2" charset="0"/>
                <a:ea typeface="Roboto" pitchFamily="2" charset="0"/>
              </a:rPr>
              <a:t>Have Unique Features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" pitchFamily="2" charset="0"/>
                <a:ea typeface="Roboto" pitchFamily="2" charset="0"/>
              </a:rPr>
              <a:t>Grab All types of Customers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08231" y="2033207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" pitchFamily="2" charset="0"/>
                <a:ea typeface="Roboto" pitchFamily="2" charset="0"/>
              </a:rPr>
              <a:t>Limited Features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" pitchFamily="2" charset="0"/>
                <a:ea typeface="Roboto" pitchFamily="2" charset="0"/>
              </a:rPr>
              <a:t>Lack Of Financial Backup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B1D853E9-941C-4EF2-8F8C-9A05E867BE22}"/>
              </a:ext>
            </a:extLst>
          </p:cNvPr>
          <p:cNvGrpSpPr/>
          <p:nvPr/>
        </p:nvGrpSpPr>
        <p:grpSpPr>
          <a:xfrm>
            <a:off x="147430" y="5229225"/>
            <a:ext cx="1936891" cy="1343025"/>
            <a:chOff x="136525" y="4619625"/>
            <a:chExt cx="2761097" cy="1914525"/>
          </a:xfrm>
        </p:grpSpPr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E22B9B2D-59D5-4A65-818D-28CD6CF8E2EA}"/>
                </a:ext>
              </a:extLst>
            </p:cNvPr>
            <p:cNvGrpSpPr/>
            <p:nvPr/>
          </p:nvGrpSpPr>
          <p:grpSpPr>
            <a:xfrm>
              <a:off x="136525" y="4619625"/>
              <a:ext cx="1927225" cy="1914525"/>
              <a:chOff x="2451100" y="2257425"/>
              <a:chExt cx="1927225" cy="1914525"/>
            </a:xfrm>
          </p:grpSpPr>
          <p:sp>
            <p:nvSpPr>
              <p:cNvPr id="22" name="Freeform 6">
                <a:extLst>
                  <a:ext uri="{FF2B5EF4-FFF2-40B4-BE49-F238E27FC236}">
                    <a16:creationId xmlns="" xmlns:a16="http://schemas.microsoft.com/office/drawing/2014/main" id="{1000C06E-9FCF-414C-A802-39C89945D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938" y="2714625"/>
                <a:ext cx="862013" cy="822325"/>
              </a:xfrm>
              <a:custGeom>
                <a:avLst/>
                <a:gdLst>
                  <a:gd name="T0" fmla="*/ 622 w 1050"/>
                  <a:gd name="T1" fmla="*/ 0 h 1002"/>
                  <a:gd name="T2" fmla="*/ 559 w 1050"/>
                  <a:gd name="T3" fmla="*/ 256 h 1002"/>
                  <a:gd name="T4" fmla="*/ 497 w 1050"/>
                  <a:gd name="T5" fmla="*/ 636 h 1002"/>
                  <a:gd name="T6" fmla="*/ 0 w 1050"/>
                  <a:gd name="T7" fmla="*/ 919 h 1002"/>
                  <a:gd name="T8" fmla="*/ 742 w 1050"/>
                  <a:gd name="T9" fmla="*/ 757 h 1002"/>
                  <a:gd name="T10" fmla="*/ 778 w 1050"/>
                  <a:gd name="T11" fmla="*/ 96 h 1002"/>
                  <a:gd name="T12" fmla="*/ 622 w 1050"/>
                  <a:gd name="T1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0" h="1002">
                    <a:moveTo>
                      <a:pt x="622" y="0"/>
                    </a:moveTo>
                    <a:lnTo>
                      <a:pt x="559" y="256"/>
                    </a:lnTo>
                    <a:cubicBezTo>
                      <a:pt x="559" y="256"/>
                      <a:pt x="658" y="406"/>
                      <a:pt x="497" y="636"/>
                    </a:cubicBezTo>
                    <a:cubicBezTo>
                      <a:pt x="335" y="867"/>
                      <a:pt x="0" y="919"/>
                      <a:pt x="0" y="919"/>
                    </a:cubicBezTo>
                    <a:cubicBezTo>
                      <a:pt x="0" y="919"/>
                      <a:pt x="435" y="1002"/>
                      <a:pt x="742" y="757"/>
                    </a:cubicBezTo>
                    <a:cubicBezTo>
                      <a:pt x="1050" y="511"/>
                      <a:pt x="778" y="96"/>
                      <a:pt x="778" y="96"/>
                    </a:cubicBez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7">
                <a:extLst>
                  <a:ext uri="{FF2B5EF4-FFF2-40B4-BE49-F238E27FC236}">
                    <a16:creationId xmlns="" xmlns:a16="http://schemas.microsoft.com/office/drawing/2014/main" id="{BD9BC60F-BA11-475A-B4BA-389F332AF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100" y="2257425"/>
                <a:ext cx="1927225" cy="1914525"/>
              </a:xfrm>
              <a:custGeom>
                <a:avLst/>
                <a:gdLst>
                  <a:gd name="T0" fmla="*/ 1155 w 2348"/>
                  <a:gd name="T1" fmla="*/ 2336 h 2336"/>
                  <a:gd name="T2" fmla="*/ 557 w 2348"/>
                  <a:gd name="T3" fmla="*/ 1113 h 2336"/>
                  <a:gd name="T4" fmla="*/ 2124 w 2348"/>
                  <a:gd name="T5" fmla="*/ 1074 h 2336"/>
                  <a:gd name="T6" fmla="*/ 1944 w 2348"/>
                  <a:gd name="T7" fmla="*/ 1315 h 2336"/>
                  <a:gd name="T8" fmla="*/ 1155 w 2348"/>
                  <a:gd name="T9" fmla="*/ 2336 h 2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8" h="2336">
                    <a:moveTo>
                      <a:pt x="1155" y="2336"/>
                    </a:moveTo>
                    <a:cubicBezTo>
                      <a:pt x="1155" y="2336"/>
                      <a:pt x="385" y="1924"/>
                      <a:pt x="557" y="1113"/>
                    </a:cubicBezTo>
                    <a:cubicBezTo>
                      <a:pt x="793" y="0"/>
                      <a:pt x="2348" y="145"/>
                      <a:pt x="2124" y="1074"/>
                    </a:cubicBezTo>
                    <a:cubicBezTo>
                      <a:pt x="2086" y="1230"/>
                      <a:pt x="1944" y="1315"/>
                      <a:pt x="1944" y="1315"/>
                    </a:cubicBezTo>
                    <a:cubicBezTo>
                      <a:pt x="2171" y="243"/>
                      <a:pt x="0" y="861"/>
                      <a:pt x="1155" y="2336"/>
                    </a:cubicBezTo>
                    <a:close/>
                  </a:path>
                </a:pathLst>
              </a:custGeom>
              <a:solidFill>
                <a:srgbClr val="868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956509E-2812-4BCE-916A-B8D2D64B7A3D}"/>
                </a:ext>
              </a:extLst>
            </p:cNvPr>
            <p:cNvSpPr txBox="1"/>
            <p:nvPr/>
          </p:nvSpPr>
          <p:spPr>
            <a:xfrm>
              <a:off x="1000781" y="5975350"/>
              <a:ext cx="1896841" cy="52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B4D6A"/>
                  </a:solidFill>
                </a:rPr>
                <a:t>RU HUNGRY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8697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GO">
  <a:themeElements>
    <a:clrScheme name="PGO-BIZ">
      <a:dk1>
        <a:sysClr val="windowText" lastClr="000000"/>
      </a:dk1>
      <a:lt1>
        <a:sysClr val="window" lastClr="FFFFFF"/>
      </a:lt1>
      <a:dk2>
        <a:srgbClr val="282B4D"/>
      </a:dk2>
      <a:lt2>
        <a:srgbClr val="E7E6E6"/>
      </a:lt2>
      <a:accent1>
        <a:srgbClr val="282B4D"/>
      </a:accent1>
      <a:accent2>
        <a:srgbClr val="FF7000"/>
      </a:accent2>
      <a:accent3>
        <a:srgbClr val="FFC000"/>
      </a:accent3>
      <a:accent4>
        <a:srgbClr val="5B9BD5"/>
      </a:accent4>
      <a:accent5>
        <a:srgbClr val="A5A5A5"/>
      </a:accent5>
      <a:accent6>
        <a:srgbClr val="FF7000"/>
      </a:accent6>
      <a:hlink>
        <a:srgbClr val="FF7000"/>
      </a:hlink>
      <a:folHlink>
        <a:srgbClr val="FF7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113_T_PGO_Modern-Business-16_9" id="{C3210D2E-6545-4BDD-8FAC-CBE0ACF39453}" vid="{8EF8A9DD-2769-4253-BD9A-38FBD00653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0113_T_PGO_Modern-Business-16_9</Template>
  <TotalTime>377</TotalTime>
  <Words>340</Words>
  <Application>Microsoft Office PowerPoint</Application>
  <PresentationFormat>Custom</PresentationFormat>
  <Paragraphs>127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PRESENTATIONGO</vt:lpstr>
      <vt:lpstr>FEASIBILITY ANALYSIS -RU HUNGRY!-</vt:lpstr>
      <vt:lpstr>Our Team </vt:lpstr>
      <vt:lpstr>PowerPoint Presentation</vt:lpstr>
      <vt:lpstr>SURVEY ATTENDEE STATISTICS</vt:lpstr>
      <vt:lpstr>PowerPoint Presentation</vt:lpstr>
      <vt:lpstr>PowerPoint Presentation</vt:lpstr>
      <vt:lpstr>FeedBack</vt:lpstr>
      <vt:lpstr>PowerPoint Presentation</vt:lpstr>
      <vt:lpstr>S.W.O.T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DELIVERY WEBSITE -RU HUNGRY!-</dc:title>
  <dc:creator>Turza</dc:creator>
  <dc:description>© Copyright PresentationGo.com</dc:description>
  <cp:lastModifiedBy>student</cp:lastModifiedBy>
  <cp:revision>21</cp:revision>
  <dcterms:created xsi:type="dcterms:W3CDTF">2021-07-28T07:31:32Z</dcterms:created>
  <dcterms:modified xsi:type="dcterms:W3CDTF">2022-07-24T09:17:23Z</dcterms:modified>
  <cp:category>Templates</cp:category>
</cp:coreProperties>
</file>