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CCFDB6-12E6-9AAF-C482-02285684E2ED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196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89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7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19489B0-A10A-C459-A936-D98B92C5CFCE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23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08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8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26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72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5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6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5F5E5E"/>
                </a:solidFill>
                <a:effectLst/>
                <a:latin typeface="DM Sans" pitchFamily="2" charset="0"/>
              </a:rPr>
              <a:t>Task 2: Predicting customer buying behavior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996" y="2720529"/>
            <a:ext cx="4641004" cy="184911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Accuracy of </a:t>
            </a:r>
            <a:r>
              <a:rPr lang="en-GB" dirty="0" err="1"/>
              <a:t>RandomForestClassifier</a:t>
            </a:r>
            <a:r>
              <a:rPr lang="en-GB" dirty="0"/>
              <a:t> is 84%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8A14AC-13EC-1F96-9875-61E27FBBC8AF}"/>
              </a:ext>
            </a:extLst>
          </p:cNvPr>
          <p:cNvSpPr txBox="1">
            <a:spLocks/>
          </p:cNvSpPr>
          <p:nvPr/>
        </p:nvSpPr>
        <p:spPr>
          <a:xfrm>
            <a:off x="4252869" y="5543341"/>
            <a:ext cx="4641004" cy="184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AUC Score of </a:t>
            </a:r>
            <a:r>
              <a:rPr lang="en-GB" dirty="0" err="1"/>
              <a:t>RandomForestClassifier</a:t>
            </a:r>
            <a:r>
              <a:rPr lang="en-GB" dirty="0"/>
              <a:t> is 57%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AUC Score of </a:t>
            </a:r>
            <a:r>
              <a:rPr lang="en-GB" dirty="0" err="1"/>
              <a:t>XGBoostClassifier</a:t>
            </a:r>
            <a:r>
              <a:rPr lang="en-GB" dirty="0"/>
              <a:t> is 52%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026" name="Picture 2" descr="36,008 85 Images, Stock Photos, 3D ...">
            <a:extLst>
              <a:ext uri="{FF2B5EF4-FFF2-40B4-BE49-F238E27FC236}">
                <a16:creationId xmlns:a16="http://schemas.microsoft.com/office/drawing/2014/main" id="{06BC9FAA-5F5D-2A28-414A-EF7262C89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2" t="-6307" r="1202" b="6307"/>
          <a:stretch/>
        </p:blipFill>
        <p:spPr bwMode="auto">
          <a:xfrm>
            <a:off x="7680144" y="3127109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4 Circle Diagrams Infographics Vector ...">
            <a:extLst>
              <a:ext uri="{FF2B5EF4-FFF2-40B4-BE49-F238E27FC236}">
                <a16:creationId xmlns:a16="http://schemas.microsoft.com/office/drawing/2014/main" id="{74FBB21F-6194-3F7F-FFAE-59D289ABB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47" b="8247"/>
          <a:stretch/>
        </p:blipFill>
        <p:spPr bwMode="auto">
          <a:xfrm>
            <a:off x="2159181" y="3193661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E4FBDA-7880-12AD-1827-7B42A9C87842}"/>
              </a:ext>
            </a:extLst>
          </p:cNvPr>
          <p:cNvSpPr txBox="1">
            <a:spLocks/>
          </p:cNvSpPr>
          <p:nvPr/>
        </p:nvSpPr>
        <p:spPr>
          <a:xfrm>
            <a:off x="7022654" y="2697858"/>
            <a:ext cx="4641004" cy="184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Accuracy of </a:t>
            </a:r>
            <a:r>
              <a:rPr lang="en-GB" dirty="0" err="1"/>
              <a:t>XGBoostClassifier</a:t>
            </a:r>
            <a:r>
              <a:rPr lang="en-GB" dirty="0"/>
              <a:t> is 85%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42F2DC-CFF8-F8C6-BBBE-D0DE629B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1" y="351834"/>
            <a:ext cx="5978958" cy="3332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4C65D-873D-215F-ED55-9DFD6A61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1" y="3778706"/>
            <a:ext cx="5978958" cy="2923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4CBBA-BA2E-F5C1-CB16-9853D4C7D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38" y="351833"/>
            <a:ext cx="5310927" cy="333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F8172A-67EB-878F-F490-612FB0CC5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139" y="3778705"/>
            <a:ext cx="5310926" cy="29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B2E8E-DDBF-5781-FAFB-49BAE988B659}"/>
              </a:ext>
            </a:extLst>
          </p:cNvPr>
          <p:cNvSpPr txBox="1"/>
          <p:nvPr/>
        </p:nvSpPr>
        <p:spPr>
          <a:xfrm>
            <a:off x="4204356" y="2837468"/>
            <a:ext cx="5071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09647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</TotalTime>
  <Words>37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Bodoni MT Black</vt:lpstr>
      <vt:lpstr>DM Sans</vt:lpstr>
      <vt:lpstr>Gill Sans MT</vt:lpstr>
      <vt:lpstr>Parcel</vt:lpstr>
      <vt:lpstr>Task 2: Predicting customer buying behavior</vt:lpstr>
      <vt:lpstr>Result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mujahidul islam</cp:lastModifiedBy>
  <cp:revision>2</cp:revision>
  <dcterms:created xsi:type="dcterms:W3CDTF">2022-12-06T11:13:27Z</dcterms:created>
  <dcterms:modified xsi:type="dcterms:W3CDTF">2024-11-06T18:04:42Z</dcterms:modified>
</cp:coreProperties>
</file>