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11" r:id="rId1"/>
  </p:sldMasterIdLst>
  <p:sldIdLst>
    <p:sldId id="256" r:id="rId2"/>
    <p:sldId id="257" r:id="rId3"/>
    <p:sldId id="259" r:id="rId4"/>
    <p:sldId id="260" r:id="rId5"/>
    <p:sldId id="261" r:id="rId6"/>
    <p:sldId id="262" r:id="rId7"/>
    <p:sldId id="267" r:id="rId8"/>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81" d="100"/>
          <a:sy n="81" d="100"/>
        </p:scale>
        <p:origin x="-78" y="-6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A8DF9E-E639-4E2D-8D55-A0D56A811676}" type="datetimeFigureOut">
              <a:rPr lang="id-ID" smtClean="0"/>
              <a:pPr/>
              <a:t>17/10/2017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77058F0-9592-4691-9580-71CCF28C1161}" type="slidenum">
              <a:rPr lang="id-ID" smtClean="0"/>
              <a:pPr/>
              <a:t>‹#›</a:t>
            </a:fld>
            <a:endParaRPr lang="id-ID"/>
          </a:p>
        </p:txBody>
      </p:sp>
    </p:spTree>
    <p:extLst>
      <p:ext uri="{BB962C8B-B14F-4D97-AF65-F5344CB8AC3E}">
        <p14:creationId xmlns="" xmlns:p14="http://schemas.microsoft.com/office/powerpoint/2010/main" val="1153160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A8DF9E-E639-4E2D-8D55-A0D56A811676}" type="datetimeFigureOut">
              <a:rPr lang="id-ID" smtClean="0"/>
              <a:pPr/>
              <a:t>17/10/2017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77058F0-9592-4691-9580-71CCF28C1161}" type="slidenum">
              <a:rPr lang="id-ID" smtClean="0"/>
              <a:pPr/>
              <a:t>‹#›</a:t>
            </a:fld>
            <a:endParaRPr lang="id-ID"/>
          </a:p>
        </p:txBody>
      </p:sp>
    </p:spTree>
    <p:extLst>
      <p:ext uri="{BB962C8B-B14F-4D97-AF65-F5344CB8AC3E}">
        <p14:creationId xmlns="" xmlns:p14="http://schemas.microsoft.com/office/powerpoint/2010/main" val="752197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A8DF9E-E639-4E2D-8D55-A0D56A811676}" type="datetimeFigureOut">
              <a:rPr lang="id-ID" smtClean="0"/>
              <a:pPr/>
              <a:t>17/10/2017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77058F0-9592-4691-9580-71CCF28C1161}" type="slidenum">
              <a:rPr lang="id-ID" smtClean="0"/>
              <a:pPr/>
              <a:t>‹#›</a:t>
            </a:fld>
            <a:endParaRPr lang="id-ID"/>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1917551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A8DF9E-E639-4E2D-8D55-A0D56A811676}" type="datetimeFigureOut">
              <a:rPr lang="id-ID" smtClean="0"/>
              <a:pPr/>
              <a:t>17/10/2017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77058F0-9592-4691-9580-71CCF28C1161}" type="slidenum">
              <a:rPr lang="id-ID" smtClean="0"/>
              <a:pPr/>
              <a:t>‹#›</a:t>
            </a:fld>
            <a:endParaRPr lang="id-ID"/>
          </a:p>
        </p:txBody>
      </p:sp>
    </p:spTree>
    <p:extLst>
      <p:ext uri="{BB962C8B-B14F-4D97-AF65-F5344CB8AC3E}">
        <p14:creationId xmlns="" xmlns:p14="http://schemas.microsoft.com/office/powerpoint/2010/main" val="1642925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A8DF9E-E639-4E2D-8D55-A0D56A811676}" type="datetimeFigureOut">
              <a:rPr lang="id-ID" smtClean="0"/>
              <a:pPr/>
              <a:t>17/10/2017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77058F0-9592-4691-9580-71CCF28C1161}" type="slidenum">
              <a:rPr lang="id-ID" smtClean="0"/>
              <a:pPr/>
              <a:t>‹#›</a:t>
            </a:fld>
            <a:endParaRPr lang="id-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670005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A8DF9E-E639-4E2D-8D55-A0D56A811676}" type="datetimeFigureOut">
              <a:rPr lang="id-ID" smtClean="0"/>
              <a:pPr/>
              <a:t>17/10/2017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77058F0-9592-4691-9580-71CCF28C1161}" type="slidenum">
              <a:rPr lang="id-ID" smtClean="0"/>
              <a:pPr/>
              <a:t>‹#›</a:t>
            </a:fld>
            <a:endParaRPr lang="id-ID"/>
          </a:p>
        </p:txBody>
      </p:sp>
    </p:spTree>
    <p:extLst>
      <p:ext uri="{BB962C8B-B14F-4D97-AF65-F5344CB8AC3E}">
        <p14:creationId xmlns="" xmlns:p14="http://schemas.microsoft.com/office/powerpoint/2010/main" val="2267947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A8DF9E-E639-4E2D-8D55-A0D56A811676}" type="datetimeFigureOut">
              <a:rPr lang="id-ID" smtClean="0"/>
              <a:pPr/>
              <a:t>17/10/2017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77058F0-9592-4691-9580-71CCF28C1161}" type="slidenum">
              <a:rPr lang="id-ID" smtClean="0"/>
              <a:pPr/>
              <a:t>‹#›</a:t>
            </a:fld>
            <a:endParaRPr lang="id-ID"/>
          </a:p>
        </p:txBody>
      </p:sp>
    </p:spTree>
    <p:extLst>
      <p:ext uri="{BB962C8B-B14F-4D97-AF65-F5344CB8AC3E}">
        <p14:creationId xmlns="" xmlns:p14="http://schemas.microsoft.com/office/powerpoint/2010/main" val="992746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A8DF9E-E639-4E2D-8D55-A0D56A811676}" type="datetimeFigureOut">
              <a:rPr lang="id-ID" smtClean="0"/>
              <a:pPr/>
              <a:t>17/10/2017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77058F0-9592-4691-9580-71CCF28C1161}" type="slidenum">
              <a:rPr lang="id-ID" smtClean="0"/>
              <a:pPr/>
              <a:t>‹#›</a:t>
            </a:fld>
            <a:endParaRPr lang="id-ID"/>
          </a:p>
        </p:txBody>
      </p:sp>
    </p:spTree>
    <p:extLst>
      <p:ext uri="{BB962C8B-B14F-4D97-AF65-F5344CB8AC3E}">
        <p14:creationId xmlns="" xmlns:p14="http://schemas.microsoft.com/office/powerpoint/2010/main" val="3979601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A8DF9E-E639-4E2D-8D55-A0D56A811676}" type="datetimeFigureOut">
              <a:rPr lang="id-ID" smtClean="0"/>
              <a:pPr/>
              <a:t>17/10/2017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77058F0-9592-4691-9580-71CCF28C1161}" type="slidenum">
              <a:rPr lang="id-ID" smtClean="0"/>
              <a:pPr/>
              <a:t>‹#›</a:t>
            </a:fld>
            <a:endParaRPr lang="id-ID"/>
          </a:p>
        </p:txBody>
      </p:sp>
    </p:spTree>
    <p:extLst>
      <p:ext uri="{BB962C8B-B14F-4D97-AF65-F5344CB8AC3E}">
        <p14:creationId xmlns="" xmlns:p14="http://schemas.microsoft.com/office/powerpoint/2010/main" val="1729774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A8DF9E-E639-4E2D-8D55-A0D56A811676}" type="datetimeFigureOut">
              <a:rPr lang="id-ID" smtClean="0"/>
              <a:pPr/>
              <a:t>17/10/2017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77058F0-9592-4691-9580-71CCF28C1161}" type="slidenum">
              <a:rPr lang="id-ID" smtClean="0"/>
              <a:pPr/>
              <a:t>‹#›</a:t>
            </a:fld>
            <a:endParaRPr lang="id-ID"/>
          </a:p>
        </p:txBody>
      </p:sp>
    </p:spTree>
    <p:extLst>
      <p:ext uri="{BB962C8B-B14F-4D97-AF65-F5344CB8AC3E}">
        <p14:creationId xmlns="" xmlns:p14="http://schemas.microsoft.com/office/powerpoint/2010/main" val="2190246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A8DF9E-E639-4E2D-8D55-A0D56A811676}" type="datetimeFigureOut">
              <a:rPr lang="id-ID" smtClean="0"/>
              <a:pPr/>
              <a:t>17/10/2017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77058F0-9592-4691-9580-71CCF28C1161}" type="slidenum">
              <a:rPr lang="id-ID" smtClean="0"/>
              <a:pPr/>
              <a:t>‹#›</a:t>
            </a:fld>
            <a:endParaRPr lang="id-ID"/>
          </a:p>
        </p:txBody>
      </p:sp>
    </p:spTree>
    <p:extLst>
      <p:ext uri="{BB962C8B-B14F-4D97-AF65-F5344CB8AC3E}">
        <p14:creationId xmlns="" xmlns:p14="http://schemas.microsoft.com/office/powerpoint/2010/main" val="428401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A8DF9E-E639-4E2D-8D55-A0D56A811676}" type="datetimeFigureOut">
              <a:rPr lang="id-ID" smtClean="0"/>
              <a:pPr/>
              <a:t>17/10/2017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A77058F0-9592-4691-9580-71CCF28C1161}" type="slidenum">
              <a:rPr lang="id-ID" smtClean="0"/>
              <a:pPr/>
              <a:t>‹#›</a:t>
            </a:fld>
            <a:endParaRPr lang="id-ID"/>
          </a:p>
        </p:txBody>
      </p:sp>
    </p:spTree>
    <p:extLst>
      <p:ext uri="{BB962C8B-B14F-4D97-AF65-F5344CB8AC3E}">
        <p14:creationId xmlns="" xmlns:p14="http://schemas.microsoft.com/office/powerpoint/2010/main" val="2912017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A8DF9E-E639-4E2D-8D55-A0D56A811676}" type="datetimeFigureOut">
              <a:rPr lang="id-ID" smtClean="0"/>
              <a:pPr/>
              <a:t>17/10/2017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A77058F0-9592-4691-9580-71CCF28C1161}" type="slidenum">
              <a:rPr lang="id-ID" smtClean="0"/>
              <a:pPr/>
              <a:t>‹#›</a:t>
            </a:fld>
            <a:endParaRPr lang="id-ID"/>
          </a:p>
        </p:txBody>
      </p:sp>
    </p:spTree>
    <p:extLst>
      <p:ext uri="{BB962C8B-B14F-4D97-AF65-F5344CB8AC3E}">
        <p14:creationId xmlns="" xmlns:p14="http://schemas.microsoft.com/office/powerpoint/2010/main" val="3464072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8DF9E-E639-4E2D-8D55-A0D56A811676}" type="datetimeFigureOut">
              <a:rPr lang="id-ID" smtClean="0"/>
              <a:pPr/>
              <a:t>17/10/2017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A77058F0-9592-4691-9580-71CCF28C1161}" type="slidenum">
              <a:rPr lang="id-ID" smtClean="0"/>
              <a:pPr/>
              <a:t>‹#›</a:t>
            </a:fld>
            <a:endParaRPr lang="id-ID"/>
          </a:p>
        </p:txBody>
      </p:sp>
    </p:spTree>
    <p:extLst>
      <p:ext uri="{BB962C8B-B14F-4D97-AF65-F5344CB8AC3E}">
        <p14:creationId xmlns="" xmlns:p14="http://schemas.microsoft.com/office/powerpoint/2010/main" val="4232450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A8DF9E-E639-4E2D-8D55-A0D56A811676}" type="datetimeFigureOut">
              <a:rPr lang="id-ID" smtClean="0"/>
              <a:pPr/>
              <a:t>17/10/2017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77058F0-9592-4691-9580-71CCF28C1161}" type="slidenum">
              <a:rPr lang="id-ID" smtClean="0"/>
              <a:pPr/>
              <a:t>‹#›</a:t>
            </a:fld>
            <a:endParaRPr lang="id-ID"/>
          </a:p>
        </p:txBody>
      </p:sp>
    </p:spTree>
    <p:extLst>
      <p:ext uri="{BB962C8B-B14F-4D97-AF65-F5344CB8AC3E}">
        <p14:creationId xmlns="" xmlns:p14="http://schemas.microsoft.com/office/powerpoint/2010/main" val="1039135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A8DF9E-E639-4E2D-8D55-A0D56A811676}" type="datetimeFigureOut">
              <a:rPr lang="id-ID" smtClean="0"/>
              <a:pPr/>
              <a:t>17/10/2017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77058F0-9592-4691-9580-71CCF28C1161}" type="slidenum">
              <a:rPr lang="id-ID" smtClean="0"/>
              <a:pPr/>
              <a:t>‹#›</a:t>
            </a:fld>
            <a:endParaRPr lang="id-ID"/>
          </a:p>
        </p:txBody>
      </p:sp>
    </p:spTree>
    <p:extLst>
      <p:ext uri="{BB962C8B-B14F-4D97-AF65-F5344CB8AC3E}">
        <p14:creationId xmlns="" xmlns:p14="http://schemas.microsoft.com/office/powerpoint/2010/main" val="2611232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5A8DF9E-E639-4E2D-8D55-A0D56A811676}" type="datetimeFigureOut">
              <a:rPr lang="id-ID" smtClean="0"/>
              <a:pPr/>
              <a:t>17/10/2017</a:t>
            </a:fld>
            <a:endParaRPr lang="id-ID"/>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7058F0-9592-4691-9580-71CCF28C1161}" type="slidenum">
              <a:rPr lang="id-ID" smtClean="0"/>
              <a:pPr/>
              <a:t>‹#›</a:t>
            </a:fld>
            <a:endParaRPr lang="id-ID"/>
          </a:p>
        </p:txBody>
      </p:sp>
    </p:spTree>
    <p:extLst>
      <p:ext uri="{BB962C8B-B14F-4D97-AF65-F5344CB8AC3E}">
        <p14:creationId xmlns="" xmlns:p14="http://schemas.microsoft.com/office/powerpoint/2010/main" val="532882927"/>
      </p:ext>
    </p:extLst>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Pemberontakan Republik Maluku Selatan (RMS)</a:t>
            </a:r>
            <a:endParaRPr lang="id-ID" dirty="0"/>
          </a:p>
        </p:txBody>
      </p:sp>
      <p:sp>
        <p:nvSpPr>
          <p:cNvPr id="3" name="Subtitle 2"/>
          <p:cNvSpPr>
            <a:spLocks noGrp="1"/>
          </p:cNvSpPr>
          <p:nvPr>
            <p:ph type="subTitle" idx="1"/>
          </p:nvPr>
        </p:nvSpPr>
        <p:spPr>
          <a:xfrm>
            <a:off x="1507067" y="4050833"/>
            <a:ext cx="7766936" cy="2543150"/>
          </a:xfrm>
        </p:spPr>
        <p:txBody>
          <a:bodyPr>
            <a:normAutofit/>
          </a:bodyPr>
          <a:lstStyle/>
          <a:p>
            <a:pPr marL="285750" indent="-285750" algn="l">
              <a:buFont typeface="Arial" panose="020B0604020202020204" pitchFamily="34" charset="0"/>
              <a:buChar char="•"/>
            </a:pPr>
            <a:r>
              <a:rPr lang="id-ID" dirty="0" smtClean="0"/>
              <a:t>Befon Mario C</a:t>
            </a:r>
          </a:p>
          <a:p>
            <a:pPr marL="285750" indent="-285750" algn="l">
              <a:buFont typeface="Arial" panose="020B0604020202020204" pitchFamily="34" charset="0"/>
              <a:buChar char="•"/>
            </a:pPr>
            <a:r>
              <a:rPr lang="id-ID" dirty="0" smtClean="0"/>
              <a:t>Christhopher Joshua P</a:t>
            </a:r>
          </a:p>
          <a:p>
            <a:pPr marL="285750" indent="-285750" algn="l">
              <a:buFont typeface="Arial" panose="020B0604020202020204" pitchFamily="34" charset="0"/>
              <a:buChar char="•"/>
            </a:pPr>
            <a:r>
              <a:rPr lang="id-ID" dirty="0" smtClean="0"/>
              <a:t>Faiz Ramadhan Hoetomo</a:t>
            </a:r>
          </a:p>
          <a:p>
            <a:pPr marL="285750" indent="-285750" algn="l">
              <a:buFont typeface="Arial" panose="020B0604020202020204" pitchFamily="34" charset="0"/>
              <a:buChar char="•"/>
            </a:pPr>
            <a:r>
              <a:rPr lang="id-ID" dirty="0" smtClean="0"/>
              <a:t>Rayhan Firdaus</a:t>
            </a:r>
          </a:p>
          <a:p>
            <a:pPr marL="285750" indent="-285750" algn="l">
              <a:buFont typeface="Arial" panose="020B0604020202020204" pitchFamily="34" charset="0"/>
              <a:buChar char="•"/>
            </a:pPr>
            <a:r>
              <a:rPr lang="id-ID" dirty="0" smtClean="0"/>
              <a:t>Rendy Arya Kemal</a:t>
            </a:r>
          </a:p>
        </p:txBody>
      </p:sp>
    </p:spTree>
    <p:extLst>
      <p:ext uri="{BB962C8B-B14F-4D97-AF65-F5344CB8AC3E}">
        <p14:creationId xmlns="" xmlns:p14="http://schemas.microsoft.com/office/powerpoint/2010/main" val="3984697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Latar Belakang / Penyebab</a:t>
            </a:r>
            <a:endParaRPr lang="id-ID" dirty="0"/>
          </a:p>
        </p:txBody>
      </p:sp>
      <p:sp>
        <p:nvSpPr>
          <p:cNvPr id="3" name="Content Placeholder 2"/>
          <p:cNvSpPr>
            <a:spLocks noGrp="1"/>
          </p:cNvSpPr>
          <p:nvPr>
            <p:ph idx="1"/>
          </p:nvPr>
        </p:nvSpPr>
        <p:spPr>
          <a:xfrm>
            <a:off x="677334" y="1584101"/>
            <a:ext cx="8994700" cy="4457261"/>
          </a:xfrm>
        </p:spPr>
        <p:txBody>
          <a:bodyPr>
            <a:normAutofit/>
          </a:bodyPr>
          <a:lstStyle/>
          <a:p>
            <a:pPr marL="0" indent="0">
              <a:buNone/>
            </a:pPr>
            <a:r>
              <a:rPr lang="id-ID" dirty="0" smtClean="0"/>
              <a:t>Pemberontakan RMS yang didalangi oleh mantan jaksa agung NIT, Soumokil bertujuan untuk melepaskan wilayah Maluku dari NKRI. Sebelum diproklamasikannya Republik Maluku Selatan (RMS), Gubernur Sembilan Serangkai yang beranggotakan pasukan KNIL dan partai Timur Besar terlebih dahulu melakukan propaganda terhadap NKRI untuk memisahkan wilayah Maluku dari NKRI.</a:t>
            </a:r>
            <a:endParaRPr lang="id-ID" dirty="0"/>
          </a:p>
        </p:txBody>
      </p:sp>
    </p:spTree>
    <p:extLst>
      <p:ext uri="{BB962C8B-B14F-4D97-AF65-F5344CB8AC3E}">
        <p14:creationId xmlns="" xmlns:p14="http://schemas.microsoft.com/office/powerpoint/2010/main" val="1205180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Tujuan Pemberontakan RMS</a:t>
            </a:r>
            <a:endParaRPr lang="id-ID" dirty="0"/>
          </a:p>
        </p:txBody>
      </p:sp>
      <p:sp>
        <p:nvSpPr>
          <p:cNvPr id="3" name="Content Placeholder 2"/>
          <p:cNvSpPr>
            <a:spLocks noGrp="1"/>
          </p:cNvSpPr>
          <p:nvPr>
            <p:ph idx="1"/>
          </p:nvPr>
        </p:nvSpPr>
        <p:spPr>
          <a:xfrm>
            <a:off x="677334" y="1519707"/>
            <a:ext cx="8596668" cy="4521655"/>
          </a:xfrm>
        </p:spPr>
        <p:txBody>
          <a:bodyPr>
            <a:normAutofit/>
          </a:bodyPr>
          <a:lstStyle/>
          <a:p>
            <a:pPr marL="0" indent="0">
              <a:buNone/>
            </a:pPr>
            <a:r>
              <a:rPr lang="id-ID" dirty="0" smtClean="0"/>
              <a:t>Pemberontakan RMS ini merupakan suatu gerakan yang tidak hanya ingin memisahkan diri dari Negara Indonesia Timur melainkan untuk membentuk Negara sendiri yang terpisah dari wilayah RIS (Republik Indonesia Serikat).</a:t>
            </a:r>
            <a:br>
              <a:rPr lang="id-ID" dirty="0" smtClean="0"/>
            </a:br>
            <a:r>
              <a:rPr lang="id-ID" dirty="0" smtClean="0"/>
              <a:t>Pada tanggal 20 April tahun 1950, diajukannya mosi tidak percaya terhadap parlemen NIT (Negara Indonesia Timur) sehingga mendorong kabinet NIT untuk meletakan jabatannya dan akhirnya kabinet NIT dibubarkan dan bergabung ke dalam wilayah NKRI. Kegagalan pemberontakan yang di lakukan oleh Andi Azis menyebabkan berakhirnya Negara Indonesia Timur. Akan tetapi Soumokil bersama para anggotanya tidak akan menyerah untuk melepaskan Maluku Tengah dari wilayah Negara Kesatuan Republik Indonesia.</a:t>
            </a:r>
            <a:br>
              <a:rPr lang="id-ID" dirty="0" smtClean="0"/>
            </a:br>
            <a:endParaRPr lang="id-ID" dirty="0"/>
          </a:p>
        </p:txBody>
      </p:sp>
    </p:spTree>
    <p:extLst>
      <p:ext uri="{BB962C8B-B14F-4D97-AF65-F5344CB8AC3E}">
        <p14:creationId xmlns="" xmlns:p14="http://schemas.microsoft.com/office/powerpoint/2010/main" val="2133814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2111" y="1815261"/>
            <a:ext cx="8847786" cy="3139321"/>
          </a:xfrm>
          <a:prstGeom prst="rect">
            <a:avLst/>
          </a:prstGeom>
          <a:noFill/>
        </p:spPr>
        <p:txBody>
          <a:bodyPr wrap="square" rtlCol="0">
            <a:spAutoFit/>
          </a:bodyPr>
          <a:lstStyle/>
          <a:p>
            <a:r>
              <a:rPr lang="id-ID" dirty="0" smtClean="0"/>
              <a:t>Bahkan dalam perundingan yang berlangsung di Ambon dengan pemuka KNIL beserta Ir. Manusaman, ia mengusulkan supaya daerah Maluku Selatan dijadikan sebagai daerah yang merdeka, dan bila perlu seluruh anggota dewan yang berada di daerah Maluku Selatan dibunuh. Namun, usul tersebut ditolak karena anggota dewan justru mengusulkan supaya yang melakukan proklamasi kemerdekaan di Maluku Selatan tersebut adalah Kepala Daerah Maluku Selatan, yaitu J. Manuhutu. Akhirnya, J. Manuhutu terpaksa hadir pada rapat kedua di bawah ancaman senjata.</a:t>
            </a:r>
            <a:br>
              <a:rPr lang="id-ID" dirty="0" smtClean="0"/>
            </a:br>
            <a:r>
              <a:rPr lang="id-ID" dirty="0" smtClean="0"/>
              <a:t>Sekelompok orang yang menyatakan dukungannya terhadap Negara Kesatuan Republik Indonesia diancam dan dimasukkan ke penjara karena dukungannya terhadap NKRI dipandang buruk oleh Soumokil. Dan pada tanggal 25 April 1950, para anggota RMS memproklamasikan berdirinya Republik Maluku Selatan (RMS).</a:t>
            </a:r>
            <a:endParaRPr lang="id-ID" dirty="0"/>
          </a:p>
        </p:txBody>
      </p:sp>
    </p:spTree>
    <p:extLst>
      <p:ext uri="{BB962C8B-B14F-4D97-AF65-F5344CB8AC3E}">
        <p14:creationId xmlns="" xmlns:p14="http://schemas.microsoft.com/office/powerpoint/2010/main" val="3103331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Upaya Penumpasan Pemberontakan RMS</a:t>
            </a:r>
            <a:endParaRPr lang="id-ID" dirty="0"/>
          </a:p>
        </p:txBody>
      </p:sp>
      <p:sp>
        <p:nvSpPr>
          <p:cNvPr id="3" name="Content Placeholder 2"/>
          <p:cNvSpPr>
            <a:spLocks noGrp="1"/>
          </p:cNvSpPr>
          <p:nvPr>
            <p:ph idx="1"/>
          </p:nvPr>
        </p:nvSpPr>
        <p:spPr/>
        <p:txBody>
          <a:bodyPr/>
          <a:lstStyle/>
          <a:p>
            <a:pPr marL="0" indent="0">
              <a:buNone/>
            </a:pPr>
            <a:r>
              <a:rPr lang="id-ID" dirty="0" smtClean="0"/>
              <a:t>Pemerintah berusaha untuk mengatasi masalah ini dengan cara berdamai. Cara yang dilakukan oleh pemerintah yaitu, dengan mengirim misi perdamaian yang dipimpin oleh seorang tokoh asli Maluku, yakni Dr. Leimena. Namun, misi yang diajukan tersebut ditolak oleh Soumokil</a:t>
            </a:r>
            <a:r>
              <a:rPr lang="id-ID" dirty="0" smtClean="0"/>
              <a:t>.</a:t>
            </a:r>
            <a:r>
              <a:rPr lang="id-ID" dirty="0" smtClean="0"/>
              <a:t> </a:t>
            </a:r>
            <a:endParaRPr lang="id-ID" dirty="0" smtClean="0"/>
          </a:p>
          <a:p>
            <a:pPr marL="0" indent="0">
              <a:buNone/>
            </a:pPr>
            <a:r>
              <a:rPr lang="id-ID" dirty="0" smtClean="0"/>
              <a:t>Pemerintah </a:t>
            </a:r>
            <a:r>
              <a:rPr lang="id-ID" dirty="0" smtClean="0"/>
              <a:t>mengerahkan pasukan Gerakan Operasi Militer (GOM) III yang dipimpin oleh seorang kolonel bernama A.E Kawilarang. </a:t>
            </a:r>
            <a:br>
              <a:rPr lang="id-ID" dirty="0" smtClean="0"/>
            </a:br>
            <a:r>
              <a:rPr lang="id-ID" dirty="0" smtClean="0"/>
              <a:t/>
            </a:r>
            <a:br>
              <a:rPr lang="id-ID" dirty="0" smtClean="0"/>
            </a:br>
            <a:r>
              <a:rPr lang="id-ID" dirty="0" smtClean="0"/>
              <a:t>Penumpasan pemberontakan RMS pun akhirnya dilakukan pada tgl 14 Juli 1950 &amp; tgl 15 Juli 1950, dan pemerintahan RMS mengumumkan bahwa Negara Republik Maluku Selatan sedang dalam bahaya.</a:t>
            </a:r>
            <a:endParaRPr lang="id-ID" dirty="0"/>
          </a:p>
        </p:txBody>
      </p:sp>
    </p:spTree>
    <p:extLst>
      <p:ext uri="{BB962C8B-B14F-4D97-AF65-F5344CB8AC3E}">
        <p14:creationId xmlns="" xmlns:p14="http://schemas.microsoft.com/office/powerpoint/2010/main" val="929915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2679" y="776200"/>
            <a:ext cx="8847786" cy="4524315"/>
          </a:xfrm>
          <a:prstGeom prst="rect">
            <a:avLst/>
          </a:prstGeom>
          <a:noFill/>
        </p:spPr>
        <p:txBody>
          <a:bodyPr wrap="square" rtlCol="0">
            <a:spAutoFit/>
          </a:bodyPr>
          <a:lstStyle/>
          <a:p>
            <a:r>
              <a:rPr lang="id-ID" dirty="0" smtClean="0"/>
              <a:t>Tgl 28 September, pasukan militer yang diutus untuk menumpas pemberontakan menyerbu ke daerah Ambon, dan pada tanggal 3 November 1950, seluruh wilayah Ambon dapat dikuasai oleh pasukan militer tersebut. </a:t>
            </a:r>
            <a:br>
              <a:rPr lang="id-ID" dirty="0" smtClean="0"/>
            </a:br>
            <a:r>
              <a:rPr lang="id-ID" dirty="0" smtClean="0"/>
              <a:t>Pada tahun 1952, J.H Munhutu yang tadinya menjabat sebagai presiden RMS tertangkap di pulau Seram, Sementara itu sebagian pimpinan RMS lainnya melarikan diri ke Negara Belanda. Setelah itu, RMS kemudian mendirikan sebuah organisasi di Belanda dengan pemerintahan di pengasingan (Government In Exile).</a:t>
            </a:r>
            <a:br>
              <a:rPr lang="id-ID" dirty="0" smtClean="0"/>
            </a:br>
            <a:r>
              <a:rPr lang="id-ID" dirty="0" smtClean="0"/>
              <a:t>Beberapa tokoh dari pimpinan sipil dan militer RMS yang tertangkap akhirnya dimajukan ke meja hijau.</a:t>
            </a:r>
            <a:br>
              <a:rPr lang="id-ID" dirty="0" smtClean="0"/>
            </a:br>
            <a:r>
              <a:rPr lang="id-ID" dirty="0" smtClean="0"/>
              <a:t>Dr. Soumokil, pada masa itu ia masih bertahan di hutan-hutan yang berada di Pulau Seram sampai akhirnya ditangkap pada tanggal 2 Desember 1963. Pada tahun 1964, Soumokil dimajukan ke meja hijau.</a:t>
            </a:r>
            <a:br>
              <a:rPr lang="id-ID" dirty="0" smtClean="0"/>
            </a:br>
            <a:r>
              <a:rPr lang="id-ID" dirty="0" smtClean="0"/>
              <a:t>Sepeninggal Soumokil, sejak saat itu RMS berdiri di pengasingan di Negeri Belanda. Pengganti Soumokil adalah Johan Manusama. Ia menjadi presiden RMS pada tahun 1966-1992, selanjutnya digantikan oleh Frans Tutuhatunewa sampai tahun 2010 dan kemudian digantikan oleh John Wattilete.</a:t>
            </a:r>
            <a:endParaRPr lang="id-ID" dirty="0"/>
          </a:p>
        </p:txBody>
      </p:sp>
    </p:spTree>
    <p:extLst>
      <p:ext uri="{BB962C8B-B14F-4D97-AF65-F5344CB8AC3E}">
        <p14:creationId xmlns="" xmlns:p14="http://schemas.microsoft.com/office/powerpoint/2010/main" val="853573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48495" y="3181082"/>
            <a:ext cx="7160654" cy="646331"/>
          </a:xfrm>
          <a:prstGeom prst="rect">
            <a:avLst/>
          </a:prstGeom>
          <a:noFill/>
        </p:spPr>
        <p:txBody>
          <a:bodyPr wrap="square" rtlCol="0">
            <a:spAutoFit/>
          </a:bodyPr>
          <a:lstStyle/>
          <a:p>
            <a:pPr algn="ctr"/>
            <a:r>
              <a:rPr lang="id-ID" sz="3600" dirty="0" smtClean="0"/>
              <a:t>Sekian dan Terima Kasih</a:t>
            </a:r>
            <a:endParaRPr lang="id-ID" sz="3600" dirty="0"/>
          </a:p>
        </p:txBody>
      </p:sp>
    </p:spTree>
    <p:extLst>
      <p:ext uri="{BB962C8B-B14F-4D97-AF65-F5344CB8AC3E}">
        <p14:creationId xmlns="" xmlns:p14="http://schemas.microsoft.com/office/powerpoint/2010/main" val="7577148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42</TotalTime>
  <Words>300</Words>
  <Application>Microsoft Office PowerPoint</Application>
  <PresentationFormat>Custom</PresentationFormat>
  <Paragraphs>16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Facet</vt:lpstr>
      <vt:lpstr>Pemberontakan Republik Maluku Selatan (RMS)</vt:lpstr>
      <vt:lpstr>Latar Belakang / Penyebab</vt:lpstr>
      <vt:lpstr>Tujuan Pemberontakan RMS</vt:lpstr>
      <vt:lpstr>Slide 4</vt:lpstr>
      <vt:lpstr>Upaya Penumpasan Pemberontakan RMS</vt:lpstr>
      <vt:lpstr>Slide 6</vt:lpstr>
      <vt:lpstr>Slide 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Pemberontakan Republik Maluku Selatan (RMS)</dc:title>
  <dc:creator>User</dc:creator>
  <cp:lastModifiedBy>rendy</cp:lastModifiedBy>
  <cp:revision>5</cp:revision>
  <dcterms:created xsi:type="dcterms:W3CDTF">2017-09-26T02:30:19Z</dcterms:created>
  <dcterms:modified xsi:type="dcterms:W3CDTF">2017-10-17T08:57:24Z</dcterms:modified>
</cp:coreProperties>
</file>