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 oh" initials="Kyo" lastIdx="2" clrIdx="0">
    <p:extLst>
      <p:ext uri="{19B8F6BF-5375-455C-9EA6-DF929625EA0E}">
        <p15:presenceInfo xmlns:p15="http://schemas.microsoft.com/office/powerpoint/2012/main" userId="45688ece07a3a2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78369" autoAdjust="0"/>
  </p:normalViewPr>
  <p:slideViewPr>
    <p:cSldViewPr snapToGrid="0">
      <p:cViewPr varScale="1">
        <p:scale>
          <a:sx n="89" d="100"/>
          <a:sy n="89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7T23:21:13.711" idx="1">
    <p:pos x="10" y="10"/>
    <p:text>발표 내용에는 “반드시” 자신이 작업한 부분이 어느 부분인지 확실히 명시적으로 설명해야 합니다.</p:text>
    <p:extLst>
      <p:ext uri="{C676402C-5697-4E1C-873F-D02D1690AC5C}">
        <p15:threadingInfo xmlns:p15="http://schemas.microsoft.com/office/powerpoint/2012/main" timeZoneBias="-540"/>
      </p:ext>
    </p:extLst>
  </p:cm>
  <p:cm authorId="1" dt="2023-06-07T23:21:29.759" idx="2">
    <p:pos x="146" y="146"/>
    <p:text>발표에는 동기, 배경, 전처리 과정, 분석, 결과해석, 추가 분석, 토론 등 필요한 것을 포함할 수 있습니다. (전부 다 포함할 필요는 없고 4분 내에 본인이 강조하고 싶은 부분을 발표합니다.)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2398-9BBA-4485-894B-3B93E33F147F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3B237-CF95-479B-A8C1-4F4AB26A1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5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발표를 맡은 </a:t>
            </a:r>
            <a:r>
              <a:rPr lang="ko-KR" altLang="en-US" dirty="0" err="1"/>
              <a:t>김영오라고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Guided mission 3</a:t>
            </a:r>
            <a:r>
              <a:rPr lang="ko-KR" altLang="en-US" dirty="0"/>
              <a:t>를 이어서 </a:t>
            </a:r>
            <a:r>
              <a:rPr lang="en-US" altLang="ko-KR" dirty="0"/>
              <a:t>CLIP-seq</a:t>
            </a:r>
            <a:r>
              <a:rPr lang="ko-KR" altLang="en-US" dirty="0"/>
              <a:t>에 의해서 발생하는 </a:t>
            </a:r>
            <a:r>
              <a:rPr lang="en-US" altLang="ko-KR" dirty="0"/>
              <a:t>protein binding site error </a:t>
            </a:r>
            <a:r>
              <a:rPr lang="ko-KR" altLang="en-US" dirty="0"/>
              <a:t>를 체크해보고자 본 프로젝트를 시작했습니다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체크해볼 자리는 </a:t>
            </a:r>
            <a:r>
              <a:rPr lang="en-US" altLang="ko-KR" dirty="0"/>
              <a:t>mirlet7d minus strand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진행과정은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전처리하고 </a:t>
            </a:r>
            <a:r>
              <a:rPr lang="ko-KR" altLang="en-US" dirty="0" err="1"/>
              <a:t>셰논</a:t>
            </a:r>
            <a:r>
              <a:rPr lang="ko-KR" altLang="en-US" dirty="0"/>
              <a:t> 엔트로피를 구현하고 </a:t>
            </a:r>
            <a:r>
              <a:rPr lang="en-US" altLang="ko-KR" dirty="0"/>
              <a:t>bam, bai file</a:t>
            </a:r>
            <a:r>
              <a:rPr lang="ko-KR" altLang="en-US" dirty="0"/>
              <a:t>을 만들어 필요한 이미지를 구하는 과정으로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3B237-CF95-479B-A8C1-4F4AB26A16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4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Courier New" panose="02070309020205020404" pitchFamily="49" charset="0"/>
              </a:rPr>
              <a:t>전처리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 단계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Let7g 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를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let7d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로 치환하고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지금 보시는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grep 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명령어로부터 나오는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좌표로 범위를 설정합니다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b="0" i="0" dirty="0" err="1">
                <a:effectLst/>
                <a:latin typeface="Courier New" panose="02070309020205020404" pitchFamily="49" charset="0"/>
              </a:rPr>
              <a:t>가이디드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 미션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 과정과 마찬가지로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bam, pileup 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파일을 얻습니다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.</a:t>
            </a:r>
          </a:p>
          <a:p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dirty="0" err="1"/>
              <a:t>섀논</a:t>
            </a:r>
            <a:r>
              <a:rPr lang="ko-KR" altLang="en-US" dirty="0"/>
              <a:t> 엔트로피는</a:t>
            </a:r>
            <a:endParaRPr lang="en-US" altLang="ko-KR" dirty="0"/>
          </a:p>
          <a:p>
            <a:r>
              <a:rPr lang="ko-KR" altLang="en-US" dirty="0"/>
              <a:t>처음에 </a:t>
            </a:r>
            <a:r>
              <a:rPr lang="en-US" altLang="ko-KR" dirty="0" err="1"/>
              <a:t>bioinfomatics</a:t>
            </a:r>
            <a:r>
              <a:rPr lang="ko-KR" altLang="en-US" dirty="0"/>
              <a:t>에서 사용하는 </a:t>
            </a:r>
            <a:r>
              <a:rPr lang="ko-KR" altLang="en-US" dirty="0" err="1"/>
              <a:t>섀논엔트로피라는</a:t>
            </a:r>
            <a:r>
              <a:rPr lang="ko-KR" altLang="en-US" dirty="0"/>
              <a:t> 조건을 달고</a:t>
            </a:r>
            <a:endParaRPr lang="en-US" altLang="ko-KR" dirty="0"/>
          </a:p>
          <a:p>
            <a:r>
              <a:rPr lang="en-US" altLang="ko-KR" dirty="0" err="1"/>
              <a:t>chatGPT</a:t>
            </a:r>
            <a:r>
              <a:rPr lang="ko-KR" altLang="en-US" dirty="0"/>
              <a:t>한테 구현해달라고 말한 뒤에 디버깅을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글자는 소문자 </a:t>
            </a:r>
            <a:r>
              <a:rPr lang="en-US" altLang="ko-KR" dirty="0" err="1"/>
              <a:t>a,g,t,c</a:t>
            </a:r>
            <a:r>
              <a:rPr lang="ko-KR" altLang="en-US" dirty="0"/>
              <a:t>로 한정했고 분모나 로그 자리에 </a:t>
            </a:r>
            <a:r>
              <a:rPr lang="en-US" altLang="ko-KR" dirty="0"/>
              <a:t>0</a:t>
            </a:r>
            <a:r>
              <a:rPr lang="ko-KR" altLang="en-US" dirty="0"/>
              <a:t>이 들어가지 않도록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3B237-CF95-479B-A8C1-4F4AB26A16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9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깃헙에</a:t>
            </a:r>
            <a:r>
              <a:rPr lang="ko-KR" altLang="en-US" dirty="0"/>
              <a:t> </a:t>
            </a:r>
            <a:r>
              <a:rPr lang="en-US" altLang="ko-KR" dirty="0"/>
              <a:t>bam, bai file</a:t>
            </a:r>
            <a:r>
              <a:rPr lang="ko-KR" altLang="en-US" dirty="0"/>
              <a:t>을 업로드하고 링크를 걸어서</a:t>
            </a:r>
            <a:endParaRPr lang="en-US" altLang="ko-KR" dirty="0"/>
          </a:p>
          <a:p>
            <a:r>
              <a:rPr lang="en-US" altLang="ko-KR" dirty="0"/>
              <a:t>UCSC </a:t>
            </a:r>
            <a:r>
              <a:rPr lang="ko-KR" altLang="en-US" dirty="0" err="1"/>
              <a:t>지놈브라우저에</a:t>
            </a:r>
            <a:r>
              <a:rPr lang="ko-KR" altLang="en-US" dirty="0"/>
              <a:t> 올리고 </a:t>
            </a:r>
            <a:r>
              <a:rPr lang="en-US" altLang="ko-KR" dirty="0"/>
              <a:t>IGV</a:t>
            </a:r>
            <a:r>
              <a:rPr lang="ko-KR" altLang="en-US" dirty="0"/>
              <a:t>에도 올렸습니다</a:t>
            </a:r>
            <a:r>
              <a:rPr lang="en-US" altLang="ko-KR" dirty="0"/>
              <a:t>. </a:t>
            </a:r>
            <a:r>
              <a:rPr lang="ko-KR" altLang="en-US" dirty="0"/>
              <a:t>우측에 있는 사진이</a:t>
            </a:r>
            <a:endParaRPr lang="en-US" altLang="ko-KR" dirty="0"/>
          </a:p>
          <a:p>
            <a:r>
              <a:rPr lang="ko-KR" altLang="en-US" dirty="0"/>
              <a:t>전체 사진인데 너무 많아서 중간을 잘라서 좌측에 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설정은 디폴트로 했고 설정부분 사진도 </a:t>
            </a:r>
            <a:r>
              <a:rPr lang="ko-KR" altLang="en-US" dirty="0" err="1"/>
              <a:t>깃헙에</a:t>
            </a:r>
            <a:r>
              <a:rPr lang="ko-KR" altLang="en-US" dirty="0"/>
              <a:t> 올렸습니다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Track</a:t>
            </a:r>
            <a:r>
              <a:rPr lang="ko-KR" altLang="en-US" dirty="0"/>
              <a:t>의 색이 붉은 색인 이유는 마이너스 </a:t>
            </a:r>
            <a:r>
              <a:rPr lang="ko-KR" altLang="en-US" dirty="0" err="1"/>
              <a:t>스트랜드의</a:t>
            </a:r>
            <a:r>
              <a:rPr lang="ko-KR" altLang="en-US" dirty="0"/>
              <a:t> 색깔로 표시된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큰 엔트로피 값은 약 </a:t>
            </a:r>
            <a:r>
              <a:rPr lang="en-US" altLang="ko-KR" dirty="0"/>
              <a:t>1.4</a:t>
            </a:r>
            <a:r>
              <a:rPr lang="ko-KR" altLang="en-US" dirty="0"/>
              <a:t>였는데 </a:t>
            </a:r>
            <a:r>
              <a:rPr lang="en-US" altLang="ko-KR" dirty="0"/>
              <a:t>track</a:t>
            </a:r>
            <a:r>
              <a:rPr lang="ko-KR" altLang="en-US" dirty="0"/>
              <a:t>에서 겹치는 위치가 달라서  </a:t>
            </a:r>
            <a:r>
              <a:rPr lang="en-US" altLang="ko-KR" dirty="0" err="1"/>
              <a:t>bedGraph</a:t>
            </a:r>
            <a:r>
              <a:rPr lang="en-US" altLang="ko-KR" dirty="0"/>
              <a:t> file</a:t>
            </a:r>
            <a:r>
              <a:rPr lang="ko-KR" altLang="en-US" dirty="0"/>
              <a:t>에서 좌표를 </a:t>
            </a:r>
            <a:r>
              <a:rPr lang="en-US" altLang="ko-KR" dirty="0"/>
              <a:t>-1</a:t>
            </a:r>
            <a:r>
              <a:rPr lang="ko-KR" altLang="en-US" dirty="0"/>
              <a:t>씩 옮겨주었습니다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3B237-CF95-479B-A8C1-4F4AB26A16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8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이미지는 </a:t>
            </a:r>
            <a:r>
              <a:rPr lang="en-US" altLang="ko-KR" dirty="0"/>
              <a:t>IGV</a:t>
            </a:r>
            <a:r>
              <a:rPr lang="ko-KR" altLang="en-US" dirty="0"/>
              <a:t>에 파일들을 올려서 확인해본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보다 가시성이 좋아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CLIP-seq</a:t>
            </a:r>
            <a:r>
              <a:rPr lang="ko-KR" altLang="en-US" dirty="0"/>
              <a:t>에 의해서 단백질에 </a:t>
            </a:r>
            <a:r>
              <a:rPr lang="en-US" altLang="ko-KR" dirty="0"/>
              <a:t>cross link </a:t>
            </a:r>
            <a:r>
              <a:rPr lang="ko-KR" altLang="en-US" dirty="0"/>
              <a:t>되어 있던 </a:t>
            </a:r>
            <a:r>
              <a:rPr lang="en-US" altLang="ko-KR" dirty="0"/>
              <a:t>entropy</a:t>
            </a:r>
            <a:r>
              <a:rPr lang="ko-KR" altLang="en-US" dirty="0"/>
              <a:t>도 높은데</a:t>
            </a:r>
            <a:endParaRPr lang="en-US" altLang="ko-KR" dirty="0"/>
          </a:p>
          <a:p>
            <a:r>
              <a:rPr lang="ko-KR" altLang="en-US" dirty="0"/>
              <a:t>염기가 달라지거나 </a:t>
            </a:r>
            <a:r>
              <a:rPr lang="en-US" altLang="ko-KR" dirty="0"/>
              <a:t>gap</a:t>
            </a:r>
            <a:r>
              <a:rPr lang="ko-KR" altLang="en-US" dirty="0"/>
              <a:t>이 있는 부분 같이 </a:t>
            </a:r>
            <a:r>
              <a:rPr lang="en-US" altLang="ko-KR" dirty="0"/>
              <a:t>error </a:t>
            </a:r>
            <a:r>
              <a:rPr lang="ko-KR" altLang="en-US" dirty="0"/>
              <a:t>높아질 수 있는 부분들을 눈으로 볼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이상 발표 마칩니다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3B237-CF95-479B-A8C1-4F4AB26A16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3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287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F2CFBD-6C17-4434-82ED-1BA9C414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B389-36B2-4BA2-AAAE-2D84F39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64687-4AA2-482B-962D-1F8B71D9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586E-97EE-4FFA-AA60-BCC3143D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BCBD7-6C65-4538-A41C-ACF1856F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87297-15C9-4233-954A-1CD0FD10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7DE81-C3ED-41C0-9E94-ABE71E3D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B8F94-8E88-4DA4-8F4F-DFC8A14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F394-8019-4071-B2FB-0988D87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2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331C-2207-400B-BBA8-7E1791FF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FA799B-E4BD-494E-9B2B-C072A77C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B1D64-1DF0-49D5-8D3B-C5D3D701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A056C-893B-46D5-B9A8-38C0D329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C7FC0-C5BB-4C3E-A33D-08D8D43D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92685-5E08-4957-B63D-BD7D4030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3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AB19-3B64-4A8C-94D5-C63A3B6B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A9ECB-5950-4706-B29F-F557F690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4D30A-B0F7-4B48-A73D-EFDE866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88C22-94EF-4364-8FA7-4A94934D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8BBF5-3CCD-4C0E-A12A-01B0DB4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1D78F-5F3A-462F-AD1F-9CB1D49B9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05EDC-A4DA-45C8-A695-C14A6D86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A7FBB-2E1E-4B98-91A2-24447BA4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BE04C-EBCF-46B1-AECE-9921FE9A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F7DFB-DACE-4CFA-AC4A-2E4A34BB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3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479C-B7AB-4550-AC8D-15732F6D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D5BB8-A510-4523-9FE8-AD5E294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BBB63-3D0A-4CB6-924D-C2298C6A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7C8BD-F5DE-4CFE-BBAD-38CB7539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2DDA1-DCF8-401A-84AD-C0637DC2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D7AA-CFE3-4EB4-9111-D980D241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B5324-A4B7-4D2D-8061-2E6155DF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8BC09-69A2-4BA8-8B95-65B91C8D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D0569-0664-4F61-90A7-BC1D933C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A1967-3CE6-4342-A659-1EBA284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77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92F9-B2D9-46B1-A579-147D28D8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F940E-23D7-4BAB-87B1-BC8A9768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1DF7E-3054-4D93-9048-8B4FDCEA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5047-B7A5-4F9E-BC61-5A548EB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6DDE0-9EFD-41D6-9E82-7757991B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3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86ED-64D3-4649-B54D-C1921AFC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E7632-324F-4A16-8DB3-31DEB5FA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7E9AC-9A5E-44A0-925B-9E530691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85071-2828-4873-8B6F-B4CB5A31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0D0A5-6210-48A4-88D7-EBF273FC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B860F-22A3-4CFD-B656-724A5F7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36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163F7-A12B-44DF-BAB8-897DBE7E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FD491-7ADB-4F0F-99ED-F1FCBABC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CF2C3-1452-484D-941A-5F55807A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C8642-D291-49FB-BCD6-FE8209A43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1B056-8C3F-462F-85C3-78DB407A3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49F35-B70C-4FBB-84F8-A9062EA6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59C345-46CD-4AB5-A290-8F39BA3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7DB24D-812C-4CDA-99C2-0B194D86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3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BA743-E94A-4208-931D-DD320842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1365"/>
            <a:ext cx="10515600" cy="8182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7DF0B-6FD2-45E1-B3B9-EA016F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226373"/>
            <a:ext cx="10515600" cy="49505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71498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20CD-9F84-47C9-9DBE-D0540EC1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86BA3-448A-4027-B2B7-6F579E11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50F22-B985-4435-94DC-6371FDE4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9D3CA-08A5-4AC6-9086-10054863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75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F2CFBD-6C17-4434-82ED-1BA9C414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B389-36B2-4BA2-AAAE-2D84F39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64687-4AA2-482B-962D-1F8B71D9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5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586E-97EE-4FFA-AA60-BCC3143D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BCBD7-6C65-4538-A41C-ACF1856F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87297-15C9-4233-954A-1CD0FD10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7DE81-C3ED-41C0-9E94-ABE71E3D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B8F94-8E88-4DA4-8F4F-DFC8A14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F394-8019-4071-B2FB-0988D87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18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331C-2207-400B-BBA8-7E1791FF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FA799B-E4BD-494E-9B2B-C072A77C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B1D64-1DF0-49D5-8D3B-C5D3D701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A056C-893B-46D5-B9A8-38C0D329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C7FC0-C5BB-4C3E-A33D-08D8D43D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92685-5E08-4957-B63D-BD7D4030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4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AB19-3B64-4A8C-94D5-C63A3B6B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A9ECB-5950-4706-B29F-F557F690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4D30A-B0F7-4B48-A73D-EFDE866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88C22-94EF-4364-8FA7-4A94934D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8BBF5-3CCD-4C0E-A12A-01B0DB4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49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1D78F-5F3A-462F-AD1F-9CB1D49B9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05EDC-A4DA-45C8-A695-C14A6D86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A7FBB-2E1E-4B98-91A2-24447BA4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BE04C-EBCF-46B1-AECE-9921FE9A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F7DFB-DACE-4CFA-AC4A-2E4A34BB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엔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766220"/>
            <a:ext cx="10515600" cy="1325563"/>
          </a:xfrm>
        </p:spPr>
        <p:txBody>
          <a:bodyPr>
            <a:norm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7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479C-B7AB-4550-AC8D-15732F6D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D5BB8-A510-4523-9FE8-AD5E294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BBB63-3D0A-4CB6-924D-C2298C6A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7C8BD-F5DE-4CFE-BBAD-38CB7539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2DDA1-DCF8-401A-84AD-C0637DC2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D7AA-CFE3-4EB4-9111-D980D241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B5324-A4B7-4D2D-8061-2E6155DF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8BC09-69A2-4BA8-8B95-65B91C8D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D0569-0664-4F61-90A7-BC1D933C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A1967-3CE6-4342-A659-1EBA284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8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92F9-B2D9-46B1-A579-147D28D8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F940E-23D7-4BAB-87B1-BC8A9768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1DF7E-3054-4D93-9048-8B4FDCEA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5047-B7A5-4F9E-BC61-5A548EB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6DDE0-9EFD-41D6-9E82-7757991B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3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86ED-64D3-4649-B54D-C1921AFC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E7632-324F-4A16-8DB3-31DEB5FA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7E9AC-9A5E-44A0-925B-9E530691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85071-2828-4873-8B6F-B4CB5A31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0D0A5-6210-48A4-88D7-EBF273FC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B860F-22A3-4CFD-B656-724A5F7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163F7-A12B-44DF-BAB8-897DBE7E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FD491-7ADB-4F0F-99ED-F1FCBABC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CF2C3-1452-484D-941A-5F55807A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C8642-D291-49FB-BCD6-FE8209A43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1B056-8C3F-462F-85C3-78DB407A3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49F35-B70C-4FBB-84F8-A9062EA6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59C345-46CD-4AB5-A290-8F39BA3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7DB24D-812C-4CDA-99C2-0B194D86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20CD-9F84-47C9-9DBE-D0540EC1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86BA3-448A-4027-B2B7-6F579E11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50F22-B985-4435-94DC-6371FDE4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9D3CA-08A5-4AC6-9086-10054863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2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94DCB7-A92A-4524-9F61-23DEA830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C5850-FC39-436C-9E8A-B16CE9CF9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60E4E-CA82-41F8-A4AF-1495C41FE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E506-71D6-4906-8E4F-5F8298439D1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7FCD2-7927-4BC3-AB79-6AB11BA9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7D07C-7A2F-4DD4-AA1F-EBB8D8E0D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63D7-F30B-48F4-B8E1-82AD15D1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6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7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C557-28B1-6015-8238-220D97F9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Page1: Background, Workflow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D3562-6CD7-2C32-A8E8-4E9EF7DC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4" y="817266"/>
            <a:ext cx="4757059" cy="4950591"/>
          </a:xfrm>
        </p:spPr>
        <p:txBody>
          <a:bodyPr/>
          <a:lstStyle/>
          <a:p>
            <a:r>
              <a:rPr lang="en-US" altLang="ko-KR" dirty="0"/>
              <a:t>Background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506DF7A-F25C-A74A-973F-1F92A2191760}"/>
              </a:ext>
            </a:extLst>
          </p:cNvPr>
          <p:cNvSpPr txBox="1">
            <a:spLocks/>
          </p:cNvSpPr>
          <p:nvPr/>
        </p:nvSpPr>
        <p:spPr>
          <a:xfrm>
            <a:off x="0" y="817266"/>
            <a:ext cx="5257802" cy="818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C48C8E0-C9D7-BE0E-B164-8D32DC6E1A11}"/>
              </a:ext>
            </a:extLst>
          </p:cNvPr>
          <p:cNvSpPr txBox="1">
            <a:spLocks/>
          </p:cNvSpPr>
          <p:nvPr/>
        </p:nvSpPr>
        <p:spPr>
          <a:xfrm>
            <a:off x="11103429" y="0"/>
            <a:ext cx="1284513" cy="635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김영오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AB43839-9B75-1352-D02A-EAE310733465}"/>
              </a:ext>
            </a:extLst>
          </p:cNvPr>
          <p:cNvSpPr txBox="1">
            <a:spLocks/>
          </p:cNvSpPr>
          <p:nvPr/>
        </p:nvSpPr>
        <p:spPr>
          <a:xfrm>
            <a:off x="6139545" y="337598"/>
            <a:ext cx="6096000" cy="495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Workflow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Preprocess </a:t>
            </a:r>
          </a:p>
          <a:p>
            <a:pPr marL="0" indent="0">
              <a:buNone/>
            </a:pPr>
            <a:r>
              <a:rPr lang="en-US" altLang="ko-KR" dirty="0"/>
              <a:t>2. Shannon Entropy implementation </a:t>
            </a:r>
          </a:p>
          <a:p>
            <a:pPr marL="0" indent="0">
              <a:buNone/>
            </a:pPr>
            <a:r>
              <a:rPr lang="en-US" altLang="ko-KR" dirty="0"/>
              <a:t>3. Make bam and bai file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Upload at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Make images</a:t>
            </a:r>
          </a:p>
          <a:p>
            <a:pPr marL="0" indent="0">
              <a:buNone/>
            </a:pPr>
            <a:r>
              <a:rPr lang="en-US" altLang="ko-KR" dirty="0"/>
              <a:t>6. Discussion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C4A34-46DA-B8AE-0C2D-13A9D4DF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7929"/>
            <a:ext cx="6096000" cy="54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C557-28B1-6015-8238-220D97F9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Page2: Preprocess, Shannon entropy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D3562-6CD7-2C32-A8E8-4E9EF7DC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49" y="953703"/>
            <a:ext cx="4697185" cy="4950591"/>
          </a:xfrm>
        </p:spPr>
        <p:txBody>
          <a:bodyPr/>
          <a:lstStyle/>
          <a:p>
            <a:r>
              <a:rPr lang="en-US" altLang="ko-KR" dirty="0"/>
              <a:t>Preprocess: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Replace let7g with let7d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Set the bounds by coordinates from "!grep -</a:t>
            </a:r>
            <a:r>
              <a:rPr lang="en-US" altLang="ko-KR" dirty="0" err="1"/>
              <a:t>i</a:t>
            </a:r>
            <a:r>
              <a:rPr lang="en-US" altLang="ko-KR" dirty="0"/>
              <a:t> mirlet7g </a:t>
            </a:r>
            <a:r>
              <a:rPr lang="en-US" altLang="ko-KR" dirty="0" err="1"/>
              <a:t>gencode.gtf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Get bam, bai files using </a:t>
            </a:r>
            <a:r>
              <a:rPr lang="en-US" altLang="ko-KR" dirty="0" err="1"/>
              <a:t>samtools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506DF7A-F25C-A74A-973F-1F92A2191760}"/>
              </a:ext>
            </a:extLst>
          </p:cNvPr>
          <p:cNvSpPr txBox="1">
            <a:spLocks/>
          </p:cNvSpPr>
          <p:nvPr/>
        </p:nvSpPr>
        <p:spPr>
          <a:xfrm>
            <a:off x="337458" y="1306015"/>
            <a:ext cx="10515600" cy="818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C48C8E0-C9D7-BE0E-B164-8D32DC6E1A11}"/>
              </a:ext>
            </a:extLst>
          </p:cNvPr>
          <p:cNvSpPr txBox="1">
            <a:spLocks/>
          </p:cNvSpPr>
          <p:nvPr/>
        </p:nvSpPr>
        <p:spPr>
          <a:xfrm>
            <a:off x="11103429" y="0"/>
            <a:ext cx="1284513" cy="635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김영오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86BE08-9436-D0C1-FA09-8C3335A7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97" y="2714047"/>
            <a:ext cx="5574848" cy="414395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DA5EBE9-0D63-7191-033C-FA5C58C11B57}"/>
              </a:ext>
            </a:extLst>
          </p:cNvPr>
          <p:cNvSpPr txBox="1">
            <a:spLocks/>
          </p:cNvSpPr>
          <p:nvPr/>
        </p:nvSpPr>
        <p:spPr>
          <a:xfrm>
            <a:off x="5595258" y="1140944"/>
            <a:ext cx="10515600" cy="818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0DE2089-F00D-2112-CC69-452748242A53}"/>
              </a:ext>
            </a:extLst>
          </p:cNvPr>
          <p:cNvSpPr txBox="1">
            <a:spLocks/>
          </p:cNvSpPr>
          <p:nvPr/>
        </p:nvSpPr>
        <p:spPr>
          <a:xfrm>
            <a:off x="6393997" y="953704"/>
            <a:ext cx="4697185" cy="495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Shannon entropy:</a:t>
            </a:r>
          </a:p>
          <a:p>
            <a:pPr marL="0" indent="0">
              <a:buNone/>
            </a:pPr>
            <a:r>
              <a:rPr lang="en-US" altLang="ko-KR" dirty="0"/>
              <a:t> ChatGPT makes the</a:t>
            </a:r>
            <a:r>
              <a:rPr lang="ko-KR" altLang="en-US" dirty="0"/>
              <a:t> </a:t>
            </a:r>
            <a:r>
              <a:rPr lang="en-US" altLang="ko-KR"/>
              <a:t>code first and </a:t>
            </a:r>
            <a:r>
              <a:rPr lang="en-US" altLang="ko-KR" dirty="0"/>
              <a:t>I debugged.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27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C557-28B1-6015-8238-220D97F9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Page3: Result Figures1, UCSC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506DF7A-F25C-A74A-973F-1F92A2191760}"/>
              </a:ext>
            </a:extLst>
          </p:cNvPr>
          <p:cNvSpPr txBox="1">
            <a:spLocks/>
          </p:cNvSpPr>
          <p:nvPr/>
        </p:nvSpPr>
        <p:spPr>
          <a:xfrm>
            <a:off x="337458" y="1306015"/>
            <a:ext cx="10515600" cy="818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C48C8E0-C9D7-BE0E-B164-8D32DC6E1A11}"/>
              </a:ext>
            </a:extLst>
          </p:cNvPr>
          <p:cNvSpPr txBox="1">
            <a:spLocks/>
          </p:cNvSpPr>
          <p:nvPr/>
        </p:nvSpPr>
        <p:spPr>
          <a:xfrm>
            <a:off x="11103429" y="0"/>
            <a:ext cx="1284513" cy="635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김영오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657FBE-4272-B20F-A0F5-C4A4A4516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9579"/>
            <a:ext cx="5767170" cy="3127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C50FAF-7A1E-0188-1DCD-C306391B7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20094"/>
            <a:ext cx="5767170" cy="25765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A91105-E82B-F1CB-D035-F6AF3A37F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9579"/>
            <a:ext cx="3737506" cy="57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2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C557-28B1-6015-8238-220D97F9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Pages4: IGV image, Discussion 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506DF7A-F25C-A74A-973F-1F92A2191760}"/>
              </a:ext>
            </a:extLst>
          </p:cNvPr>
          <p:cNvSpPr txBox="1">
            <a:spLocks/>
          </p:cNvSpPr>
          <p:nvPr/>
        </p:nvSpPr>
        <p:spPr>
          <a:xfrm>
            <a:off x="337458" y="1306015"/>
            <a:ext cx="10515600" cy="818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C48C8E0-C9D7-BE0E-B164-8D32DC6E1A11}"/>
              </a:ext>
            </a:extLst>
          </p:cNvPr>
          <p:cNvSpPr txBox="1">
            <a:spLocks/>
          </p:cNvSpPr>
          <p:nvPr/>
        </p:nvSpPr>
        <p:spPr>
          <a:xfrm>
            <a:off x="11103429" y="0"/>
            <a:ext cx="1284513" cy="635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김영오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57DE7B-AA91-03FD-F5FF-3FF2E6258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935"/>
            <a:ext cx="12192000" cy="38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339</Words>
  <Application>Microsoft Office PowerPoint</Application>
  <PresentationFormat>와이드스크린</PresentationFormat>
  <Paragraphs>59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Courier New</vt:lpstr>
      <vt:lpstr>Office 테마</vt:lpstr>
      <vt:lpstr>Page1: Background, Workflow</vt:lpstr>
      <vt:lpstr>Page2: Preprocess, Shannon entropy</vt:lpstr>
      <vt:lpstr>Page3: Result Figures1, UCSC</vt:lpstr>
      <vt:lpstr>Pages4: IGV image,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oh Kim</dc:creator>
  <cp:lastModifiedBy>Kim young oh</cp:lastModifiedBy>
  <cp:revision>60</cp:revision>
  <dcterms:created xsi:type="dcterms:W3CDTF">2021-05-19T06:41:18Z</dcterms:created>
  <dcterms:modified xsi:type="dcterms:W3CDTF">2023-06-08T07:34:17Z</dcterms:modified>
</cp:coreProperties>
</file>