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Computer Shop Management 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Inventory Management for Computer Stores</a:t>
            </a:r>
          </a:p>
          <a:p>
            <a:r>
              <a:rPr lang="en-US" dirty="0"/>
              <a:t>By John Marvin S. Miciano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663E5-2903-07B6-60DC-781CDFD87F2E}"/>
              </a:ext>
            </a:extLst>
          </p:cNvPr>
          <p:cNvSpPr txBox="1"/>
          <p:nvPr/>
        </p:nvSpPr>
        <p:spPr>
          <a:xfrm>
            <a:off x="11095267" y="531986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25/11/2024</a:t>
            </a:r>
            <a:endParaRPr lang="en-P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E0FD-F11D-C93B-F624-95E1C07E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Mitigation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4C28-FE44-4549-E944-26EB24C7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Risks : SQL injections and unauthorized access</a:t>
            </a:r>
            <a:br>
              <a:rPr lang="en-US" dirty="0"/>
            </a:br>
            <a:r>
              <a:rPr lang="en-US" dirty="0"/>
              <a:t>            Mitigation : Prepared statements and session timeout</a:t>
            </a:r>
          </a:p>
          <a:p>
            <a:r>
              <a:rPr lang="en-US" dirty="0"/>
              <a:t>Data Loss : Risks of losing inventory data</a:t>
            </a:r>
            <a:br>
              <a:rPr lang="en-US" dirty="0"/>
            </a:br>
            <a:r>
              <a:rPr lang="en-US" dirty="0"/>
              <a:t>            Mitigation : Regular database backups</a:t>
            </a:r>
          </a:p>
          <a:p>
            <a:r>
              <a:rPr lang="en-US" dirty="0"/>
              <a:t>System Downtime : Server downtime, network issues and electrical disruption</a:t>
            </a:r>
            <a:br>
              <a:rPr lang="en-US" dirty="0"/>
            </a:br>
            <a:r>
              <a:rPr lang="en-US" dirty="0"/>
              <a:t>             Mitigation : Reliable hosting provider, contingency plan</a:t>
            </a:r>
            <a:endParaRPr lang="en-PH" dirty="0"/>
          </a:p>
          <a:p>
            <a:r>
              <a:rPr lang="en-US" dirty="0"/>
              <a:t>Usability risks : Complexity in design</a:t>
            </a:r>
            <a:br>
              <a:rPr lang="en-US" dirty="0"/>
            </a:br>
            <a:r>
              <a:rPr lang="en-US" dirty="0"/>
              <a:t>            Mitigation : Conduct user testing and gather feedback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9052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A587-FE54-70F8-D07A-2E7696E5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(Cost Estimation)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CD6D-5DEB-15E0-07C1-A15300C7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Development Costs:</a:t>
            </a:r>
            <a:br>
              <a:rPr lang="en-US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Developer Time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Estimated at 8 hours at $5/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$40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Design and Wireframing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Estimated at 4 hours at $2.5/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$10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Hosting and Deployment Costs: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Domain Registration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$14/year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Premium Web Hosting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$4.39/month or $52.73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/year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SSL Certificate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free as it is included in the Domain Registration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Total Annual Costing =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$66.73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Maintenance and Support: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Bug Fixes and Updates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Estimated at $5/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Total estimated Cost (Initial Development + 1 year of hosting) =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$116.73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/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2983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BED66-FBCE-C72E-5634-95DF3B34F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CEF7-58D1-1331-E8A4-2B268169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(Annual Savings)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CE46-474C-1FC9-42D8-D31A201F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Assuming that the system will be used in the Philippines, an average cost of labor is $10.94 per day, at least 10 hours of labor is saved per</a:t>
            </a:r>
            <a:r>
              <a:rPr lang="en-US" sz="28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month, thus the store has a monthly savings of $13.68 and an annual savings of $164.10</a:t>
            </a:r>
            <a:endParaRPr lang="en-PH" sz="28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987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1E097-C92E-7164-B61E-BE652527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4C55-A34F-9343-E7CB-DB4E9174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(ROI)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2422-5BC8-C053-F7A5-C5971CA8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With the total annual savings of $164.10, the initial investment of $116.73 could be recouped in approximately 8 and a half months. </a:t>
            </a:r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281573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4D9B1-C956-D20E-551F-ACA19B22A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96B7-366B-AC11-2D6E-8705CC38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</a:t>
            </a:r>
            <a:br>
              <a:rPr lang="en-US" dirty="0"/>
            </a:br>
            <a:r>
              <a:rPr lang="en-US" dirty="0"/>
              <a:t>(Benefits)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6F4E-0946-AED8-A6A5-C621A7F7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/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Increased Efficiency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By using the system, store staff can manage inventory efficiently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without manual inventory-keeping. This reduces the time spent on data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entry and searching for the information, translating into cost savings on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labor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Accuracy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Automated inventory management reduces human error, ensuring accurate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stock levels, which can improve ordering decisions and reduces losses due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to stockouts or overstocking.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Scalability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system provides a scalable solution that can grow with the business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accommodating additional staff and inventory without extra costs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Upon request, the system can be improve to include record keeping of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customers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8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2CFD0-0422-C669-FC2C-22AE7EEA8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F05C-4DB6-88FC-9F3E-0474CC97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6603-DFC0-CE49-909F-69F13377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Summary</a:t>
            </a:r>
            <a:r>
              <a:rPr lang="en-US" sz="1600" dirty="0"/>
              <a:t>: The system enhances inventory management through automation, security, and ease of</a:t>
            </a:r>
            <a:br>
              <a:rPr lang="en-US" sz="1600" dirty="0"/>
            </a:br>
            <a:r>
              <a:rPr lang="en-US" sz="1600" dirty="0"/>
              <a:t>                      use.</a:t>
            </a: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Future Enhancements and Improvements :</a:t>
            </a:r>
            <a:b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Reporting and Analytics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Adding features for sales inventory reports would give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the managers or the owner of the shop insights into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trends, stock levels, and demand, helping in improving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the shop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Role-Based Access Control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Implementing roles for different user levels, for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example admin, owner, staff, as to restrict access to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certain functionalities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Inventory Alerts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 a notification alert whenever the stock levels are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low as to help staff manage inventory proactively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Search and Filter –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 search and filter as to make it easier for users to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find specific records in the inventory</a:t>
            </a:r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273340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 –</a:t>
            </a:r>
            <a:r>
              <a:rPr lang="en-US" dirty="0"/>
              <a:t> The system is a web-based application for managing computer </a:t>
            </a:r>
            <a:br>
              <a:rPr lang="en-US" dirty="0"/>
            </a:br>
            <a:r>
              <a:rPr lang="en-US" dirty="0"/>
              <a:t>                      inventory.</a:t>
            </a:r>
          </a:p>
          <a:p>
            <a:r>
              <a:rPr lang="en-US" b="1" dirty="0"/>
              <a:t>Objective – </a:t>
            </a:r>
            <a:r>
              <a:rPr lang="en-US" dirty="0"/>
              <a:t>To streamline inventory management, reduce manual tasks, and</a:t>
            </a:r>
            <a:br>
              <a:rPr lang="en-US" dirty="0"/>
            </a:br>
            <a:r>
              <a:rPr lang="en-US" dirty="0"/>
              <a:t>                     enhance data accuracy.</a:t>
            </a:r>
          </a:p>
          <a:p>
            <a:r>
              <a:rPr lang="en-US" b="1" dirty="0"/>
              <a:t>Key Users –</a:t>
            </a:r>
            <a:r>
              <a:rPr lang="en-US" dirty="0"/>
              <a:t> Store staff and administrators.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99443-E8D0-4306-F6DF-EB4DD4EB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F113C1B-3151-607A-FB4E-A87B641D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68BBFFB-F9CB-95C4-BB40-97B8DBB5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Functionalities : User Authentication </a:t>
            </a:r>
            <a:br>
              <a:rPr lang="en-US" b="1" dirty="0"/>
            </a:br>
            <a:r>
              <a:rPr lang="en-US" b="1" dirty="0"/>
              <a:t>                                        Inventory Management(Add, Edit, Delete)</a:t>
            </a:r>
            <a:br>
              <a:rPr lang="en-US" b="1" dirty="0"/>
            </a:br>
            <a:r>
              <a:rPr lang="en-US" b="1" dirty="0"/>
              <a:t>                                        Session Management</a:t>
            </a:r>
            <a:endParaRPr lang="en-US" dirty="0"/>
          </a:p>
          <a:p>
            <a:r>
              <a:rPr lang="en-US" b="1" dirty="0"/>
              <a:t>Technology Stack : Frontend (HTML, CSS)</a:t>
            </a:r>
            <a:br>
              <a:rPr lang="en-US" b="1" dirty="0"/>
            </a:br>
            <a:r>
              <a:rPr lang="en-US" b="1" dirty="0"/>
              <a:t>                                     Backend (PHP, MySQL)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3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19277-6EA8-BA28-F1A4-05BD5B0C8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CDE26AD-7C3C-F8BA-FDF9-11706DDE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CD2D3C7-8251-09C1-1406-CB91A773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Client Server Model: </a:t>
            </a:r>
            <a:br>
              <a:rPr lang="en-US" b="1" dirty="0"/>
            </a:br>
            <a:r>
              <a:rPr lang="en-US" b="1" dirty="0"/>
              <a:t>                                Client(Web browser) – Used by staff for data entry and retrieval</a:t>
            </a:r>
            <a:br>
              <a:rPr lang="en-US" b="1" dirty="0"/>
            </a:br>
            <a:r>
              <a:rPr lang="en-US" b="1" dirty="0"/>
              <a:t>                                Server(PHP) – Processes requests, manages sessions and</a:t>
            </a:r>
            <a:br>
              <a:rPr lang="en-US" b="1" dirty="0"/>
            </a:br>
            <a:r>
              <a:rPr lang="en-US" b="1" dirty="0"/>
              <a:t>                                                            handle data validation</a:t>
            </a:r>
            <a:br>
              <a:rPr lang="en-US" b="1" dirty="0"/>
            </a:br>
            <a:r>
              <a:rPr lang="en-US" b="1" dirty="0"/>
              <a:t>                                Database Server(SQL) – Stores user and inventory data</a:t>
            </a:r>
            <a:endParaRPr lang="en-US" dirty="0"/>
          </a:p>
          <a:p>
            <a:r>
              <a:rPr lang="en-US" b="1" dirty="0"/>
              <a:t>A simple Block Diagram 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B41CD-5065-BD6B-F067-CDB9A6B1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3356992"/>
            <a:ext cx="426464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2C51-AFBC-F713-15A3-8BC787482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EBE090-177B-6531-71E5-0CFE404C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56E9F9A-383F-76A9-2955-5F4D117D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Table – Stores user details (id, username and password)</a:t>
            </a:r>
            <a:endParaRPr lang="en-US" dirty="0"/>
          </a:p>
          <a:p>
            <a:r>
              <a:rPr lang="en-US" b="1" dirty="0"/>
              <a:t>Computer Inventory Table – Stores computer details (id, model, brand, price, </a:t>
            </a:r>
            <a:br>
              <a:rPr lang="en-US" b="1" dirty="0"/>
            </a:br>
            <a:r>
              <a:rPr lang="en-US" b="1" dirty="0"/>
              <a:t>                                                        and stock)</a:t>
            </a:r>
          </a:p>
          <a:p>
            <a:r>
              <a:rPr lang="en-US" b="1" dirty="0"/>
              <a:t>ERD of the system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7D80B-7505-C93B-CFA2-28FDECC9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2924944"/>
            <a:ext cx="5838304" cy="36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5B5B-64E6-75F1-B61B-D6AAC04F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E6F3-A38D-ACF2-E227-32AD6430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 –</a:t>
            </a:r>
            <a:r>
              <a:rPr lang="en-PH" dirty="0"/>
              <a:t> Secure login with session management</a:t>
            </a:r>
          </a:p>
          <a:p>
            <a:r>
              <a:rPr lang="en-PH" dirty="0"/>
              <a:t>Inventory Management –</a:t>
            </a:r>
            <a:r>
              <a:rPr lang="en-US" dirty="0"/>
              <a:t> CRUD operations for managing computer records</a:t>
            </a:r>
          </a:p>
          <a:p>
            <a:r>
              <a:rPr lang="en-US" dirty="0"/>
              <a:t>Responsive Design –</a:t>
            </a:r>
            <a:r>
              <a:rPr lang="en-PH" dirty="0"/>
              <a:t> Website is intuitive on both desktop and mobile devices</a:t>
            </a:r>
          </a:p>
          <a:p>
            <a:r>
              <a:rPr lang="en-PH" dirty="0"/>
              <a:t>Security Measures –</a:t>
            </a:r>
            <a:r>
              <a:rPr lang="en-US" dirty="0"/>
              <a:t> Password is hashed , 10 minutes of inactivity destroys the </a:t>
            </a:r>
            <a:br>
              <a:rPr lang="en-US" dirty="0"/>
            </a:br>
            <a:r>
              <a:rPr lang="en-US" dirty="0"/>
              <a:t>                                        session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4480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60783-74DF-8253-3DF2-E47730962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26AF-F62B-8AA3-E846-06738BD6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Testing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EF11-BA88-DE81-0BDA-548BF066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 :</a:t>
            </a:r>
            <a:br>
              <a:rPr lang="en-PH" dirty="0"/>
            </a:br>
            <a:r>
              <a:rPr lang="en-PH" dirty="0"/>
              <a:t>                        HTML, CSS, PHP for the frontend</a:t>
            </a:r>
            <a:br>
              <a:rPr lang="en-PH" dirty="0"/>
            </a:br>
            <a:r>
              <a:rPr lang="en-PH" dirty="0"/>
              <a:t>                        PHP for the backend logic</a:t>
            </a:r>
            <a:br>
              <a:rPr lang="en-PH" dirty="0"/>
            </a:br>
            <a:r>
              <a:rPr lang="en-PH" dirty="0"/>
              <a:t>                        MySQL for data storage</a:t>
            </a:r>
            <a:br>
              <a:rPr lang="en-PH" dirty="0"/>
            </a:br>
            <a:r>
              <a:rPr lang="en-PH" dirty="0"/>
              <a:t>                        Notepad++, phpMyAdmin, XAMPP for Development tools</a:t>
            </a:r>
          </a:p>
          <a:p>
            <a:r>
              <a:rPr lang="en-PH" dirty="0"/>
              <a:t>Testing :</a:t>
            </a:r>
            <a:br>
              <a:rPr lang="en-PH" dirty="0"/>
            </a:br>
            <a:r>
              <a:rPr lang="en-PH" dirty="0"/>
              <a:t>          Functional Testing (ex: Back button, CRUD operations)</a:t>
            </a:r>
            <a:br>
              <a:rPr lang="en-PH" dirty="0"/>
            </a:br>
            <a:r>
              <a:rPr lang="en-PH" dirty="0"/>
              <a:t>          Security Testing (ex: login credentials, 10 minutes session timeout)</a:t>
            </a:r>
            <a:br>
              <a:rPr lang="en-PH" dirty="0"/>
            </a:br>
            <a:r>
              <a:rPr lang="en-PH" dirty="0"/>
              <a:t>          Usability Testing (ex: intuitive interface)</a:t>
            </a:r>
          </a:p>
        </p:txBody>
      </p:sp>
    </p:spTree>
    <p:extLst>
      <p:ext uri="{BB962C8B-B14F-4D97-AF65-F5344CB8AC3E}">
        <p14:creationId xmlns:p14="http://schemas.microsoft.com/office/powerpoint/2010/main" val="327405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6E0C-6D20-5617-407D-54ED478A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Testing</a:t>
            </a:r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C3B72B-11D8-6AFE-DB9F-F9745347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889B49-B878-256D-644B-73720FFC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05589"/>
            <a:ext cx="10848528" cy="45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5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A6C37-ABCA-D649-000C-FD03C1F4A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8643-6DD9-F4D1-B3B3-8A5087C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Security Testing</a:t>
            </a:r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9217EE-765E-D581-0F09-E56CB783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6C11A-D167-DAAA-2851-68A73B92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12095312" cy="27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560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169</TotalTime>
  <Words>883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Candara</vt:lpstr>
      <vt:lpstr>Consolas</vt:lpstr>
      <vt:lpstr>Tech Computer 16x9</vt:lpstr>
      <vt:lpstr>Computer Shop Management System</vt:lpstr>
      <vt:lpstr>Introduction</vt:lpstr>
      <vt:lpstr>System Description</vt:lpstr>
      <vt:lpstr>System Architecture</vt:lpstr>
      <vt:lpstr>Database Design</vt:lpstr>
      <vt:lpstr>System Features</vt:lpstr>
      <vt:lpstr>Development and Testing</vt:lpstr>
      <vt:lpstr>Functional Testing</vt:lpstr>
      <vt:lpstr>Security Testing</vt:lpstr>
      <vt:lpstr>Risk and Mitigation</vt:lpstr>
      <vt:lpstr>Cost-Benefit Analysis  (Cost Estimation)</vt:lpstr>
      <vt:lpstr>Cost-Benefit Analysis  (Annual Savings)</vt:lpstr>
      <vt:lpstr>Cost-Benefit Analysis  (ROI)</vt:lpstr>
      <vt:lpstr>Cost-Benefit Analysis  (Benefits)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Marvin Miciano</dc:creator>
  <cp:lastModifiedBy>John Marvin Miciano</cp:lastModifiedBy>
  <cp:revision>8</cp:revision>
  <dcterms:created xsi:type="dcterms:W3CDTF">2024-11-14T14:29:47Z</dcterms:created>
  <dcterms:modified xsi:type="dcterms:W3CDTF">2024-11-18T09:37:59Z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