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"/>
  </p:notesMasterIdLst>
  <p:handoutMasterIdLst>
    <p:handoutMasterId r:id="rId5"/>
  </p:handoutMasterIdLst>
  <p:sldIdLst>
    <p:sldId id="39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7D971"/>
    <a:srgbClr val="E7F9FF"/>
    <a:srgbClr val="D4ECBA"/>
    <a:srgbClr val="CC3300"/>
    <a:srgbClr val="FF9900"/>
    <a:srgbClr val="F8F8F8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5220" autoAdjust="0"/>
  </p:normalViewPr>
  <p:slideViewPr>
    <p:cSldViewPr snapToGrid="0">
      <p:cViewPr varScale="1">
        <p:scale>
          <a:sx n="105" d="100"/>
          <a:sy n="105" d="100"/>
        </p:scale>
        <p:origin x="396" y="-6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141" y="8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2021. 10. 28.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207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2" y="6401937"/>
            <a:ext cx="213995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1" y="6400633"/>
            <a:ext cx="2139955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491287"/>
            <a:ext cx="1634173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3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3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06" y="6500180"/>
            <a:ext cx="1399857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696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kerekített téglalap 7">
            <a:extLst>
              <a:ext uri="{FF2B5EF4-FFF2-40B4-BE49-F238E27FC236}">
                <a16:creationId xmlns:a16="http://schemas.microsoft.com/office/drawing/2014/main" id="{BBB60370-8EA0-46A4-84CD-A30D73B41CC1}"/>
              </a:ext>
            </a:extLst>
          </p:cNvPr>
          <p:cNvSpPr/>
          <p:nvPr/>
        </p:nvSpPr>
        <p:spPr>
          <a:xfrm>
            <a:off x="3815145" y="1721654"/>
            <a:ext cx="4861479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700">
                <a:solidFill>
                  <a:srgbClr val="000000"/>
                </a:solidFill>
              </a:rPr>
              <a:t>Gamma          Statechart          Language</a:t>
            </a:r>
          </a:p>
        </p:txBody>
      </p:sp>
      <p:sp>
        <p:nvSpPr>
          <p:cNvPr id="14" name="Lekerekített téglalap 36">
            <a:extLst>
              <a:ext uri="{FF2B5EF4-FFF2-40B4-BE49-F238E27FC236}">
                <a16:creationId xmlns:a16="http://schemas.microsoft.com/office/drawing/2014/main" id="{235CC412-F696-42B4-8778-D5524B592542}"/>
              </a:ext>
            </a:extLst>
          </p:cNvPr>
          <p:cNvSpPr/>
          <p:nvPr/>
        </p:nvSpPr>
        <p:spPr>
          <a:xfrm>
            <a:off x="3994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statechart</a:t>
            </a:r>
          </a:p>
        </p:txBody>
      </p:sp>
      <p:sp>
        <p:nvSpPr>
          <p:cNvPr id="15" name="Lekerekített téglalap 37">
            <a:extLst>
              <a:ext uri="{FF2B5EF4-FFF2-40B4-BE49-F238E27FC236}">
                <a16:creationId xmlns:a16="http://schemas.microsoft.com/office/drawing/2014/main" id="{26AE7810-81A8-4EC7-B075-43B1AD0DA75B}"/>
              </a:ext>
            </a:extLst>
          </p:cNvPr>
          <p:cNvSpPr/>
          <p:nvPr/>
        </p:nvSpPr>
        <p:spPr>
          <a:xfrm>
            <a:off x="5938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 statechart</a:t>
            </a:r>
          </a:p>
        </p:txBody>
      </p:sp>
      <p:sp>
        <p:nvSpPr>
          <p:cNvPr id="33" name="Beszédbuborék: lekerekített sarkú téglalap 5">
            <a:extLst>
              <a:ext uri="{FF2B5EF4-FFF2-40B4-BE49-F238E27FC236}">
                <a16:creationId xmlns:a16="http://schemas.microsoft.com/office/drawing/2014/main" id="{D1ABEB3E-63DA-4CAD-8F1D-643609185F3C}"/>
              </a:ext>
            </a:extLst>
          </p:cNvPr>
          <p:cNvSpPr/>
          <p:nvPr/>
        </p:nvSpPr>
        <p:spPr>
          <a:xfrm rot="5400000">
            <a:off x="1904379" y="3017152"/>
            <a:ext cx="3212416" cy="6214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80" name="Lekerekített téglalap 7">
            <a:extLst>
              <a:ext uri="{FF2B5EF4-FFF2-40B4-BE49-F238E27FC236}">
                <a16:creationId xmlns:a16="http://schemas.microsoft.com/office/drawing/2014/main" id="{CECDF0CB-C883-4576-A8F5-09FCDC550A22}"/>
              </a:ext>
            </a:extLst>
          </p:cNvPr>
          <p:cNvSpPr/>
          <p:nvPr/>
        </p:nvSpPr>
        <p:spPr>
          <a:xfrm>
            <a:off x="3815145" y="3033568"/>
            <a:ext cx="4860000" cy="1900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Composition          Language</a:t>
            </a:r>
          </a:p>
        </p:txBody>
      </p:sp>
      <p:sp>
        <p:nvSpPr>
          <p:cNvPr id="88" name="Lekerekített téglalap 44">
            <a:extLst>
              <a:ext uri="{FF2B5EF4-FFF2-40B4-BE49-F238E27FC236}">
                <a16:creationId xmlns:a16="http://schemas.microsoft.com/office/drawing/2014/main" id="{1819DB2F-AF64-4850-B238-4A022048780F}"/>
              </a:ext>
            </a:extLst>
          </p:cNvPr>
          <p:cNvSpPr/>
          <p:nvPr/>
        </p:nvSpPr>
        <p:spPr>
          <a:xfrm>
            <a:off x="3994333" y="3200694"/>
            <a:ext cx="3536119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sp>
        <p:nvSpPr>
          <p:cNvPr id="118" name="Lekerekített téglalap 7">
            <a:extLst>
              <a:ext uri="{FF2B5EF4-FFF2-40B4-BE49-F238E27FC236}">
                <a16:creationId xmlns:a16="http://schemas.microsoft.com/office/drawing/2014/main" id="{1F4F57A7-7E61-41EC-83B8-41BD0C066960}"/>
              </a:ext>
            </a:extLst>
          </p:cNvPr>
          <p:cNvSpPr/>
          <p:nvPr/>
        </p:nvSpPr>
        <p:spPr>
          <a:xfrm>
            <a:off x="25232" y="5278952"/>
            <a:ext cx="2891571" cy="155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</a:rPr>
              <a:t>Gamma Trace          Language</a:t>
            </a:r>
          </a:p>
        </p:txBody>
      </p:sp>
      <p:sp>
        <p:nvSpPr>
          <p:cNvPr id="119" name="Lekerekített téglalap 39">
            <a:extLst>
              <a:ext uri="{FF2B5EF4-FFF2-40B4-BE49-F238E27FC236}">
                <a16:creationId xmlns:a16="http://schemas.microsoft.com/office/drawing/2014/main" id="{06429B4D-3DA3-48BE-8959-620E74D64E8E}"/>
              </a:ext>
            </a:extLst>
          </p:cNvPr>
          <p:cNvSpPr/>
          <p:nvPr/>
        </p:nvSpPr>
        <p:spPr>
          <a:xfrm>
            <a:off x="216000" y="5699031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Abstract test cases</a:t>
            </a:r>
          </a:p>
        </p:txBody>
      </p:sp>
      <p:sp>
        <p:nvSpPr>
          <p:cNvPr id="121" name="Lekerekített téglalap 7">
            <a:extLst>
              <a:ext uri="{FF2B5EF4-FFF2-40B4-BE49-F238E27FC236}">
                <a16:creationId xmlns:a16="http://schemas.microsoft.com/office/drawing/2014/main" id="{73C73CD6-9817-4E47-BC27-87E4D1064951}"/>
              </a:ext>
            </a:extLst>
          </p:cNvPr>
          <p:cNvSpPr/>
          <p:nvPr/>
        </p:nvSpPr>
        <p:spPr>
          <a:xfrm>
            <a:off x="25232" y="1721654"/>
            <a:ext cx="2891571" cy="3212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36000" tIns="72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General-purpose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programming language</a:t>
            </a:r>
          </a:p>
        </p:txBody>
      </p:sp>
      <p:sp>
        <p:nvSpPr>
          <p:cNvPr id="9" name="Téglalap 47">
            <a:extLst>
              <a:ext uri="{FF2B5EF4-FFF2-40B4-BE49-F238E27FC236}">
                <a16:creationId xmlns:a16="http://schemas.microsoft.com/office/drawing/2014/main" id="{FDD668C1-2D3F-47E4-83CC-43D856E31B87}"/>
              </a:ext>
            </a:extLst>
          </p:cNvPr>
          <p:cNvSpPr/>
          <p:nvPr/>
        </p:nvSpPr>
        <p:spPr>
          <a:xfrm>
            <a:off x="216000" y="2160000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System implementation</a:t>
            </a:r>
          </a:p>
        </p:txBody>
      </p:sp>
      <p:sp>
        <p:nvSpPr>
          <p:cNvPr id="125" name="Téglalap 47">
            <a:extLst>
              <a:ext uri="{FF2B5EF4-FFF2-40B4-BE49-F238E27FC236}">
                <a16:creationId xmlns:a16="http://schemas.microsoft.com/office/drawing/2014/main" id="{C4345D80-843D-4895-9EE4-3E34F1060572}"/>
              </a:ext>
            </a:extLst>
          </p:cNvPr>
          <p:cNvSpPr/>
          <p:nvPr/>
        </p:nvSpPr>
        <p:spPr>
          <a:xfrm>
            <a:off x="214492" y="3807908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Test suite implementation</a:t>
            </a:r>
          </a:p>
        </p:txBody>
      </p:sp>
      <p:cxnSp>
        <p:nvCxnSpPr>
          <p:cNvPr id="135" name="Szögletes összekötő 170">
            <a:extLst>
              <a:ext uri="{FF2B5EF4-FFF2-40B4-BE49-F238E27FC236}">
                <a16:creationId xmlns:a16="http://schemas.microsoft.com/office/drawing/2014/main" id="{AB6710E7-8921-48BE-B98F-9007AE0CA009}"/>
              </a:ext>
            </a:extLst>
          </p:cNvPr>
          <p:cNvCxnSpPr>
            <a:cxnSpLocks/>
            <a:stCxn id="119" idx="0"/>
            <a:endCxn id="125" idx="2"/>
          </p:cNvCxnSpPr>
          <p:nvPr/>
        </p:nvCxnSpPr>
        <p:spPr>
          <a:xfrm rot="16200000" flipV="1">
            <a:off x="533285" y="5094716"/>
            <a:ext cx="1207123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zögletes összekötő 170">
            <a:extLst>
              <a:ext uri="{FF2B5EF4-FFF2-40B4-BE49-F238E27FC236}">
                <a16:creationId xmlns:a16="http://schemas.microsoft.com/office/drawing/2014/main" id="{D19EB3C7-6B5A-4C7D-8CF0-434316CFBBA1}"/>
              </a:ext>
            </a:extLst>
          </p:cNvPr>
          <p:cNvCxnSpPr>
            <a:cxnSpLocks/>
          </p:cNvCxnSpPr>
          <p:nvPr/>
        </p:nvCxnSpPr>
        <p:spPr>
          <a:xfrm rot="10800000">
            <a:off x="1302846" y="6382081"/>
            <a:ext cx="5061521" cy="33589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zögletes összekötő 170">
            <a:extLst>
              <a:ext uri="{FF2B5EF4-FFF2-40B4-BE49-F238E27FC236}">
                <a16:creationId xmlns:a16="http://schemas.microsoft.com/office/drawing/2014/main" id="{F6171325-BEFD-45D9-B5DE-1843FE3EC621}"/>
              </a:ext>
            </a:extLst>
          </p:cNvPr>
          <p:cNvCxnSpPr>
            <a:cxnSpLocks/>
            <a:stCxn id="125" idx="0"/>
            <a:endCxn id="9" idx="2"/>
          </p:cNvCxnSpPr>
          <p:nvPr/>
        </p:nvCxnSpPr>
        <p:spPr>
          <a:xfrm rot="5400000" flipH="1" flipV="1">
            <a:off x="654892" y="3325200"/>
            <a:ext cx="96390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B4EE929-D7DE-4484-8CFE-5798EB0AFFF3}"/>
              </a:ext>
            </a:extLst>
          </p:cNvPr>
          <p:cNvSpPr txBox="1"/>
          <p:nvPr/>
        </p:nvSpPr>
        <p:spPr>
          <a:xfrm rot="5400000">
            <a:off x="850133" y="3166952"/>
            <a:ext cx="11094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Execution</a:t>
            </a:r>
          </a:p>
        </p:txBody>
      </p:sp>
      <p:cxnSp>
        <p:nvCxnSpPr>
          <p:cNvPr id="161" name="Szögletes összekötő 46">
            <a:extLst>
              <a:ext uri="{FF2B5EF4-FFF2-40B4-BE49-F238E27FC236}">
                <a16:creationId xmlns:a16="http://schemas.microsoft.com/office/drawing/2014/main" id="{3EF0A5F4-28AF-4472-84A3-F949DAF630F8}"/>
              </a:ext>
            </a:extLst>
          </p:cNvPr>
          <p:cNvCxnSpPr>
            <a:cxnSpLocks/>
            <a:stCxn id="88" idx="0"/>
            <a:endCxn id="14" idx="2"/>
          </p:cNvCxnSpPr>
          <p:nvPr/>
        </p:nvCxnSpPr>
        <p:spPr>
          <a:xfrm rot="16200000" flipV="1">
            <a:off x="4969973" y="2408273"/>
            <a:ext cx="612842" cy="9719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zögletes összekötő 46">
            <a:extLst>
              <a:ext uri="{FF2B5EF4-FFF2-40B4-BE49-F238E27FC236}">
                <a16:creationId xmlns:a16="http://schemas.microsoft.com/office/drawing/2014/main" id="{94BBD468-FF9A-41E0-85F3-9D37068F729F}"/>
              </a:ext>
            </a:extLst>
          </p:cNvPr>
          <p:cNvCxnSpPr>
            <a:cxnSpLocks/>
            <a:stCxn id="88" idx="0"/>
            <a:endCxn id="15" idx="2"/>
          </p:cNvCxnSpPr>
          <p:nvPr/>
        </p:nvCxnSpPr>
        <p:spPr>
          <a:xfrm rot="5400000" flipH="1" flipV="1">
            <a:off x="5941972" y="2408273"/>
            <a:ext cx="612842" cy="972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Lekerekített téglalap 38">
            <a:extLst>
              <a:ext uri="{FF2B5EF4-FFF2-40B4-BE49-F238E27FC236}">
                <a16:creationId xmlns:a16="http://schemas.microsoft.com/office/drawing/2014/main" id="{9C862F15-3C6C-4DE4-894B-BD69D4FAF530}"/>
              </a:ext>
            </a:extLst>
          </p:cNvPr>
          <p:cNvSpPr/>
          <p:nvPr/>
        </p:nvSpPr>
        <p:spPr>
          <a:xfrm>
            <a:off x="3826334" y="7090"/>
            <a:ext cx="1967585" cy="1474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39" name="Szövegdoboz 41">
            <a:extLst>
              <a:ext uri="{FF2B5EF4-FFF2-40B4-BE49-F238E27FC236}">
                <a16:creationId xmlns:a16="http://schemas.microsoft.com/office/drawing/2014/main" id="{74748481-7CDC-4DE7-AF52-D9C77C4AEF84}"/>
              </a:ext>
            </a:extLst>
          </p:cNvPr>
          <p:cNvSpPr txBox="1"/>
          <p:nvPr/>
        </p:nvSpPr>
        <p:spPr>
          <a:xfrm>
            <a:off x="3826334" y="37302"/>
            <a:ext cx="19675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Statechart language</a:t>
            </a:r>
            <a:br>
              <a:rPr lang="en-US" sz="1700"/>
            </a:br>
            <a:r>
              <a:rPr lang="en-US" sz="1700"/>
              <a:t>(frontend)</a:t>
            </a:r>
          </a:p>
        </p:txBody>
      </p:sp>
      <p:sp>
        <p:nvSpPr>
          <p:cNvPr id="12" name="Lekerekített téglalap 119">
            <a:extLst>
              <a:ext uri="{FF2B5EF4-FFF2-40B4-BE49-F238E27FC236}">
                <a16:creationId xmlns:a16="http://schemas.microsoft.com/office/drawing/2014/main" id="{91D2C259-7D4D-4DD7-8C23-DC783F4B7618}"/>
              </a:ext>
            </a:extLst>
          </p:cNvPr>
          <p:cNvSpPr/>
          <p:nvPr/>
        </p:nvSpPr>
        <p:spPr>
          <a:xfrm>
            <a:off x="3994334" y="657992"/>
            <a:ext cx="1612565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Engineering statechart</a:t>
            </a:r>
          </a:p>
        </p:txBody>
      </p:sp>
      <p:sp>
        <p:nvSpPr>
          <p:cNvPr id="245" name="Lekerekített téglalap 38">
            <a:extLst>
              <a:ext uri="{FF2B5EF4-FFF2-40B4-BE49-F238E27FC236}">
                <a16:creationId xmlns:a16="http://schemas.microsoft.com/office/drawing/2014/main" id="{5BA289DC-449B-40A2-B10E-6DD31BB6E2B6}"/>
              </a:ext>
            </a:extLst>
          </p:cNvPr>
          <p:cNvSpPr/>
          <p:nvPr/>
        </p:nvSpPr>
        <p:spPr>
          <a:xfrm>
            <a:off x="5786275" y="10633"/>
            <a:ext cx="1967585" cy="14749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46" name="Szövegdoboz 41">
            <a:extLst>
              <a:ext uri="{FF2B5EF4-FFF2-40B4-BE49-F238E27FC236}">
                <a16:creationId xmlns:a16="http://schemas.microsoft.com/office/drawing/2014/main" id="{27CB7874-62AB-4834-B569-8E1E17726549}"/>
              </a:ext>
            </a:extLst>
          </p:cNvPr>
          <p:cNvSpPr txBox="1"/>
          <p:nvPr/>
        </p:nvSpPr>
        <p:spPr>
          <a:xfrm>
            <a:off x="5793918" y="34033"/>
            <a:ext cx="19675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Statechart</a:t>
            </a:r>
            <a:r>
              <a:rPr lang="en-US" sz="1700" dirty="0"/>
              <a:t> language</a:t>
            </a:r>
            <a:br>
              <a:rPr lang="en-US" sz="1700" dirty="0"/>
            </a:br>
            <a:r>
              <a:rPr lang="en-US" sz="1700" dirty="0"/>
              <a:t>(frontend)</a:t>
            </a:r>
          </a:p>
        </p:txBody>
      </p:sp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5938334" y="650315"/>
            <a:ext cx="1592119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Engineering statechart</a:t>
            </a: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BAD6C589-7FE6-4880-B5D6-BFD1E3436115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1137600" y="999992"/>
            <a:ext cx="2856734" cy="116000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zögletes összekötő 46">
            <a:extLst>
              <a:ext uri="{FF2B5EF4-FFF2-40B4-BE49-F238E27FC236}">
                <a16:creationId xmlns:a16="http://schemas.microsoft.com/office/drawing/2014/main" id="{E4127752-58DF-45C8-9679-F96C5AF109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6455976" y="1625433"/>
            <a:ext cx="569537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6">
            <a:extLst>
              <a:ext uri="{FF2B5EF4-FFF2-40B4-BE49-F238E27FC236}">
                <a16:creationId xmlns:a16="http://schemas.microsoft.com/office/drawing/2014/main" id="{F78EBE40-CB8B-4C51-B762-C90ADFD6EC3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519687" y="1622922"/>
            <a:ext cx="56186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zögletes összekötő 170">
            <a:extLst>
              <a:ext uri="{FF2B5EF4-FFF2-40B4-BE49-F238E27FC236}">
                <a16:creationId xmlns:a16="http://schemas.microsoft.com/office/drawing/2014/main" id="{E621B18F-A1FD-4368-A945-B22E2077B765}"/>
              </a:ext>
            </a:extLst>
          </p:cNvPr>
          <p:cNvCxnSpPr>
            <a:cxnSpLocks/>
            <a:endCxn id="119" idx="2"/>
          </p:cNvCxnSpPr>
          <p:nvPr/>
        </p:nvCxnSpPr>
        <p:spPr>
          <a:xfrm rot="10800000">
            <a:off x="1137601" y="6383031"/>
            <a:ext cx="5787227" cy="40093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Lekerekített téglalap 38">
            <a:extLst>
              <a:ext uri="{FF2B5EF4-FFF2-40B4-BE49-F238E27FC236}">
                <a16:creationId xmlns:a16="http://schemas.microsoft.com/office/drawing/2014/main" id="{3803A2FD-47EA-422A-9429-F83E88278FC8}"/>
              </a:ext>
            </a:extLst>
          </p:cNvPr>
          <p:cNvSpPr/>
          <p:nvPr/>
        </p:nvSpPr>
        <p:spPr>
          <a:xfrm>
            <a:off x="6585006" y="5278953"/>
            <a:ext cx="2613885" cy="156631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5" name="Lekerekített téglalap 152">
            <a:extLst>
              <a:ext uri="{FF2B5EF4-FFF2-40B4-BE49-F238E27FC236}">
                <a16:creationId xmlns:a16="http://schemas.microsoft.com/office/drawing/2014/main" id="{FDD8C3C6-5B08-4262-916B-ACC99F544108}"/>
              </a:ext>
            </a:extLst>
          </p:cNvPr>
          <p:cNvSpPr/>
          <p:nvPr/>
        </p:nvSpPr>
        <p:spPr>
          <a:xfrm>
            <a:off x="8130848" y="5491860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6" name="Lekerekített téglalap 159">
            <a:extLst>
              <a:ext uri="{FF2B5EF4-FFF2-40B4-BE49-F238E27FC236}">
                <a16:creationId xmlns:a16="http://schemas.microsoft.com/office/drawing/2014/main" id="{AC38328F-0D0B-427E-9128-8D7AB2AFAA90}"/>
              </a:ext>
            </a:extLst>
          </p:cNvPr>
          <p:cNvSpPr/>
          <p:nvPr/>
        </p:nvSpPr>
        <p:spPr>
          <a:xfrm>
            <a:off x="8130848" y="5979056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7" name="Lekerekített téglalap 65">
            <a:extLst>
              <a:ext uri="{FF2B5EF4-FFF2-40B4-BE49-F238E27FC236}">
                <a16:creationId xmlns:a16="http://schemas.microsoft.com/office/drawing/2014/main" id="{3AC70812-CCA5-430C-9521-A4523D0D3F58}"/>
              </a:ext>
            </a:extLst>
          </p:cNvPr>
          <p:cNvSpPr/>
          <p:nvPr/>
        </p:nvSpPr>
        <p:spPr>
          <a:xfrm>
            <a:off x="7993826" y="5439666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0" name="Lekerekített téglalap 44">
            <a:extLst>
              <a:ext uri="{FF2B5EF4-FFF2-40B4-BE49-F238E27FC236}">
                <a16:creationId xmlns:a16="http://schemas.microsoft.com/office/drawing/2014/main" id="{0671B890-37E0-4C5E-8CAB-83C639EBE2C3}"/>
              </a:ext>
            </a:extLst>
          </p:cNvPr>
          <p:cNvSpPr/>
          <p:nvPr/>
        </p:nvSpPr>
        <p:spPr>
          <a:xfrm>
            <a:off x="6740419" y="5446568"/>
            <a:ext cx="1068273" cy="86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242" name="Szövegdoboz 41">
            <a:extLst>
              <a:ext uri="{FF2B5EF4-FFF2-40B4-BE49-F238E27FC236}">
                <a16:creationId xmlns:a16="http://schemas.microsoft.com/office/drawing/2014/main" id="{4397C2F7-0694-4AD4-BFDF-7C16F5C6FE25}"/>
              </a:ext>
            </a:extLst>
          </p:cNvPr>
          <p:cNvSpPr txBox="1"/>
          <p:nvPr/>
        </p:nvSpPr>
        <p:spPr>
          <a:xfrm>
            <a:off x="6924823" y="6261762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16" name="Lekerekített téglalap 38">
            <a:extLst>
              <a:ext uri="{FF2B5EF4-FFF2-40B4-BE49-F238E27FC236}">
                <a16:creationId xmlns:a16="http://schemas.microsoft.com/office/drawing/2014/main" id="{4DA03F62-2AED-4FE4-B67F-9F8C925063B3}"/>
              </a:ext>
            </a:extLst>
          </p:cNvPr>
          <p:cNvSpPr/>
          <p:nvPr/>
        </p:nvSpPr>
        <p:spPr>
          <a:xfrm>
            <a:off x="3775772" y="5281056"/>
            <a:ext cx="2613885" cy="156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5" name="Lekerekített téglalap 152">
            <a:extLst>
              <a:ext uri="{FF2B5EF4-FFF2-40B4-BE49-F238E27FC236}">
                <a16:creationId xmlns:a16="http://schemas.microsoft.com/office/drawing/2014/main" id="{A1480F1D-4D95-4AFC-B795-105A6FFB96E5}"/>
              </a:ext>
            </a:extLst>
          </p:cNvPr>
          <p:cNvSpPr/>
          <p:nvPr/>
        </p:nvSpPr>
        <p:spPr>
          <a:xfrm>
            <a:off x="5321613" y="5493962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6" name="Lekerekített téglalap 159">
            <a:extLst>
              <a:ext uri="{FF2B5EF4-FFF2-40B4-BE49-F238E27FC236}">
                <a16:creationId xmlns:a16="http://schemas.microsoft.com/office/drawing/2014/main" id="{BDB08584-4CD2-4FE5-A8EC-4B95D0C25230}"/>
              </a:ext>
            </a:extLst>
          </p:cNvPr>
          <p:cNvSpPr/>
          <p:nvPr/>
        </p:nvSpPr>
        <p:spPr>
          <a:xfrm>
            <a:off x="5321613" y="5981159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7" name="Szövegdoboz 41">
            <a:extLst>
              <a:ext uri="{FF2B5EF4-FFF2-40B4-BE49-F238E27FC236}">
                <a16:creationId xmlns:a16="http://schemas.microsoft.com/office/drawing/2014/main" id="{9086A54A-856C-45EC-8B2B-0AA4607E9567}"/>
              </a:ext>
            </a:extLst>
          </p:cNvPr>
          <p:cNvSpPr txBox="1"/>
          <p:nvPr/>
        </p:nvSpPr>
        <p:spPr>
          <a:xfrm>
            <a:off x="4148312" y="6267596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28" name="Lekerekített téglalap 65">
            <a:extLst>
              <a:ext uri="{FF2B5EF4-FFF2-40B4-BE49-F238E27FC236}">
                <a16:creationId xmlns:a16="http://schemas.microsoft.com/office/drawing/2014/main" id="{7CF4A15D-A930-4B83-91E9-63B1DD56515F}"/>
              </a:ext>
            </a:extLst>
          </p:cNvPr>
          <p:cNvSpPr/>
          <p:nvPr/>
        </p:nvSpPr>
        <p:spPr>
          <a:xfrm>
            <a:off x="5184591" y="5441768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ekerekített téglalap 44">
            <a:extLst>
              <a:ext uri="{FF2B5EF4-FFF2-40B4-BE49-F238E27FC236}">
                <a16:creationId xmlns:a16="http://schemas.microsoft.com/office/drawing/2014/main" id="{ADD442BE-6A2D-4D05-8BD9-3D79F4B6E9F0}"/>
              </a:ext>
            </a:extLst>
          </p:cNvPr>
          <p:cNvSpPr/>
          <p:nvPr/>
        </p:nvSpPr>
        <p:spPr>
          <a:xfrm>
            <a:off x="3931186" y="5448669"/>
            <a:ext cx="1068273" cy="86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4" name="Lekerekített téglalap 7">
            <a:extLst>
              <a:ext uri="{FF2B5EF4-FFF2-40B4-BE49-F238E27FC236}">
                <a16:creationId xmlns:a16="http://schemas.microsoft.com/office/drawing/2014/main" id="{180DD193-6D38-4115-A5A9-5332EE8A3246}"/>
              </a:ext>
            </a:extLst>
          </p:cNvPr>
          <p:cNvSpPr/>
          <p:nvPr/>
        </p:nvSpPr>
        <p:spPr>
          <a:xfrm>
            <a:off x="8931752" y="3296236"/>
            <a:ext cx="2399265" cy="13553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Property          Language</a:t>
            </a:r>
          </a:p>
        </p:txBody>
      </p:sp>
      <p:sp>
        <p:nvSpPr>
          <p:cNvPr id="5" name="Lekerekített téglalap 152">
            <a:extLst>
              <a:ext uri="{FF2B5EF4-FFF2-40B4-BE49-F238E27FC236}">
                <a16:creationId xmlns:a16="http://schemas.microsoft.com/office/drawing/2014/main" id="{494391DF-47B1-4335-8E16-3FE10645C018}"/>
              </a:ext>
            </a:extLst>
          </p:cNvPr>
          <p:cNvSpPr/>
          <p:nvPr/>
        </p:nvSpPr>
        <p:spPr>
          <a:xfrm>
            <a:off x="9310033" y="3593297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6" name="Lekerekített téglalap 159">
            <a:extLst>
              <a:ext uri="{FF2B5EF4-FFF2-40B4-BE49-F238E27FC236}">
                <a16:creationId xmlns:a16="http://schemas.microsoft.com/office/drawing/2014/main" id="{86B9DE35-0FAB-4920-AA42-24555B222746}"/>
              </a:ext>
            </a:extLst>
          </p:cNvPr>
          <p:cNvSpPr/>
          <p:nvPr/>
        </p:nvSpPr>
        <p:spPr>
          <a:xfrm>
            <a:off x="9310033" y="4080493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7" name="Lekerekített téglalap 65">
            <a:extLst>
              <a:ext uri="{FF2B5EF4-FFF2-40B4-BE49-F238E27FC236}">
                <a16:creationId xmlns:a16="http://schemas.microsoft.com/office/drawing/2014/main" id="{4A94DDFF-ED42-4F64-BAA7-1CCD70D0A0B3}"/>
              </a:ext>
            </a:extLst>
          </p:cNvPr>
          <p:cNvSpPr/>
          <p:nvPr/>
        </p:nvSpPr>
        <p:spPr>
          <a:xfrm>
            <a:off x="9173012" y="3541103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4" name="Lekerekített téglalap 44">
            <a:extLst>
              <a:ext uri="{FF2B5EF4-FFF2-40B4-BE49-F238E27FC236}">
                <a16:creationId xmlns:a16="http://schemas.microsoft.com/office/drawing/2014/main" id="{9C2C794A-6A83-449F-A62A-4D66C9ABCCC3}"/>
              </a:ext>
            </a:extLst>
          </p:cNvPr>
          <p:cNvSpPr/>
          <p:nvPr/>
        </p:nvSpPr>
        <p:spPr>
          <a:xfrm>
            <a:off x="3994332" y="3795960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„Annotated”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28" name="Szögletes összekötő 46">
            <a:extLst>
              <a:ext uri="{FF2B5EF4-FFF2-40B4-BE49-F238E27FC236}">
                <a16:creationId xmlns:a16="http://schemas.microsoft.com/office/drawing/2014/main" id="{AEE48B7E-EF4C-4B4C-B90C-95A255B9B077}"/>
              </a:ext>
            </a:extLst>
          </p:cNvPr>
          <p:cNvCxnSpPr>
            <a:cxnSpLocks/>
            <a:stCxn id="88" idx="2"/>
            <a:endCxn id="224" idx="0"/>
          </p:cNvCxnSpPr>
          <p:nvPr/>
        </p:nvCxnSpPr>
        <p:spPr>
          <a:xfrm rot="5400000">
            <a:off x="5653760" y="3687327"/>
            <a:ext cx="217266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kerekített téglalap 44">
            <a:extLst>
              <a:ext uri="{FF2B5EF4-FFF2-40B4-BE49-F238E27FC236}">
                <a16:creationId xmlns:a16="http://schemas.microsoft.com/office/drawing/2014/main" id="{8A943B4D-8F3E-418F-AC4A-C78339C499F6}"/>
              </a:ext>
            </a:extLst>
          </p:cNvPr>
          <p:cNvSpPr/>
          <p:nvPr/>
        </p:nvSpPr>
        <p:spPr>
          <a:xfrm>
            <a:off x="3994332" y="4391226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„Reduced”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48" name="Szögletes összekötő 46">
            <a:extLst>
              <a:ext uri="{FF2B5EF4-FFF2-40B4-BE49-F238E27FC236}">
                <a16:creationId xmlns:a16="http://schemas.microsoft.com/office/drawing/2014/main" id="{17C13401-36A7-4FB6-A56C-7FDD6827EAC7}"/>
              </a:ext>
            </a:extLst>
          </p:cNvPr>
          <p:cNvCxnSpPr>
            <a:cxnSpLocks/>
            <a:stCxn id="224" idx="2"/>
            <a:endCxn id="247" idx="0"/>
          </p:cNvCxnSpPr>
          <p:nvPr/>
        </p:nvCxnSpPr>
        <p:spPr>
          <a:xfrm rot="5400000">
            <a:off x="5660109" y="4288943"/>
            <a:ext cx="21726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zögletes összekötő 46">
            <a:extLst>
              <a:ext uri="{FF2B5EF4-FFF2-40B4-BE49-F238E27FC236}">
                <a16:creationId xmlns:a16="http://schemas.microsoft.com/office/drawing/2014/main" id="{BD89328D-9D97-4AA0-817A-93C316E84FB7}"/>
              </a:ext>
            </a:extLst>
          </p:cNvPr>
          <p:cNvCxnSpPr>
            <a:cxnSpLocks/>
            <a:stCxn id="247" idx="2"/>
            <a:endCxn id="19" idx="0"/>
          </p:cNvCxnSpPr>
          <p:nvPr/>
        </p:nvCxnSpPr>
        <p:spPr>
          <a:xfrm rot="5400000">
            <a:off x="4774137" y="4460413"/>
            <a:ext cx="679443" cy="1297069"/>
          </a:xfrm>
          <a:prstGeom prst="bentConnector3">
            <a:avLst>
              <a:gd name="adj1" fmla="val 42841"/>
            </a:avLst>
          </a:prstGeom>
          <a:ln w="1905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zögletes összekötő 46">
            <a:extLst>
              <a:ext uri="{FF2B5EF4-FFF2-40B4-BE49-F238E27FC236}">
                <a16:creationId xmlns:a16="http://schemas.microsoft.com/office/drawing/2014/main" id="{1357C5B4-BED7-49B3-B218-3E89A15D6C2E}"/>
              </a:ext>
            </a:extLst>
          </p:cNvPr>
          <p:cNvCxnSpPr>
            <a:cxnSpLocks/>
            <a:stCxn id="247" idx="2"/>
            <a:endCxn id="240" idx="0"/>
          </p:cNvCxnSpPr>
          <p:nvPr/>
        </p:nvCxnSpPr>
        <p:spPr>
          <a:xfrm rot="16200000" flipH="1">
            <a:off x="6179803" y="4351815"/>
            <a:ext cx="677342" cy="1512164"/>
          </a:xfrm>
          <a:prstGeom prst="bentConnector3">
            <a:avLst>
              <a:gd name="adj1" fmla="val 42819"/>
            </a:avLst>
          </a:prstGeom>
          <a:ln w="19050">
            <a:solidFill>
              <a:srgbClr val="FF00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zögletes összekötő 46">
            <a:extLst>
              <a:ext uri="{FF2B5EF4-FFF2-40B4-BE49-F238E27FC236}">
                <a16:creationId xmlns:a16="http://schemas.microsoft.com/office/drawing/2014/main" id="{6FD4426C-CABE-490A-8E24-0CFD2733AFDF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5400000">
            <a:off x="7212607" y="2947225"/>
            <a:ext cx="1000665" cy="3988421"/>
          </a:xfrm>
          <a:prstGeom prst="bentConnector3">
            <a:avLst>
              <a:gd name="adj1" fmla="val 72609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zögletes összekötő 46">
            <a:extLst>
              <a:ext uri="{FF2B5EF4-FFF2-40B4-BE49-F238E27FC236}">
                <a16:creationId xmlns:a16="http://schemas.microsoft.com/office/drawing/2014/main" id="{81AFDB92-D6D1-4C41-84A6-C99573E81FD7}"/>
              </a:ext>
            </a:extLst>
          </p:cNvPr>
          <p:cNvCxnSpPr>
            <a:cxnSpLocks/>
            <a:stCxn id="7" idx="2"/>
            <a:endCxn id="237" idx="0"/>
          </p:cNvCxnSpPr>
          <p:nvPr/>
        </p:nvCxnSpPr>
        <p:spPr>
          <a:xfrm rot="5400000">
            <a:off x="8618275" y="4350791"/>
            <a:ext cx="998563" cy="1179186"/>
          </a:xfrm>
          <a:prstGeom prst="bentConnector3">
            <a:avLst>
              <a:gd name="adj1" fmla="val 72657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zögletes összekötő 46">
            <a:extLst>
              <a:ext uri="{FF2B5EF4-FFF2-40B4-BE49-F238E27FC236}">
                <a16:creationId xmlns:a16="http://schemas.microsoft.com/office/drawing/2014/main" id="{32329CC9-461F-41E7-B314-B8ADCBE75200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675145" y="3966222"/>
            <a:ext cx="52374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ekerekített téglalap 7">
            <a:extLst>
              <a:ext uri="{FF2B5EF4-FFF2-40B4-BE49-F238E27FC236}">
                <a16:creationId xmlns:a16="http://schemas.microsoft.com/office/drawing/2014/main" id="{039287C2-2871-4B78-8DBF-FFDE843B8575}"/>
              </a:ext>
            </a:extLst>
          </p:cNvPr>
          <p:cNvSpPr/>
          <p:nvPr/>
        </p:nvSpPr>
        <p:spPr>
          <a:xfrm>
            <a:off x="8931751" y="1721654"/>
            <a:ext cx="2401200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0000" tIns="0" rIns="90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Genomdel          Language</a:t>
            </a:r>
          </a:p>
        </p:txBody>
      </p:sp>
      <p:sp>
        <p:nvSpPr>
          <p:cNvPr id="179" name="Lekerekített téglalap 36">
            <a:extLst>
              <a:ext uri="{FF2B5EF4-FFF2-40B4-BE49-F238E27FC236}">
                <a16:creationId xmlns:a16="http://schemas.microsoft.com/office/drawing/2014/main" id="{086E4F8B-85F3-41B2-8BB8-2D7B2EFD7118}"/>
              </a:ext>
            </a:extLst>
          </p:cNvPr>
          <p:cNvSpPr/>
          <p:nvPr/>
        </p:nvSpPr>
        <p:spPr>
          <a:xfrm>
            <a:off x="9131148" y="1905773"/>
            <a:ext cx="11520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Coverage criteria</a:t>
            </a:r>
          </a:p>
        </p:txBody>
      </p:sp>
      <p:cxnSp>
        <p:nvCxnSpPr>
          <p:cNvPr id="184" name="Szögletes összekötő 46">
            <a:extLst>
              <a:ext uri="{FF2B5EF4-FFF2-40B4-BE49-F238E27FC236}">
                <a16:creationId xmlns:a16="http://schemas.microsoft.com/office/drawing/2014/main" id="{637F566C-DACB-494B-83BA-637A88CD5CC1}"/>
              </a:ext>
            </a:extLst>
          </p:cNvPr>
          <p:cNvCxnSpPr>
            <a:cxnSpLocks/>
            <a:stCxn id="179" idx="2"/>
            <a:endCxn id="7" idx="0"/>
          </p:cNvCxnSpPr>
          <p:nvPr/>
        </p:nvCxnSpPr>
        <p:spPr>
          <a:xfrm rot="16200000" flipH="1">
            <a:off x="9231483" y="3065437"/>
            <a:ext cx="951330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Ellipszis 262">
            <a:extLst>
              <a:ext uri="{FF2B5EF4-FFF2-40B4-BE49-F238E27FC236}">
                <a16:creationId xmlns:a16="http://schemas.microsoft.com/office/drawing/2014/main" id="{621A587B-E676-4230-95F5-0ACD519F15DF}"/>
              </a:ext>
            </a:extLst>
          </p:cNvPr>
          <p:cNvSpPr/>
          <p:nvPr/>
        </p:nvSpPr>
        <p:spPr>
          <a:xfrm>
            <a:off x="7652703" y="2803476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B9A342B8-AB4D-402C-AC08-B19EFD63315F}"/>
              </a:ext>
            </a:extLst>
          </p:cNvPr>
          <p:cNvSpPr/>
          <p:nvPr/>
        </p:nvSpPr>
        <p:spPr>
          <a:xfrm>
            <a:off x="7652703" y="1489078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78288CB-903F-442E-898F-916AC4896363}"/>
              </a:ext>
            </a:extLst>
          </p:cNvPr>
          <p:cNvSpPr/>
          <p:nvPr/>
        </p:nvSpPr>
        <p:spPr>
          <a:xfrm>
            <a:off x="8327698" y="3182461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7AE34269-FB95-4D6E-85BD-B0786ED1FCED}"/>
              </a:ext>
            </a:extLst>
          </p:cNvPr>
          <p:cNvSpPr/>
          <p:nvPr/>
        </p:nvSpPr>
        <p:spPr>
          <a:xfrm>
            <a:off x="3253739" y="6479368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FD828AA3-0079-4AFD-BDE5-3713F58C4E60}"/>
              </a:ext>
            </a:extLst>
          </p:cNvPr>
          <p:cNvSpPr/>
          <p:nvPr/>
        </p:nvSpPr>
        <p:spPr>
          <a:xfrm>
            <a:off x="1323468" y="5010737"/>
            <a:ext cx="190800" cy="1908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50" b="1">
                <a:solidFill>
                  <a:srgbClr val="0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08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28250</TotalTime>
  <Words>95</Words>
  <Application>Microsoft Office PowerPoint</Application>
  <PresentationFormat>Szélesvásznú</PresentationFormat>
  <Paragraphs>40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FTSRG presentation</vt:lpstr>
      <vt:lpstr>FTSRG print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Zavada Ármin Zsolt</cp:lastModifiedBy>
  <cp:revision>2615</cp:revision>
  <dcterms:created xsi:type="dcterms:W3CDTF">2013-06-08T09:47:17Z</dcterms:created>
  <dcterms:modified xsi:type="dcterms:W3CDTF">2021-10-28T01:54:00Z</dcterms:modified>
</cp:coreProperties>
</file>