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75" d="100"/>
          <a:sy n="75" d="100"/>
        </p:scale>
        <p:origin x="103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F65D58-446C-486A-BC12-2E96CDA15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B1139B4-D6FB-4BA0-A880-6F303FD8C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0FB9D0-9963-4781-910F-DE779644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B4CC20-0AFE-4030-B0B1-73A4FE18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EF56C2-7E96-46FD-AE23-F79225DD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29D62A-8AA0-4D28-BC00-967B3D7E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0533FE-04EC-42C2-B034-EC17CD7FE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A68D3A-BFFC-4BD1-8A38-CC1D74DE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432067-9969-4824-A600-A6F9549D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825E144-8C6F-4DB7-8F11-DC147267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2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FD9098A-D905-45A5-AC90-514C32E54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71E7FB-4049-490B-BFDC-8E046CF3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76A415-46F0-4960-85F5-12F75DD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99EDE0-2779-4B0C-8499-03C0A3EF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C83C5AF-7055-4DE0-A3F8-7AED931E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04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EF6385-B16B-4661-AC90-96598FFE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C6EC73-C546-4597-AA5E-4E1ED6A6A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F2008C-364C-4069-B254-76717C230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C59BF2C-E073-4ECA-A2AD-D1BCEEAF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A46153-B1B6-4A43-9AF2-CDFFF5F6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5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1D3BB-1A3D-4147-8FB4-48618BCF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9AFAF9-52C0-42E0-A8BE-783916BE5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22F58C-80DB-40BA-B45A-9E054A7A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1DA52DD-2763-4134-B0F3-5915A73D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07E545-1EEC-40A7-A7B6-73DA9EDB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1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A4336C-6B1B-4B70-9EA1-98699FA9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BDBD91-55B7-4725-9538-957E3EF72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8D21D83-DE0F-4E32-B2C5-B95971193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A6EDB18-14B7-44A2-8BC1-838E15428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0E0003-63E3-4EE6-93D2-B441F69D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CD1D2B6-7AFF-4C0C-97B8-EA8B6261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47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F34A91-0D89-41F0-8F0C-5159E662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E61D564-9689-4A2D-84D3-33A48D6EE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D67652C-A6FA-4917-A4DF-AF52C930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E6FA728-F88A-4F2A-BC10-0DF7695DE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0AC0D65-E6F0-494F-A20D-AA8B63231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7C48734-DD4E-4C93-9315-5D8FBE52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43A6FCC9-4ADF-4533-8283-9E7069D5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0E7A6AA-F724-4381-A7D6-B9D5BFBD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533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6E34A-B21D-4E31-BE69-55A7EE65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6C139DD-01EB-4448-A862-8FBDDA3D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D91AB3A-9CFA-4AAC-B6FC-804B3FEB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41CA0CC-B6A6-4807-8B99-ECAE2DDF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65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B4F9F0B-BCA6-4FA4-B745-6E269159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35BEDA4-E477-4EDB-9F98-2F675965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B16B064-6AA5-4C42-8E24-5D62A6AF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4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64FB03-4981-46C9-B438-277E4A851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77E393-4D63-4A30-AD58-0A3B7EEA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DB2C12-301B-4164-A1AA-3449BC8B1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50551B6-D997-42BA-8100-6E5171F2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2223D8-8D17-4884-9E6F-DC179927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9B2428E-EFC8-4934-9C6F-475AAA66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8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371C48-0FAD-402C-942B-9D4A2298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BC30355-D0A5-4691-AA64-2E089DEF4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DF4BE9-62D7-4160-9793-5A4A64AE2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515A46D-BEA8-4BB7-88D7-B71F5228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BD984F-A081-4C6D-8D6E-8199999A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69D6752-E237-4083-9DDF-14879F6A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1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093A62AC-1AE6-4581-A218-4969DCF9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A85360-8370-4749-80F4-1B8159EB9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C13782-53C6-4533-9735-E582828A1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46BA4-EDD2-4842-89DC-A5984E6A9B8D}" type="datetimeFigureOut">
              <a:rPr lang="en-GB" smtClean="0"/>
              <a:t>20/10/2021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C495F15-EDF1-44E0-82BE-7DEE1F48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F52CF50-C046-4CB0-BF1D-7188236F3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E6077-C783-4DFC-B816-E725A974139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6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5D8B0F4-92A7-40B7-9744-C800867D227A}"/>
              </a:ext>
            </a:extLst>
          </p:cNvPr>
          <p:cNvSpPr/>
          <p:nvPr/>
        </p:nvSpPr>
        <p:spPr>
          <a:xfrm>
            <a:off x="3968222" y="1131702"/>
            <a:ext cx="1413086" cy="9774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5" name="Ellipszis 4">
            <a:extLst>
              <a:ext uri="{FF2B5EF4-FFF2-40B4-BE49-F238E27FC236}">
                <a16:creationId xmlns:a16="http://schemas.microsoft.com/office/drawing/2014/main" id="{034A4C3F-C189-4031-8CDB-2801C12832F2}"/>
              </a:ext>
            </a:extLst>
          </p:cNvPr>
          <p:cNvSpPr/>
          <p:nvPr/>
        </p:nvSpPr>
        <p:spPr>
          <a:xfrm>
            <a:off x="1939480" y="1394307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5757EE62-D1E7-4707-8968-D22549816CDB}"/>
              </a:ext>
            </a:extLst>
          </p:cNvPr>
          <p:cNvSpPr/>
          <p:nvPr/>
        </p:nvSpPr>
        <p:spPr>
          <a:xfrm>
            <a:off x="6972759" y="1363027"/>
            <a:ext cx="497810" cy="49781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57924BA5-6318-4FB0-8666-41F5DB6B6DDD}"/>
              </a:ext>
            </a:extLst>
          </p:cNvPr>
          <p:cNvSpPr/>
          <p:nvPr/>
        </p:nvSpPr>
        <p:spPr>
          <a:xfrm>
            <a:off x="1939480" y="607024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b="1" dirty="0">
                <a:solidFill>
                  <a:schemeClr val="tx1"/>
                </a:solidFill>
              </a:rPr>
              <a:t>S</a:t>
            </a:r>
            <a:r>
              <a:rPr lang="en-GB" sz="1200" b="1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B93BE053-CFD2-4A45-ADAC-461980DAF078}"/>
              </a:ext>
            </a:extLst>
          </p:cNvPr>
          <p:cNvSpPr/>
          <p:nvPr/>
        </p:nvSpPr>
        <p:spPr>
          <a:xfrm>
            <a:off x="1939480" y="2181590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55F0B3F8-E7DD-45EF-8983-59A43C3DA1DE}"/>
              </a:ext>
            </a:extLst>
          </p:cNvPr>
          <p:cNvSpPr/>
          <p:nvPr/>
        </p:nvSpPr>
        <p:spPr>
          <a:xfrm>
            <a:off x="6985354" y="605886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C9D7EB3F-0062-425B-BE43-242192C1797C}"/>
              </a:ext>
            </a:extLst>
          </p:cNvPr>
          <p:cNvSpPr/>
          <p:nvPr/>
        </p:nvSpPr>
        <p:spPr>
          <a:xfrm>
            <a:off x="6985354" y="2180452"/>
            <a:ext cx="467676" cy="46767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CD1C37EC-E7DE-4DD5-8B16-1DC489CA8B00}"/>
              </a:ext>
            </a:extLst>
          </p:cNvPr>
          <p:cNvSpPr/>
          <p:nvPr/>
        </p:nvSpPr>
        <p:spPr>
          <a:xfrm>
            <a:off x="1370076" y="189870"/>
            <a:ext cx="1600618" cy="28765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tx2"/>
              </a:solidFill>
            </a:endParaRPr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09BE3444-BCAA-4C40-9AAE-80ADC80E5BBC}"/>
              </a:ext>
            </a:extLst>
          </p:cNvPr>
          <p:cNvSpPr/>
          <p:nvPr/>
        </p:nvSpPr>
        <p:spPr>
          <a:xfrm>
            <a:off x="6418883" y="179207"/>
            <a:ext cx="1600618" cy="287655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 err="1">
              <a:solidFill>
                <a:schemeClr val="tx2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C4F8478C-AD9D-4F58-80C4-3599259BCC42}"/>
              </a:ext>
            </a:extLst>
          </p:cNvPr>
          <p:cNvSpPr txBox="1"/>
          <p:nvPr/>
        </p:nvSpPr>
        <p:spPr>
          <a:xfrm>
            <a:off x="1255390" y="3058745"/>
            <a:ext cx="1829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set of input flows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6B3A0D4-AA85-4398-AAD9-BD1ECA92DB7A}"/>
              </a:ext>
            </a:extLst>
          </p:cNvPr>
          <p:cNvSpPr txBox="1"/>
          <p:nvPr/>
        </p:nvSpPr>
        <p:spPr>
          <a:xfrm>
            <a:off x="6246761" y="3059668"/>
            <a:ext cx="1955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set of output flows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605943BB-6D47-486A-B5D9-841E812DBEA8}"/>
              </a:ext>
            </a:extLst>
          </p:cNvPr>
          <p:cNvSpPr/>
          <p:nvPr/>
        </p:nvSpPr>
        <p:spPr>
          <a:xfrm>
            <a:off x="4425855" y="1374477"/>
            <a:ext cx="497818" cy="49781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GB" sz="12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79E9BA3D-971F-409D-A1FC-4A99719C3507}"/>
              </a:ext>
            </a:extLst>
          </p:cNvPr>
          <p:cNvSpPr txBox="1"/>
          <p:nvPr/>
        </p:nvSpPr>
        <p:spPr>
          <a:xfrm>
            <a:off x="3211179" y="543922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In</a:t>
            </a:r>
            <a:endParaRPr lang="en-GB" b="1" baseline="-25000" dirty="0"/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E9FDED39-D57C-4D3D-8494-993F6252C540}"/>
              </a:ext>
            </a:extLst>
          </p:cNvPr>
          <p:cNvSpPr txBox="1"/>
          <p:nvPr/>
        </p:nvSpPr>
        <p:spPr>
          <a:xfrm>
            <a:off x="4402895" y="2492241"/>
            <a:ext cx="54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Run</a:t>
            </a:r>
            <a:endParaRPr lang="en-GB" b="1" baseline="-25000" dirty="0"/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6BF9B0DA-06DB-4C37-9C59-77D3B4BDA400}"/>
              </a:ext>
            </a:extLst>
          </p:cNvPr>
          <p:cNvSpPr txBox="1"/>
          <p:nvPr/>
        </p:nvSpPr>
        <p:spPr>
          <a:xfrm>
            <a:off x="5609817" y="541709"/>
            <a:ext cx="52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Out</a:t>
            </a:r>
            <a:endParaRPr lang="en-GB" b="1" baseline="-25000" dirty="0"/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229684E3-DA1E-4B49-A648-AE31BB339E14}"/>
              </a:ext>
            </a:extLst>
          </p:cNvPr>
          <p:cNvSpPr/>
          <p:nvPr/>
        </p:nvSpPr>
        <p:spPr>
          <a:xfrm>
            <a:off x="852084" y="4684822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8" name="Egyenes összekötő nyíllal 37">
            <a:extLst>
              <a:ext uri="{FF2B5EF4-FFF2-40B4-BE49-F238E27FC236}">
                <a16:creationId xmlns:a16="http://schemas.microsoft.com/office/drawing/2014/main" id="{048C61AC-3C55-48C4-818F-A89A4D467070}"/>
              </a:ext>
            </a:extLst>
          </p:cNvPr>
          <p:cNvCxnSpPr>
            <a:cxnSpLocks/>
          </p:cNvCxnSpPr>
          <p:nvPr/>
        </p:nvCxnSpPr>
        <p:spPr>
          <a:xfrm flipV="1">
            <a:off x="2427228" y="5060217"/>
            <a:ext cx="1163639" cy="4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8052D988-2C4D-451F-AA16-FCA7E3E78CF9}"/>
              </a:ext>
            </a:extLst>
          </p:cNvPr>
          <p:cNvSpPr/>
          <p:nvPr/>
        </p:nvSpPr>
        <p:spPr>
          <a:xfrm>
            <a:off x="3781096" y="4679124"/>
            <a:ext cx="1404395" cy="7768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BD5BA868-0CDC-4D5E-A468-FB1FB5F05EA0}"/>
              </a:ext>
            </a:extLst>
          </p:cNvPr>
          <p:cNvSpPr/>
          <p:nvPr/>
        </p:nvSpPr>
        <p:spPr>
          <a:xfrm>
            <a:off x="2079757" y="4881678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5FC7619B-0F11-4B11-9B93-9738B9D6B7F7}"/>
              </a:ext>
            </a:extLst>
          </p:cNvPr>
          <p:cNvSpPr/>
          <p:nvPr/>
        </p:nvSpPr>
        <p:spPr>
          <a:xfrm>
            <a:off x="3590867" y="487759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48" name="Téglalap: lekerekített 47">
            <a:extLst>
              <a:ext uri="{FF2B5EF4-FFF2-40B4-BE49-F238E27FC236}">
                <a16:creationId xmlns:a16="http://schemas.microsoft.com/office/drawing/2014/main" id="{C298DB69-1663-4185-ADFF-593BD5660102}"/>
              </a:ext>
            </a:extLst>
          </p:cNvPr>
          <p:cNvSpPr/>
          <p:nvPr/>
        </p:nvSpPr>
        <p:spPr>
          <a:xfrm>
            <a:off x="6094126" y="4680783"/>
            <a:ext cx="1404395" cy="74702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503B4198-A0F9-48BB-AFF2-51EF1DCAE803}"/>
              </a:ext>
            </a:extLst>
          </p:cNvPr>
          <p:cNvCxnSpPr>
            <a:cxnSpLocks/>
            <a:endCxn id="54" idx="1"/>
          </p:cNvCxnSpPr>
          <p:nvPr/>
        </p:nvCxnSpPr>
        <p:spPr>
          <a:xfrm flipV="1">
            <a:off x="7669270" y="5049570"/>
            <a:ext cx="489097" cy="14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églalap: lekerekített 49">
            <a:extLst>
              <a:ext uri="{FF2B5EF4-FFF2-40B4-BE49-F238E27FC236}">
                <a16:creationId xmlns:a16="http://schemas.microsoft.com/office/drawing/2014/main" id="{083F8BF3-45DB-4027-92A7-4D7B31729840}"/>
              </a:ext>
            </a:extLst>
          </p:cNvPr>
          <p:cNvSpPr/>
          <p:nvPr/>
        </p:nvSpPr>
        <p:spPr>
          <a:xfrm>
            <a:off x="9970512" y="4699285"/>
            <a:ext cx="1404395" cy="72186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Node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D2C271DF-2D3D-4B31-BB19-3B842BCBA9DB}"/>
              </a:ext>
            </a:extLst>
          </p:cNvPr>
          <p:cNvSpPr/>
          <p:nvPr/>
        </p:nvSpPr>
        <p:spPr>
          <a:xfrm>
            <a:off x="7321799" y="4868438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1</a:t>
            </a: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D6C9C00-5D0A-402A-82B8-FEFC306A5D33}"/>
              </a:ext>
            </a:extLst>
          </p:cNvPr>
          <p:cNvSpPr/>
          <p:nvPr/>
        </p:nvSpPr>
        <p:spPr>
          <a:xfrm>
            <a:off x="9780283" y="4870275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r>
              <a:rPr lang="en-GB" sz="1200" b="1" baseline="-25000" dirty="0"/>
              <a:t>2</a:t>
            </a:r>
          </a:p>
        </p:txBody>
      </p:sp>
      <p:sp>
        <p:nvSpPr>
          <p:cNvPr id="54" name="Téglalap: lekerekített 53">
            <a:extLst>
              <a:ext uri="{FF2B5EF4-FFF2-40B4-BE49-F238E27FC236}">
                <a16:creationId xmlns:a16="http://schemas.microsoft.com/office/drawing/2014/main" id="{7740DBDD-B66A-4D95-BA18-B03A01B95629}"/>
              </a:ext>
            </a:extLst>
          </p:cNvPr>
          <p:cNvSpPr/>
          <p:nvPr/>
        </p:nvSpPr>
        <p:spPr>
          <a:xfrm>
            <a:off x="8158367" y="4799880"/>
            <a:ext cx="1152300" cy="4993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Central Buffer</a:t>
            </a:r>
            <a:endParaRPr lang="en-GB" sz="1200" baseline="-25000" dirty="0">
              <a:solidFill>
                <a:schemeClr val="tx1"/>
              </a:solidFill>
            </a:endParaRPr>
          </a:p>
        </p:txBody>
      </p:sp>
      <p:cxnSp>
        <p:nvCxnSpPr>
          <p:cNvPr id="56" name="Egyenes összekötő nyíllal 55">
            <a:extLst>
              <a:ext uri="{FF2B5EF4-FFF2-40B4-BE49-F238E27FC236}">
                <a16:creationId xmlns:a16="http://schemas.microsoft.com/office/drawing/2014/main" id="{DE3FD06C-61F7-4BC3-B660-ED36A52597DA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9310667" y="5049570"/>
            <a:ext cx="469616" cy="33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Összekötő: görbe 73">
            <a:extLst>
              <a:ext uri="{FF2B5EF4-FFF2-40B4-BE49-F238E27FC236}">
                <a16:creationId xmlns:a16="http://schemas.microsoft.com/office/drawing/2014/main" id="{94FC7816-21F7-4087-AFE3-27E1748EB0E8}"/>
              </a:ext>
            </a:extLst>
          </p:cNvPr>
          <p:cNvCxnSpPr>
            <a:stCxn id="5" idx="7"/>
            <a:endCxn id="20" idx="1"/>
          </p:cNvCxnSpPr>
          <p:nvPr/>
        </p:nvCxnSpPr>
        <p:spPr>
          <a:xfrm rot="5400000" flipH="1" flipV="1">
            <a:off x="3411004" y="375043"/>
            <a:ext cx="15416" cy="2160093"/>
          </a:xfrm>
          <a:prstGeom prst="curvedConnector3">
            <a:avLst>
              <a:gd name="adj1" fmla="val 339037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Összekötő: görbe 74">
            <a:extLst>
              <a:ext uri="{FF2B5EF4-FFF2-40B4-BE49-F238E27FC236}">
                <a16:creationId xmlns:a16="http://schemas.microsoft.com/office/drawing/2014/main" id="{E234763A-3574-4148-859D-87CA342C4D0C}"/>
              </a:ext>
            </a:extLst>
          </p:cNvPr>
          <p:cNvCxnSpPr>
            <a:cxnSpLocks/>
            <a:stCxn id="20" idx="2"/>
            <a:endCxn id="20" idx="6"/>
          </p:cNvCxnSpPr>
          <p:nvPr/>
        </p:nvCxnSpPr>
        <p:spPr>
          <a:xfrm rot="10800000" flipH="1">
            <a:off x="4425855" y="1623386"/>
            <a:ext cx="497818" cy="12700"/>
          </a:xfrm>
          <a:prstGeom prst="curvedConnector5">
            <a:avLst>
              <a:gd name="adj1" fmla="val -45920"/>
              <a:gd name="adj2" fmla="val -7340087"/>
              <a:gd name="adj3" fmla="val 14592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Összekötő: görbe 79">
            <a:extLst>
              <a:ext uri="{FF2B5EF4-FFF2-40B4-BE49-F238E27FC236}">
                <a16:creationId xmlns:a16="http://schemas.microsoft.com/office/drawing/2014/main" id="{95E5BE74-C914-4ADD-9450-AD7483CC90C9}"/>
              </a:ext>
            </a:extLst>
          </p:cNvPr>
          <p:cNvCxnSpPr>
            <a:cxnSpLocks/>
            <a:stCxn id="20" idx="7"/>
            <a:endCxn id="7" idx="1"/>
          </p:cNvCxnSpPr>
          <p:nvPr/>
        </p:nvCxnSpPr>
        <p:spPr>
          <a:xfrm rot="5400000" flipH="1" flipV="1">
            <a:off x="5942490" y="344210"/>
            <a:ext cx="11451" cy="2194893"/>
          </a:xfrm>
          <a:prstGeom prst="curvedConnector3">
            <a:avLst>
              <a:gd name="adj1" fmla="val 439659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EFEC32D4-1A12-4FBA-B369-F1A3D515913E}"/>
              </a:ext>
            </a:extLst>
          </p:cNvPr>
          <p:cNvSpPr txBox="1"/>
          <p:nvPr/>
        </p:nvSpPr>
        <p:spPr>
          <a:xfrm>
            <a:off x="3966076" y="305874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activity node</a:t>
            </a:r>
          </a:p>
        </p:txBody>
      </p:sp>
    </p:spTree>
    <p:extLst>
      <p:ext uri="{BB962C8B-B14F-4D97-AF65-F5344CB8AC3E}">
        <p14:creationId xmlns:p14="http://schemas.microsoft.com/office/powerpoint/2010/main" val="331058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602AE246-4788-49B5-9232-93689AD1DEA6}"/>
              </a:ext>
            </a:extLst>
          </p:cNvPr>
          <p:cNvSpPr/>
          <p:nvPr/>
        </p:nvSpPr>
        <p:spPr>
          <a:xfrm>
            <a:off x="2728140" y="1980407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7A865211-311D-4105-A8BF-F66DC1D53C57}"/>
              </a:ext>
            </a:extLst>
          </p:cNvPr>
          <p:cNvSpPr/>
          <p:nvPr/>
        </p:nvSpPr>
        <p:spPr>
          <a:xfrm>
            <a:off x="1554281" y="2116444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B03410F-8BD8-4BF5-98E3-9828C59F6C23}"/>
              </a:ext>
            </a:extLst>
          </p:cNvPr>
          <p:cNvSpPr txBox="1"/>
          <p:nvPr/>
        </p:nvSpPr>
        <p:spPr>
          <a:xfrm>
            <a:off x="1415274" y="3028890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Initial</a:t>
            </a:r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9A36C1A-F30A-4019-9D3E-9331D1D39BAB}"/>
              </a:ext>
            </a:extLst>
          </p:cNvPr>
          <p:cNvSpPr/>
          <p:nvPr/>
        </p:nvSpPr>
        <p:spPr>
          <a:xfrm>
            <a:off x="1554281" y="4068615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B1A1FE6C-EF38-4B39-A5F4-B0EE8525C6B5}"/>
              </a:ext>
            </a:extLst>
          </p:cNvPr>
          <p:cNvSpPr txBox="1"/>
          <p:nvPr/>
        </p:nvSpPr>
        <p:spPr>
          <a:xfrm>
            <a:off x="1041775" y="4981061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Activity Final</a:t>
            </a:r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26623CFA-FB77-491E-B09F-8F179C723A29}"/>
              </a:ext>
            </a:extLst>
          </p:cNvPr>
          <p:cNvSpPr/>
          <p:nvPr/>
        </p:nvSpPr>
        <p:spPr>
          <a:xfrm>
            <a:off x="1488336" y="4005242"/>
            <a:ext cx="620098" cy="6200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2D5EF839-635F-427C-AA61-435D6CAFA3F2}"/>
              </a:ext>
            </a:extLst>
          </p:cNvPr>
          <p:cNvSpPr txBox="1"/>
          <p:nvPr/>
        </p:nvSpPr>
        <p:spPr>
          <a:xfrm>
            <a:off x="3001373" y="3028890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Action</a:t>
            </a: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E7E35B86-EC97-414A-930E-39E8F1D38C85}"/>
              </a:ext>
            </a:extLst>
          </p:cNvPr>
          <p:cNvSpPr/>
          <p:nvPr/>
        </p:nvSpPr>
        <p:spPr>
          <a:xfrm>
            <a:off x="3181413" y="4068615"/>
            <a:ext cx="493352" cy="49335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656AA6F-2D08-4C50-B81C-107BDFECCF89}"/>
              </a:ext>
            </a:extLst>
          </p:cNvPr>
          <p:cNvSpPr txBox="1"/>
          <p:nvPr/>
        </p:nvSpPr>
        <p:spPr>
          <a:xfrm>
            <a:off x="2812087" y="4981061"/>
            <a:ext cx="1232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Flow Final</a:t>
            </a:r>
          </a:p>
        </p:txBody>
      </p:sp>
      <p:cxnSp>
        <p:nvCxnSpPr>
          <p:cNvPr id="20" name="Egyenes összekötő 19">
            <a:extLst>
              <a:ext uri="{FF2B5EF4-FFF2-40B4-BE49-F238E27FC236}">
                <a16:creationId xmlns:a16="http://schemas.microsoft.com/office/drawing/2014/main" id="{FEF4EAC0-491E-4BAD-873F-4BB97C4C0946}"/>
              </a:ext>
            </a:extLst>
          </p:cNvPr>
          <p:cNvCxnSpPr>
            <a:stCxn id="17" idx="1"/>
            <a:endCxn id="17" idx="5"/>
          </p:cNvCxnSpPr>
          <p:nvPr/>
        </p:nvCxnSpPr>
        <p:spPr>
          <a:xfrm>
            <a:off x="3253663" y="4140865"/>
            <a:ext cx="348852" cy="34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Egyenes összekötő 21">
            <a:extLst>
              <a:ext uri="{FF2B5EF4-FFF2-40B4-BE49-F238E27FC236}">
                <a16:creationId xmlns:a16="http://schemas.microsoft.com/office/drawing/2014/main" id="{B1856045-C39E-4E99-BE67-AA1F01E62A82}"/>
              </a:ext>
            </a:extLst>
          </p:cNvPr>
          <p:cNvCxnSpPr>
            <a:stCxn id="17" idx="7"/>
            <a:endCxn id="17" idx="3"/>
          </p:cNvCxnSpPr>
          <p:nvPr/>
        </p:nvCxnSpPr>
        <p:spPr>
          <a:xfrm flipH="1">
            <a:off x="3253663" y="4140865"/>
            <a:ext cx="348852" cy="348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églalap 22">
            <a:extLst>
              <a:ext uri="{FF2B5EF4-FFF2-40B4-BE49-F238E27FC236}">
                <a16:creationId xmlns:a16="http://schemas.microsoft.com/office/drawing/2014/main" id="{21C43708-BCF8-49D4-AC0B-2CF8A5495E37}"/>
              </a:ext>
            </a:extLst>
          </p:cNvPr>
          <p:cNvSpPr/>
          <p:nvPr/>
        </p:nvSpPr>
        <p:spPr>
          <a:xfrm>
            <a:off x="4813042" y="1980407"/>
            <a:ext cx="1404395" cy="765426"/>
          </a:xfrm>
          <a:custGeom>
            <a:avLst/>
            <a:gdLst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0 w 1404395"/>
              <a:gd name="connsiteY4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56652 w 1404395"/>
              <a:gd name="connsiteY4" fmla="*/ 411956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4395" h="765426">
                <a:moveTo>
                  <a:pt x="0" y="0"/>
                </a:moveTo>
                <a:lnTo>
                  <a:pt x="1404395" y="0"/>
                </a:lnTo>
                <a:lnTo>
                  <a:pt x="1404395" y="765426"/>
                </a:lnTo>
                <a:lnTo>
                  <a:pt x="0" y="765426"/>
                </a:lnTo>
                <a:lnTo>
                  <a:pt x="251877" y="376237"/>
                </a:lnTo>
                <a:cubicBezTo>
                  <a:pt x="182206" y="281781"/>
                  <a:pt x="103803" y="144463"/>
                  <a:pt x="0" y="0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1AA1437C-225F-45FC-A773-254166706BB5}"/>
              </a:ext>
            </a:extLst>
          </p:cNvPr>
          <p:cNvSpPr txBox="1"/>
          <p:nvPr/>
        </p:nvSpPr>
        <p:spPr>
          <a:xfrm>
            <a:off x="4685814" y="3028890"/>
            <a:ext cx="1658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Receive Signal</a:t>
            </a:r>
          </a:p>
        </p:txBody>
      </p:sp>
      <p:sp>
        <p:nvSpPr>
          <p:cNvPr id="25" name="Téglalap 22">
            <a:extLst>
              <a:ext uri="{FF2B5EF4-FFF2-40B4-BE49-F238E27FC236}">
                <a16:creationId xmlns:a16="http://schemas.microsoft.com/office/drawing/2014/main" id="{612052A8-0692-4D73-82BE-731540BE9F01}"/>
              </a:ext>
            </a:extLst>
          </p:cNvPr>
          <p:cNvSpPr/>
          <p:nvPr/>
        </p:nvSpPr>
        <p:spPr>
          <a:xfrm flipH="1">
            <a:off x="4816645" y="3932578"/>
            <a:ext cx="1407312" cy="765426"/>
          </a:xfrm>
          <a:custGeom>
            <a:avLst/>
            <a:gdLst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0 w 1404395"/>
              <a:gd name="connsiteY4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368566 w 1404403"/>
              <a:gd name="connsiteY4" fmla="*/ 369093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8 w 1404403"/>
              <a:gd name="connsiteY0" fmla="*/ 0 h 765426"/>
              <a:gd name="connsiteX1" fmla="*/ 1404403 w 1404403"/>
              <a:gd name="connsiteY1" fmla="*/ 0 h 765426"/>
              <a:gd name="connsiteX2" fmla="*/ 1404403 w 1404403"/>
              <a:gd name="connsiteY2" fmla="*/ 765426 h 765426"/>
              <a:gd name="connsiteX3" fmla="*/ 8 w 1404403"/>
              <a:gd name="connsiteY3" fmla="*/ 765426 h 765426"/>
              <a:gd name="connsiteX4" fmla="*/ 404285 w 1404403"/>
              <a:gd name="connsiteY4" fmla="*/ 383381 h 765426"/>
              <a:gd name="connsiteX5" fmla="*/ 8 w 1404403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404277 w 1404395"/>
              <a:gd name="connsiteY4" fmla="*/ 383381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56652 w 1404395"/>
              <a:gd name="connsiteY4" fmla="*/ 411956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301883 w 1404395"/>
              <a:gd name="connsiteY4" fmla="*/ 47148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0 w 1404395"/>
              <a:gd name="connsiteY3" fmla="*/ 765426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0 w 1404395"/>
              <a:gd name="connsiteY0" fmla="*/ 0 h 765426"/>
              <a:gd name="connsiteX1" fmla="*/ 1404395 w 1404395"/>
              <a:gd name="connsiteY1" fmla="*/ 0 h 765426"/>
              <a:gd name="connsiteX2" fmla="*/ 1404395 w 1404395"/>
              <a:gd name="connsiteY2" fmla="*/ 765426 h 765426"/>
              <a:gd name="connsiteX3" fmla="*/ 254794 w 1404395"/>
              <a:gd name="connsiteY3" fmla="*/ 758282 h 765426"/>
              <a:gd name="connsiteX4" fmla="*/ 251877 w 1404395"/>
              <a:gd name="connsiteY4" fmla="*/ 376237 h 765426"/>
              <a:gd name="connsiteX5" fmla="*/ 0 w 1404395"/>
              <a:gd name="connsiteY5" fmla="*/ 0 h 765426"/>
              <a:gd name="connsiteX0" fmla="*/ 19708 w 1424103"/>
              <a:gd name="connsiteY0" fmla="*/ 0 h 765426"/>
              <a:gd name="connsiteX1" fmla="*/ 1424103 w 1424103"/>
              <a:gd name="connsiteY1" fmla="*/ 0 h 765426"/>
              <a:gd name="connsiteX2" fmla="*/ 1424103 w 1424103"/>
              <a:gd name="connsiteY2" fmla="*/ 765426 h 765426"/>
              <a:gd name="connsiteX3" fmla="*/ 274502 w 1424103"/>
              <a:gd name="connsiteY3" fmla="*/ 758282 h 765426"/>
              <a:gd name="connsiteX4" fmla="*/ 16791 w 1424103"/>
              <a:gd name="connsiteY4" fmla="*/ 383380 h 765426"/>
              <a:gd name="connsiteX5" fmla="*/ 19708 w 1424103"/>
              <a:gd name="connsiteY5" fmla="*/ 0 h 765426"/>
              <a:gd name="connsiteX0" fmla="*/ 260688 w 1415052"/>
              <a:gd name="connsiteY0" fmla="*/ 4762 h 765426"/>
              <a:gd name="connsiteX1" fmla="*/ 1415052 w 1415052"/>
              <a:gd name="connsiteY1" fmla="*/ 0 h 765426"/>
              <a:gd name="connsiteX2" fmla="*/ 1415052 w 1415052"/>
              <a:gd name="connsiteY2" fmla="*/ 765426 h 765426"/>
              <a:gd name="connsiteX3" fmla="*/ 265451 w 1415052"/>
              <a:gd name="connsiteY3" fmla="*/ 758282 h 765426"/>
              <a:gd name="connsiteX4" fmla="*/ 7740 w 1415052"/>
              <a:gd name="connsiteY4" fmla="*/ 383380 h 765426"/>
              <a:gd name="connsiteX5" fmla="*/ 260688 w 1415052"/>
              <a:gd name="connsiteY5" fmla="*/ 4762 h 765426"/>
              <a:gd name="connsiteX0" fmla="*/ 278483 w 1432847"/>
              <a:gd name="connsiteY0" fmla="*/ 4762 h 765426"/>
              <a:gd name="connsiteX1" fmla="*/ 1432847 w 1432847"/>
              <a:gd name="connsiteY1" fmla="*/ 0 h 765426"/>
              <a:gd name="connsiteX2" fmla="*/ 1432847 w 1432847"/>
              <a:gd name="connsiteY2" fmla="*/ 765426 h 765426"/>
              <a:gd name="connsiteX3" fmla="*/ 283246 w 1432847"/>
              <a:gd name="connsiteY3" fmla="*/ 758282 h 765426"/>
              <a:gd name="connsiteX4" fmla="*/ 25535 w 1432847"/>
              <a:gd name="connsiteY4" fmla="*/ 383380 h 765426"/>
              <a:gd name="connsiteX5" fmla="*/ 278483 w 1432847"/>
              <a:gd name="connsiteY5" fmla="*/ 4762 h 765426"/>
              <a:gd name="connsiteX0" fmla="*/ 278483 w 1432847"/>
              <a:gd name="connsiteY0" fmla="*/ 4762 h 765426"/>
              <a:gd name="connsiteX1" fmla="*/ 1432847 w 1432847"/>
              <a:gd name="connsiteY1" fmla="*/ 0 h 765426"/>
              <a:gd name="connsiteX2" fmla="*/ 1432847 w 1432847"/>
              <a:gd name="connsiteY2" fmla="*/ 765426 h 765426"/>
              <a:gd name="connsiteX3" fmla="*/ 283246 w 1432847"/>
              <a:gd name="connsiteY3" fmla="*/ 758282 h 765426"/>
              <a:gd name="connsiteX4" fmla="*/ 25535 w 1432847"/>
              <a:gd name="connsiteY4" fmla="*/ 383380 h 765426"/>
              <a:gd name="connsiteX5" fmla="*/ 278483 w 1432847"/>
              <a:gd name="connsiteY5" fmla="*/ 4762 h 765426"/>
              <a:gd name="connsiteX0" fmla="*/ 252948 w 1407312"/>
              <a:gd name="connsiteY0" fmla="*/ 4762 h 765426"/>
              <a:gd name="connsiteX1" fmla="*/ 1407312 w 1407312"/>
              <a:gd name="connsiteY1" fmla="*/ 0 h 765426"/>
              <a:gd name="connsiteX2" fmla="*/ 1407312 w 1407312"/>
              <a:gd name="connsiteY2" fmla="*/ 765426 h 765426"/>
              <a:gd name="connsiteX3" fmla="*/ 257711 w 1407312"/>
              <a:gd name="connsiteY3" fmla="*/ 758282 h 765426"/>
              <a:gd name="connsiteX4" fmla="*/ 0 w 1407312"/>
              <a:gd name="connsiteY4" fmla="*/ 383380 h 765426"/>
              <a:gd name="connsiteX5" fmla="*/ 252948 w 1407312"/>
              <a:gd name="connsiteY5" fmla="*/ 4762 h 765426"/>
              <a:gd name="connsiteX0" fmla="*/ 252948 w 1407312"/>
              <a:gd name="connsiteY0" fmla="*/ 4762 h 765426"/>
              <a:gd name="connsiteX1" fmla="*/ 1407312 w 1407312"/>
              <a:gd name="connsiteY1" fmla="*/ 0 h 765426"/>
              <a:gd name="connsiteX2" fmla="*/ 1407312 w 1407312"/>
              <a:gd name="connsiteY2" fmla="*/ 765426 h 765426"/>
              <a:gd name="connsiteX3" fmla="*/ 257711 w 1407312"/>
              <a:gd name="connsiteY3" fmla="*/ 758282 h 765426"/>
              <a:gd name="connsiteX4" fmla="*/ 0 w 1407312"/>
              <a:gd name="connsiteY4" fmla="*/ 383380 h 765426"/>
              <a:gd name="connsiteX5" fmla="*/ 252948 w 1407312"/>
              <a:gd name="connsiteY5" fmla="*/ 4762 h 765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7312" h="765426">
                <a:moveTo>
                  <a:pt x="252948" y="4762"/>
                </a:moveTo>
                <a:lnTo>
                  <a:pt x="1407312" y="0"/>
                </a:lnTo>
                <a:lnTo>
                  <a:pt x="1407312" y="765426"/>
                </a:lnTo>
                <a:lnTo>
                  <a:pt x="257711" y="758282"/>
                </a:lnTo>
                <a:cubicBezTo>
                  <a:pt x="-2817" y="373759"/>
                  <a:pt x="262909" y="763141"/>
                  <a:pt x="0" y="383380"/>
                </a:cubicBezTo>
                <a:cubicBezTo>
                  <a:pt x="254179" y="3174"/>
                  <a:pt x="-436" y="382587"/>
                  <a:pt x="252948" y="4762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94902319-7ED4-40A5-BFB1-B3888CC19818}"/>
              </a:ext>
            </a:extLst>
          </p:cNvPr>
          <p:cNvSpPr txBox="1"/>
          <p:nvPr/>
        </p:nvSpPr>
        <p:spPr>
          <a:xfrm>
            <a:off x="4831796" y="4981061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Send Signal</a:t>
            </a:r>
          </a:p>
        </p:txBody>
      </p:sp>
      <p:sp>
        <p:nvSpPr>
          <p:cNvPr id="27" name="Folyamatábra: Döntés 26">
            <a:extLst>
              <a:ext uri="{FF2B5EF4-FFF2-40B4-BE49-F238E27FC236}">
                <a16:creationId xmlns:a16="http://schemas.microsoft.com/office/drawing/2014/main" id="{9274F3B4-51F2-4C62-ABB9-F929C05C7F56}"/>
              </a:ext>
            </a:extLst>
          </p:cNvPr>
          <p:cNvSpPr/>
          <p:nvPr/>
        </p:nvSpPr>
        <p:spPr>
          <a:xfrm>
            <a:off x="6897944" y="2116444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BBBABFC-A69E-4634-B26F-60EC1F0D99F5}"/>
              </a:ext>
            </a:extLst>
          </p:cNvPr>
          <p:cNvSpPr txBox="1"/>
          <p:nvPr/>
        </p:nvSpPr>
        <p:spPr>
          <a:xfrm>
            <a:off x="6732158" y="3019435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Decision</a:t>
            </a:r>
          </a:p>
        </p:txBody>
      </p:sp>
      <p:sp>
        <p:nvSpPr>
          <p:cNvPr id="29" name="Folyamatábra: Döntés 28">
            <a:extLst>
              <a:ext uri="{FF2B5EF4-FFF2-40B4-BE49-F238E27FC236}">
                <a16:creationId xmlns:a16="http://schemas.microsoft.com/office/drawing/2014/main" id="{CF941008-D1FE-4087-9C39-3C8F1D5D5838}"/>
              </a:ext>
            </a:extLst>
          </p:cNvPr>
          <p:cNvSpPr/>
          <p:nvPr/>
        </p:nvSpPr>
        <p:spPr>
          <a:xfrm>
            <a:off x="6897944" y="4078070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29148116-4884-4391-8EAE-E6A06BCEBEDC}"/>
              </a:ext>
            </a:extLst>
          </p:cNvPr>
          <p:cNvSpPr txBox="1"/>
          <p:nvPr/>
        </p:nvSpPr>
        <p:spPr>
          <a:xfrm>
            <a:off x="6833564" y="4981061"/>
            <a:ext cx="86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Merge</a:t>
            </a:r>
          </a:p>
        </p:txBody>
      </p:sp>
      <p:cxnSp>
        <p:nvCxnSpPr>
          <p:cNvPr id="32" name="Egyenes összekötő nyíllal 31">
            <a:extLst>
              <a:ext uri="{FF2B5EF4-FFF2-40B4-BE49-F238E27FC236}">
                <a16:creationId xmlns:a16="http://schemas.microsoft.com/office/drawing/2014/main" id="{C3B59C8B-526A-4B30-A392-46D5CDB8F15E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7266117" y="1980407"/>
            <a:ext cx="0" cy="13603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34" name="Egyenes összekötő nyíllal 33">
            <a:extLst>
              <a:ext uri="{FF2B5EF4-FFF2-40B4-BE49-F238E27FC236}">
                <a16:creationId xmlns:a16="http://schemas.microsoft.com/office/drawing/2014/main" id="{0E17D6A0-EE0E-41E5-A338-75FB007C9B18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6732158" y="2363120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B3E68559-24DA-4752-A60E-AEF66015962D}"/>
              </a:ext>
            </a:extLst>
          </p:cNvPr>
          <p:cNvCxnSpPr>
            <a:cxnSpLocks/>
          </p:cNvCxnSpPr>
          <p:nvPr/>
        </p:nvCxnSpPr>
        <p:spPr>
          <a:xfrm>
            <a:off x="7634290" y="2360910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A51EE3C7-B6FF-449B-9A8A-4E0BBBED0704}"/>
              </a:ext>
            </a:extLst>
          </p:cNvPr>
          <p:cNvSpPr txBox="1"/>
          <p:nvPr/>
        </p:nvSpPr>
        <p:spPr>
          <a:xfrm>
            <a:off x="6518138" y="2274883"/>
            <a:ext cx="4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[g</a:t>
            </a:r>
            <a:r>
              <a:rPr lang="en-GB" sz="1200" baseline="-25000" dirty="0"/>
              <a:t>1</a:t>
            </a:r>
            <a:r>
              <a:rPr lang="en-GB" sz="1200" dirty="0"/>
              <a:t>]</a:t>
            </a:r>
          </a:p>
        </p:txBody>
      </p:sp>
      <p:sp>
        <p:nvSpPr>
          <p:cNvPr id="43" name="Szövegdoboz 42">
            <a:extLst>
              <a:ext uri="{FF2B5EF4-FFF2-40B4-BE49-F238E27FC236}">
                <a16:creationId xmlns:a16="http://schemas.microsoft.com/office/drawing/2014/main" id="{217A4AFE-06AE-41ED-85E1-1FEE68A45985}"/>
              </a:ext>
            </a:extLst>
          </p:cNvPr>
          <p:cNvSpPr txBox="1"/>
          <p:nvPr/>
        </p:nvSpPr>
        <p:spPr>
          <a:xfrm>
            <a:off x="7634290" y="2274883"/>
            <a:ext cx="401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</a:t>
            </a:r>
            <a:r>
              <a:rPr lang="en-GB" sz="1200" dirty="0" err="1"/>
              <a:t>g</a:t>
            </a:r>
            <a:r>
              <a:rPr lang="en-GB" sz="1200" baseline="-25000" dirty="0" err="1"/>
              <a:t>n</a:t>
            </a:r>
            <a:r>
              <a:rPr lang="en-GB" sz="1200" dirty="0"/>
              <a:t>]</a:t>
            </a:r>
          </a:p>
        </p:txBody>
      </p:sp>
      <p:sp>
        <p:nvSpPr>
          <p:cNvPr id="44" name="Szövegdoboz 43">
            <a:extLst>
              <a:ext uri="{FF2B5EF4-FFF2-40B4-BE49-F238E27FC236}">
                <a16:creationId xmlns:a16="http://schemas.microsoft.com/office/drawing/2014/main" id="{67ABBD86-B7EF-439B-AFEE-210C308DCC14}"/>
              </a:ext>
            </a:extLst>
          </p:cNvPr>
          <p:cNvSpPr txBox="1"/>
          <p:nvPr/>
        </p:nvSpPr>
        <p:spPr>
          <a:xfrm>
            <a:off x="7111650" y="2523560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374D13EC-E620-40FE-94BF-C1319F7C2D3A}"/>
              </a:ext>
            </a:extLst>
          </p:cNvPr>
          <p:cNvCxnSpPr>
            <a:cxnSpLocks/>
          </p:cNvCxnSpPr>
          <p:nvPr/>
        </p:nvCxnSpPr>
        <p:spPr>
          <a:xfrm flipH="1">
            <a:off x="7636134" y="3962593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46" name="Egyenes összekötő nyíllal 45">
            <a:extLst>
              <a:ext uri="{FF2B5EF4-FFF2-40B4-BE49-F238E27FC236}">
                <a16:creationId xmlns:a16="http://schemas.microsoft.com/office/drawing/2014/main" id="{99E814E5-380A-4EE6-B5FD-F604F0C9ECB8}"/>
              </a:ext>
            </a:extLst>
          </p:cNvPr>
          <p:cNvCxnSpPr>
            <a:cxnSpLocks/>
          </p:cNvCxnSpPr>
          <p:nvPr/>
        </p:nvCxnSpPr>
        <p:spPr>
          <a:xfrm>
            <a:off x="6732158" y="3962592"/>
            <a:ext cx="165786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47" name="Szövegdoboz 46">
            <a:extLst>
              <a:ext uri="{FF2B5EF4-FFF2-40B4-BE49-F238E27FC236}">
                <a16:creationId xmlns:a16="http://schemas.microsoft.com/office/drawing/2014/main" id="{94AA7BE2-3005-4ADD-8187-C1655FEFB493}"/>
              </a:ext>
            </a:extLst>
          </p:cNvPr>
          <p:cNvSpPr txBox="1"/>
          <p:nvPr/>
        </p:nvSpPr>
        <p:spPr>
          <a:xfrm>
            <a:off x="7111650" y="3794078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48" name="Egyenes összekötő nyíllal 47">
            <a:extLst>
              <a:ext uri="{FF2B5EF4-FFF2-40B4-BE49-F238E27FC236}">
                <a16:creationId xmlns:a16="http://schemas.microsoft.com/office/drawing/2014/main" id="{CB6C7AC9-4B0A-42C4-B3BA-32BA604C6367}"/>
              </a:ext>
            </a:extLst>
          </p:cNvPr>
          <p:cNvCxnSpPr>
            <a:cxnSpLocks/>
          </p:cNvCxnSpPr>
          <p:nvPr/>
        </p:nvCxnSpPr>
        <p:spPr>
          <a:xfrm>
            <a:off x="7261691" y="4571422"/>
            <a:ext cx="0" cy="13603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0263A641-B4D6-421F-8030-E2F36A6B9072}"/>
              </a:ext>
            </a:extLst>
          </p:cNvPr>
          <p:cNvCxnSpPr>
            <a:cxnSpLocks/>
          </p:cNvCxnSpPr>
          <p:nvPr/>
        </p:nvCxnSpPr>
        <p:spPr>
          <a:xfrm>
            <a:off x="8290984" y="2360910"/>
            <a:ext cx="14043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6A664F53-C42E-4182-AFFB-6587F49DA57B}"/>
              </a:ext>
            </a:extLst>
          </p:cNvPr>
          <p:cNvCxnSpPr>
            <a:cxnSpLocks/>
          </p:cNvCxnSpPr>
          <p:nvPr/>
        </p:nvCxnSpPr>
        <p:spPr>
          <a:xfrm>
            <a:off x="8290983" y="4321155"/>
            <a:ext cx="14043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F36511F4-1814-4C2F-BA49-1F98A0B4EFA3}"/>
              </a:ext>
            </a:extLst>
          </p:cNvPr>
          <p:cNvSpPr txBox="1"/>
          <p:nvPr/>
        </p:nvSpPr>
        <p:spPr>
          <a:xfrm>
            <a:off x="8672578" y="3028890"/>
            <a:ext cx="64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Fork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18F8A98-EA78-4D7A-809E-19C6C2EC0A6E}"/>
              </a:ext>
            </a:extLst>
          </p:cNvPr>
          <p:cNvSpPr txBox="1"/>
          <p:nvPr/>
        </p:nvSpPr>
        <p:spPr>
          <a:xfrm>
            <a:off x="8695662" y="4981061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Join</a:t>
            </a:r>
          </a:p>
        </p:txBody>
      </p: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AC772E29-A4A8-44B0-A59A-3AB7A77E7A59}"/>
              </a:ext>
            </a:extLst>
          </p:cNvPr>
          <p:cNvCxnSpPr>
            <a:cxnSpLocks/>
          </p:cNvCxnSpPr>
          <p:nvPr/>
        </p:nvCxnSpPr>
        <p:spPr>
          <a:xfrm>
            <a:off x="8971092" y="1980407"/>
            <a:ext cx="0" cy="38558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679BED76-663D-4692-AF4C-EC22C981492D}"/>
              </a:ext>
            </a:extLst>
          </p:cNvPr>
          <p:cNvCxnSpPr>
            <a:cxnSpLocks/>
          </p:cNvCxnSpPr>
          <p:nvPr/>
        </p:nvCxnSpPr>
        <p:spPr>
          <a:xfrm>
            <a:off x="8642545" y="2360910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7F1F3291-16FB-4EF3-993D-DFE50C6AAF2B}"/>
              </a:ext>
            </a:extLst>
          </p:cNvPr>
          <p:cNvSpPr txBox="1"/>
          <p:nvPr/>
        </p:nvSpPr>
        <p:spPr>
          <a:xfrm>
            <a:off x="8821050" y="2389394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E594B518-7529-4D41-8DDE-AF27DBA7EF12}"/>
              </a:ext>
            </a:extLst>
          </p:cNvPr>
          <p:cNvCxnSpPr>
            <a:cxnSpLocks/>
          </p:cNvCxnSpPr>
          <p:nvPr/>
        </p:nvCxnSpPr>
        <p:spPr>
          <a:xfrm>
            <a:off x="9290698" y="2360910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5" name="Egyenes összekötő nyíllal 64">
            <a:extLst>
              <a:ext uri="{FF2B5EF4-FFF2-40B4-BE49-F238E27FC236}">
                <a16:creationId xmlns:a16="http://schemas.microsoft.com/office/drawing/2014/main" id="{88BD6047-58C6-4CA1-9AFE-00FB27386C62}"/>
              </a:ext>
            </a:extLst>
          </p:cNvPr>
          <p:cNvCxnSpPr>
            <a:cxnSpLocks/>
          </p:cNvCxnSpPr>
          <p:nvPr/>
        </p:nvCxnSpPr>
        <p:spPr>
          <a:xfrm>
            <a:off x="8642545" y="3949508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AF81E480-0E06-43E8-BDB8-CC98F95EEF2A}"/>
              </a:ext>
            </a:extLst>
          </p:cNvPr>
          <p:cNvCxnSpPr>
            <a:cxnSpLocks/>
          </p:cNvCxnSpPr>
          <p:nvPr/>
        </p:nvCxnSpPr>
        <p:spPr>
          <a:xfrm>
            <a:off x="9290698" y="3949508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67" name="Egyenes összekötő nyíllal 66">
            <a:extLst>
              <a:ext uri="{FF2B5EF4-FFF2-40B4-BE49-F238E27FC236}">
                <a16:creationId xmlns:a16="http://schemas.microsoft.com/office/drawing/2014/main" id="{19557E9A-FD21-4D32-BF10-3AA1EFD107BB}"/>
              </a:ext>
            </a:extLst>
          </p:cNvPr>
          <p:cNvCxnSpPr>
            <a:cxnSpLocks/>
          </p:cNvCxnSpPr>
          <p:nvPr/>
        </p:nvCxnSpPr>
        <p:spPr>
          <a:xfrm>
            <a:off x="8971091" y="4315291"/>
            <a:ext cx="0" cy="38271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1A33B841-8B66-442E-AB51-14BB684D9A97}"/>
              </a:ext>
            </a:extLst>
          </p:cNvPr>
          <p:cNvSpPr txBox="1"/>
          <p:nvPr/>
        </p:nvSpPr>
        <p:spPr>
          <a:xfrm>
            <a:off x="8821050" y="3990968"/>
            <a:ext cx="300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…</a:t>
            </a:r>
          </a:p>
        </p:txBody>
      </p:sp>
      <p:sp>
        <p:nvSpPr>
          <p:cNvPr id="69" name="Téglalap: lekerekített 68">
            <a:extLst>
              <a:ext uri="{FF2B5EF4-FFF2-40B4-BE49-F238E27FC236}">
                <a16:creationId xmlns:a16="http://schemas.microsoft.com/office/drawing/2014/main" id="{47C96485-E838-48B0-85ED-7AE2C09BED74}"/>
              </a:ext>
            </a:extLst>
          </p:cNvPr>
          <p:cNvSpPr/>
          <p:nvPr/>
        </p:nvSpPr>
        <p:spPr>
          <a:xfrm>
            <a:off x="10304619" y="2116444"/>
            <a:ext cx="1152300" cy="4993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200" baseline="-25000" dirty="0">
              <a:solidFill>
                <a:schemeClr val="tx1"/>
              </a:solidFill>
            </a:endParaRP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0396C7F0-2333-4001-96CB-9CD51D650B1F}"/>
              </a:ext>
            </a:extLst>
          </p:cNvPr>
          <p:cNvSpPr txBox="1"/>
          <p:nvPr/>
        </p:nvSpPr>
        <p:spPr>
          <a:xfrm>
            <a:off x="10064136" y="3017725"/>
            <a:ext cx="1633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Central Buffer</a:t>
            </a:r>
          </a:p>
        </p:txBody>
      </p:sp>
      <p:sp>
        <p:nvSpPr>
          <p:cNvPr id="71" name="Téglalap: lekerekített 70">
            <a:extLst>
              <a:ext uri="{FF2B5EF4-FFF2-40B4-BE49-F238E27FC236}">
                <a16:creationId xmlns:a16="http://schemas.microsoft.com/office/drawing/2014/main" id="{D7709C13-8F14-4539-9925-DAC6F1CB0134}"/>
              </a:ext>
            </a:extLst>
          </p:cNvPr>
          <p:cNvSpPr/>
          <p:nvPr/>
        </p:nvSpPr>
        <p:spPr>
          <a:xfrm>
            <a:off x="10157854" y="3932578"/>
            <a:ext cx="1404395" cy="76542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68AB766A-B248-42F4-B59A-0EF8261598EC}"/>
              </a:ext>
            </a:extLst>
          </p:cNvPr>
          <p:cNvSpPr/>
          <p:nvPr/>
        </p:nvSpPr>
        <p:spPr>
          <a:xfrm>
            <a:off x="11385527" y="412943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A4D2B892-57AE-4D01-9915-1F9AED50EFF2}"/>
              </a:ext>
            </a:extLst>
          </p:cNvPr>
          <p:cNvSpPr txBox="1"/>
          <p:nvPr/>
        </p:nvSpPr>
        <p:spPr>
          <a:xfrm>
            <a:off x="10576351" y="4981061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Pin</a:t>
            </a:r>
          </a:p>
        </p:txBody>
      </p:sp>
      <p:sp>
        <p:nvSpPr>
          <p:cNvPr id="74" name="Téglalap 73">
            <a:extLst>
              <a:ext uri="{FF2B5EF4-FFF2-40B4-BE49-F238E27FC236}">
                <a16:creationId xmlns:a16="http://schemas.microsoft.com/office/drawing/2014/main" id="{8976B9CD-64BE-4C33-BF0A-D719FF3D6404}"/>
              </a:ext>
            </a:extLst>
          </p:cNvPr>
          <p:cNvSpPr/>
          <p:nvPr/>
        </p:nvSpPr>
        <p:spPr>
          <a:xfrm>
            <a:off x="928914" y="1698171"/>
            <a:ext cx="11074400" cy="38027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05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0BA86B1-E9B0-4390-A483-D61B350AE89F}"/>
              </a:ext>
            </a:extLst>
          </p:cNvPr>
          <p:cNvSpPr/>
          <p:nvPr/>
        </p:nvSpPr>
        <p:spPr>
          <a:xfrm>
            <a:off x="3725914" y="1230423"/>
            <a:ext cx="1789515" cy="743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Formal model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C45A86DF-4230-490B-A47D-520F2C161CA8}"/>
              </a:ext>
            </a:extLst>
          </p:cNvPr>
          <p:cNvSpPr/>
          <p:nvPr/>
        </p:nvSpPr>
        <p:spPr>
          <a:xfrm>
            <a:off x="6197600" y="1230423"/>
            <a:ext cx="1789515" cy="743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Formal requirement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6" name="Téglalap: lekerekített 5">
            <a:extLst>
              <a:ext uri="{FF2B5EF4-FFF2-40B4-BE49-F238E27FC236}">
                <a16:creationId xmlns:a16="http://schemas.microsoft.com/office/drawing/2014/main" id="{0D8ADD02-170A-41C0-BA48-AF9DF0682AA4}"/>
              </a:ext>
            </a:extLst>
          </p:cNvPr>
          <p:cNvSpPr/>
          <p:nvPr/>
        </p:nvSpPr>
        <p:spPr>
          <a:xfrm>
            <a:off x="4856864" y="2649716"/>
            <a:ext cx="1950336" cy="9272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Model Checker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59C6EF44-74E6-491C-B108-D818C4343C70}"/>
              </a:ext>
            </a:extLst>
          </p:cNvPr>
          <p:cNvSpPr/>
          <p:nvPr/>
        </p:nvSpPr>
        <p:spPr>
          <a:xfrm>
            <a:off x="4055196" y="4252689"/>
            <a:ext cx="1130950" cy="11309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8D083CE8-757B-4746-B396-058426FACBB5}"/>
              </a:ext>
            </a:extLst>
          </p:cNvPr>
          <p:cNvSpPr/>
          <p:nvPr/>
        </p:nvSpPr>
        <p:spPr>
          <a:xfrm>
            <a:off x="6484256" y="4252689"/>
            <a:ext cx="1130950" cy="113095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F24E98D3-F4CE-4DC2-90E4-00DD05972C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853833" y="1988887"/>
            <a:ext cx="675772" cy="64588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333707AA-48E0-47FA-ABBC-7DE5FA84EC50}"/>
              </a:ext>
            </a:extLst>
          </p:cNvPr>
          <p:cNvCxnSpPr>
            <a:cxnSpLocks/>
          </p:cNvCxnSpPr>
          <p:nvPr/>
        </p:nvCxnSpPr>
        <p:spPr>
          <a:xfrm rot="5400000">
            <a:off x="6146370" y="1988887"/>
            <a:ext cx="675772" cy="645885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1" name="Összekötő: szögletes 20">
            <a:extLst>
              <a:ext uri="{FF2B5EF4-FFF2-40B4-BE49-F238E27FC236}">
                <a16:creationId xmlns:a16="http://schemas.microsoft.com/office/drawing/2014/main" id="{426A4DCB-291A-4318-8DBF-D331E9BBB957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4620672" y="3113315"/>
            <a:ext cx="236193" cy="1139373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2" name="Összekötő: szögletes 21">
            <a:extLst>
              <a:ext uri="{FF2B5EF4-FFF2-40B4-BE49-F238E27FC236}">
                <a16:creationId xmlns:a16="http://schemas.microsoft.com/office/drawing/2014/main" id="{21CD6B0F-7A37-4C50-BDD1-49090BA2DE94}"/>
              </a:ext>
            </a:extLst>
          </p:cNvPr>
          <p:cNvCxnSpPr>
            <a:cxnSpLocks/>
            <a:stCxn id="6" idx="3"/>
            <a:endCxn id="10" idx="0"/>
          </p:cNvCxnSpPr>
          <p:nvPr/>
        </p:nvCxnSpPr>
        <p:spPr>
          <a:xfrm>
            <a:off x="6807200" y="3113316"/>
            <a:ext cx="242531" cy="1139373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69EA01BD-0E7F-4F3E-9A36-9E5DE5398725}"/>
                  </a:ext>
                </a:extLst>
              </p:cNvPr>
              <p:cNvSpPr txBox="1"/>
              <p:nvPr/>
            </p:nvSpPr>
            <p:spPr>
              <a:xfrm>
                <a:off x="4005398" y="2696850"/>
                <a:ext cx="863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7" name="Szövegdoboz 26">
                <a:extLst>
                  <a:ext uri="{FF2B5EF4-FFF2-40B4-BE49-F238E27FC236}">
                    <a16:creationId xmlns:a16="http://schemas.microsoft.com/office/drawing/2014/main" id="{69EA01BD-0E7F-4F3E-9A36-9E5DE5398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398" y="2696850"/>
                <a:ext cx="863378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5852BE3-6668-4286-AFC1-ABCB79832C22}"/>
                  </a:ext>
                </a:extLst>
              </p:cNvPr>
              <p:cNvSpPr txBox="1"/>
              <p:nvPr/>
            </p:nvSpPr>
            <p:spPr>
              <a:xfrm>
                <a:off x="6807199" y="2696850"/>
                <a:ext cx="863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⊭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8" name="Szövegdoboz 27">
                <a:extLst>
                  <a:ext uri="{FF2B5EF4-FFF2-40B4-BE49-F238E27FC236}">
                    <a16:creationId xmlns:a16="http://schemas.microsoft.com/office/drawing/2014/main" id="{15852BE3-6668-4286-AFC1-ABCB79832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199" y="2696850"/>
                <a:ext cx="863378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86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zis 9">
            <a:extLst>
              <a:ext uri="{FF2B5EF4-FFF2-40B4-BE49-F238E27FC236}">
                <a16:creationId xmlns:a16="http://schemas.microsoft.com/office/drawing/2014/main" id="{7A865211-311D-4105-A8BF-F66DC1D53C57}"/>
              </a:ext>
            </a:extLst>
          </p:cNvPr>
          <p:cNvSpPr/>
          <p:nvPr/>
        </p:nvSpPr>
        <p:spPr>
          <a:xfrm>
            <a:off x="2692544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Ellipszis 48">
            <a:extLst>
              <a:ext uri="{FF2B5EF4-FFF2-40B4-BE49-F238E27FC236}">
                <a16:creationId xmlns:a16="http://schemas.microsoft.com/office/drawing/2014/main" id="{CC616C1F-5D6C-40B4-B012-85533F28E057}"/>
              </a:ext>
            </a:extLst>
          </p:cNvPr>
          <p:cNvSpPr/>
          <p:nvPr/>
        </p:nvSpPr>
        <p:spPr>
          <a:xfrm>
            <a:off x="2597304" y="2229521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83126750-BACD-4FA8-82B7-D2255A977B8C}"/>
              </a:ext>
            </a:extLst>
          </p:cNvPr>
          <p:cNvCxnSpPr>
            <a:cxnSpLocks/>
            <a:stCxn id="49" idx="6"/>
            <a:endCxn id="53" idx="1"/>
          </p:cNvCxnSpPr>
          <p:nvPr/>
        </p:nvCxnSpPr>
        <p:spPr>
          <a:xfrm flipV="1">
            <a:off x="3503850" y="1967707"/>
            <a:ext cx="754118" cy="71508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3" name="Téglalap 52">
            <a:extLst>
              <a:ext uri="{FF2B5EF4-FFF2-40B4-BE49-F238E27FC236}">
                <a16:creationId xmlns:a16="http://schemas.microsoft.com/office/drawing/2014/main" id="{DB8583ED-050E-4F3F-BAAA-70CEDD2FBA7C}"/>
              </a:ext>
            </a:extLst>
          </p:cNvPr>
          <p:cNvSpPr/>
          <p:nvPr/>
        </p:nvSpPr>
        <p:spPr>
          <a:xfrm>
            <a:off x="4257968" y="1416947"/>
            <a:ext cx="269584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841FD4E1-32F1-40DC-9C0A-AD76205192AD}"/>
              </a:ext>
            </a:extLst>
          </p:cNvPr>
          <p:cNvSpPr/>
          <p:nvPr/>
        </p:nvSpPr>
        <p:spPr>
          <a:xfrm>
            <a:off x="2597304" y="806526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161232BF-3AC7-4D68-8BE6-3DB2A2E4AD23}"/>
              </a:ext>
            </a:extLst>
          </p:cNvPr>
          <p:cNvSpPr/>
          <p:nvPr/>
        </p:nvSpPr>
        <p:spPr>
          <a:xfrm>
            <a:off x="3108663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8C816D4F-9F5F-4F9B-82FF-5E4E1CF3873D}"/>
              </a:ext>
            </a:extLst>
          </p:cNvPr>
          <p:cNvCxnSpPr>
            <a:cxnSpLocks/>
            <a:stCxn id="54" idx="6"/>
            <a:endCxn id="53" idx="1"/>
          </p:cNvCxnSpPr>
          <p:nvPr/>
        </p:nvCxnSpPr>
        <p:spPr>
          <a:xfrm>
            <a:off x="3503850" y="1259799"/>
            <a:ext cx="754118" cy="70790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5" name="Ellipszis 74">
            <a:extLst>
              <a:ext uri="{FF2B5EF4-FFF2-40B4-BE49-F238E27FC236}">
                <a16:creationId xmlns:a16="http://schemas.microsoft.com/office/drawing/2014/main" id="{A2AC8643-232A-41E9-9C59-AFBA83F20493}"/>
              </a:ext>
            </a:extLst>
          </p:cNvPr>
          <p:cNvSpPr/>
          <p:nvPr/>
        </p:nvSpPr>
        <p:spPr>
          <a:xfrm>
            <a:off x="2704847" y="970830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Ellipszis 75">
            <a:extLst>
              <a:ext uri="{FF2B5EF4-FFF2-40B4-BE49-F238E27FC236}">
                <a16:creationId xmlns:a16="http://schemas.microsoft.com/office/drawing/2014/main" id="{93EBD106-7D62-4411-B621-B503D2E916EC}"/>
              </a:ext>
            </a:extLst>
          </p:cNvPr>
          <p:cNvSpPr/>
          <p:nvPr/>
        </p:nvSpPr>
        <p:spPr>
          <a:xfrm>
            <a:off x="3086608" y="979870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Ellipszis 76">
            <a:extLst>
              <a:ext uri="{FF2B5EF4-FFF2-40B4-BE49-F238E27FC236}">
                <a16:creationId xmlns:a16="http://schemas.microsoft.com/office/drawing/2014/main" id="{35E407B4-3519-4752-9CE6-6F2154821B8A}"/>
              </a:ext>
            </a:extLst>
          </p:cNvPr>
          <p:cNvSpPr/>
          <p:nvPr/>
        </p:nvSpPr>
        <p:spPr>
          <a:xfrm>
            <a:off x="2895268" y="1322975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Ellipszis 77">
            <a:extLst>
              <a:ext uri="{FF2B5EF4-FFF2-40B4-BE49-F238E27FC236}">
                <a16:creationId xmlns:a16="http://schemas.microsoft.com/office/drawing/2014/main" id="{4B500E85-7EDA-4B63-A0CE-58E4F2770B91}"/>
              </a:ext>
            </a:extLst>
          </p:cNvPr>
          <p:cNvSpPr/>
          <p:nvPr/>
        </p:nvSpPr>
        <p:spPr>
          <a:xfrm>
            <a:off x="5281670" y="1514434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Egyenes összekötő nyíllal 78">
            <a:extLst>
              <a:ext uri="{FF2B5EF4-FFF2-40B4-BE49-F238E27FC236}">
                <a16:creationId xmlns:a16="http://schemas.microsoft.com/office/drawing/2014/main" id="{E874A1E3-DCDF-40BA-A408-0B415BA2BA29}"/>
              </a:ext>
            </a:extLst>
          </p:cNvPr>
          <p:cNvCxnSpPr>
            <a:cxnSpLocks/>
            <a:stCxn id="53" idx="3"/>
            <a:endCxn id="78" idx="2"/>
          </p:cNvCxnSpPr>
          <p:nvPr/>
        </p:nvCxnSpPr>
        <p:spPr>
          <a:xfrm>
            <a:off x="4527552" y="1967707"/>
            <a:ext cx="75411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CA0CF204-BFA1-416B-A7B2-A3710B7BF084}"/>
              </a:ext>
            </a:extLst>
          </p:cNvPr>
          <p:cNvSpPr txBox="1"/>
          <p:nvPr/>
        </p:nvSpPr>
        <p:spPr>
          <a:xfrm>
            <a:off x="2069414" y="105974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</a:p>
        </p:txBody>
      </p:sp>
      <p:sp>
        <p:nvSpPr>
          <p:cNvPr id="81" name="Szövegdoboz 80">
            <a:extLst>
              <a:ext uri="{FF2B5EF4-FFF2-40B4-BE49-F238E27FC236}">
                <a16:creationId xmlns:a16="http://schemas.microsoft.com/office/drawing/2014/main" id="{317E2E8F-781A-4E2A-A733-93F1F84CC936}"/>
              </a:ext>
            </a:extLst>
          </p:cNvPr>
          <p:cNvSpPr txBox="1"/>
          <p:nvPr/>
        </p:nvSpPr>
        <p:spPr>
          <a:xfrm>
            <a:off x="2064605" y="24827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O</a:t>
            </a:r>
            <a:r>
              <a:rPr lang="en-GB" sz="2000" baseline="-25000" dirty="0"/>
              <a:t>2</a:t>
            </a:r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732DD1FB-D1E9-4D97-A5F9-5BA06C9CE888}"/>
              </a:ext>
            </a:extLst>
          </p:cNvPr>
          <p:cNvSpPr txBox="1"/>
          <p:nvPr/>
        </p:nvSpPr>
        <p:spPr>
          <a:xfrm>
            <a:off x="3791552" y="13007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42AD6F17-2A0B-4AE9-AFFC-F83D86BE2D62}"/>
              </a:ext>
            </a:extLst>
          </p:cNvPr>
          <p:cNvSpPr txBox="1"/>
          <p:nvPr/>
        </p:nvSpPr>
        <p:spPr>
          <a:xfrm>
            <a:off x="4239258" y="97987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</a:t>
            </a:r>
            <a:endParaRPr lang="en-GB" sz="2000" baseline="-25000" dirty="0"/>
          </a:p>
        </p:txBody>
      </p:sp>
      <p:sp>
        <p:nvSpPr>
          <p:cNvPr id="84" name="Szövegdoboz 83">
            <a:extLst>
              <a:ext uri="{FF2B5EF4-FFF2-40B4-BE49-F238E27FC236}">
                <a16:creationId xmlns:a16="http://schemas.microsoft.com/office/drawing/2014/main" id="{473C61EC-20D9-4D1D-8114-4FDF9A2C2817}"/>
              </a:ext>
            </a:extLst>
          </p:cNvPr>
          <p:cNvSpPr txBox="1"/>
          <p:nvPr/>
        </p:nvSpPr>
        <p:spPr>
          <a:xfrm>
            <a:off x="5421476" y="251846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  <a:r>
              <a:rPr lang="en-GB" sz="2000" dirty="0"/>
              <a:t>O</a:t>
            </a:r>
          </a:p>
        </p:txBody>
      </p:sp>
      <p:sp>
        <p:nvSpPr>
          <p:cNvPr id="85" name="Ellipszis 84">
            <a:extLst>
              <a:ext uri="{FF2B5EF4-FFF2-40B4-BE49-F238E27FC236}">
                <a16:creationId xmlns:a16="http://schemas.microsoft.com/office/drawing/2014/main" id="{574DFB36-FEA5-419C-A16E-5BED858594C9}"/>
              </a:ext>
            </a:extLst>
          </p:cNvPr>
          <p:cNvSpPr/>
          <p:nvPr/>
        </p:nvSpPr>
        <p:spPr>
          <a:xfrm>
            <a:off x="7184715" y="2522354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423DA04C-E086-4D51-B2C2-71511CD17F45}"/>
              </a:ext>
            </a:extLst>
          </p:cNvPr>
          <p:cNvSpPr/>
          <p:nvPr/>
        </p:nvSpPr>
        <p:spPr>
          <a:xfrm>
            <a:off x="7089475" y="2229521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Egyenes összekötő nyíllal 86">
            <a:extLst>
              <a:ext uri="{FF2B5EF4-FFF2-40B4-BE49-F238E27FC236}">
                <a16:creationId xmlns:a16="http://schemas.microsoft.com/office/drawing/2014/main" id="{3AD83C93-A007-4DA3-AD20-FE9B2B3C54F6}"/>
              </a:ext>
            </a:extLst>
          </p:cNvPr>
          <p:cNvCxnSpPr>
            <a:cxnSpLocks/>
            <a:stCxn id="86" idx="6"/>
            <a:endCxn id="88" idx="1"/>
          </p:cNvCxnSpPr>
          <p:nvPr/>
        </p:nvCxnSpPr>
        <p:spPr>
          <a:xfrm flipV="1">
            <a:off x="7996021" y="1967707"/>
            <a:ext cx="754118" cy="715087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8" name="Téglalap 87">
            <a:extLst>
              <a:ext uri="{FF2B5EF4-FFF2-40B4-BE49-F238E27FC236}">
                <a16:creationId xmlns:a16="http://schemas.microsoft.com/office/drawing/2014/main" id="{DE81C73E-8601-4DF6-BB8D-D223ACD9D1CB}"/>
              </a:ext>
            </a:extLst>
          </p:cNvPr>
          <p:cNvSpPr/>
          <p:nvPr/>
        </p:nvSpPr>
        <p:spPr>
          <a:xfrm>
            <a:off x="8750139" y="1416947"/>
            <a:ext cx="269584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9" name="Ellipszis 88">
            <a:extLst>
              <a:ext uri="{FF2B5EF4-FFF2-40B4-BE49-F238E27FC236}">
                <a16:creationId xmlns:a16="http://schemas.microsoft.com/office/drawing/2014/main" id="{F0A10BAC-2C60-4DA8-A768-06707BB88E1C}"/>
              </a:ext>
            </a:extLst>
          </p:cNvPr>
          <p:cNvSpPr/>
          <p:nvPr/>
        </p:nvSpPr>
        <p:spPr>
          <a:xfrm>
            <a:off x="7089475" y="806526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Egyenes összekötő nyíllal 90">
            <a:extLst>
              <a:ext uri="{FF2B5EF4-FFF2-40B4-BE49-F238E27FC236}">
                <a16:creationId xmlns:a16="http://schemas.microsoft.com/office/drawing/2014/main" id="{DEADF679-5086-40D3-8158-3A5C13697DFC}"/>
              </a:ext>
            </a:extLst>
          </p:cNvPr>
          <p:cNvCxnSpPr>
            <a:cxnSpLocks/>
            <a:stCxn id="89" idx="6"/>
            <a:endCxn id="88" idx="1"/>
          </p:cNvCxnSpPr>
          <p:nvPr/>
        </p:nvCxnSpPr>
        <p:spPr>
          <a:xfrm>
            <a:off x="7996021" y="1259799"/>
            <a:ext cx="754118" cy="70790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2" name="Ellipszis 91">
            <a:extLst>
              <a:ext uri="{FF2B5EF4-FFF2-40B4-BE49-F238E27FC236}">
                <a16:creationId xmlns:a16="http://schemas.microsoft.com/office/drawing/2014/main" id="{8E9A4386-46D4-4693-8F39-C65C867AF2DA}"/>
              </a:ext>
            </a:extLst>
          </p:cNvPr>
          <p:cNvSpPr/>
          <p:nvPr/>
        </p:nvSpPr>
        <p:spPr>
          <a:xfrm>
            <a:off x="9867323" y="1807267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zis 93">
            <a:extLst>
              <a:ext uri="{FF2B5EF4-FFF2-40B4-BE49-F238E27FC236}">
                <a16:creationId xmlns:a16="http://schemas.microsoft.com/office/drawing/2014/main" id="{2FCDB6D1-1B76-4476-A23F-7F286DDB4FA5}"/>
              </a:ext>
            </a:extLst>
          </p:cNvPr>
          <p:cNvSpPr/>
          <p:nvPr/>
        </p:nvSpPr>
        <p:spPr>
          <a:xfrm>
            <a:off x="7387439" y="1322975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zis 94">
            <a:extLst>
              <a:ext uri="{FF2B5EF4-FFF2-40B4-BE49-F238E27FC236}">
                <a16:creationId xmlns:a16="http://schemas.microsoft.com/office/drawing/2014/main" id="{670BF104-11DC-402B-B17F-08AD7F751387}"/>
              </a:ext>
            </a:extLst>
          </p:cNvPr>
          <p:cNvSpPr/>
          <p:nvPr/>
        </p:nvSpPr>
        <p:spPr>
          <a:xfrm>
            <a:off x="9773841" y="1514434"/>
            <a:ext cx="906546" cy="90654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Egyenes összekötő nyíllal 95">
            <a:extLst>
              <a:ext uri="{FF2B5EF4-FFF2-40B4-BE49-F238E27FC236}">
                <a16:creationId xmlns:a16="http://schemas.microsoft.com/office/drawing/2014/main" id="{8685F4A1-6619-4F68-BB8F-DDBDDE78429F}"/>
              </a:ext>
            </a:extLst>
          </p:cNvPr>
          <p:cNvCxnSpPr>
            <a:cxnSpLocks/>
            <a:stCxn id="88" idx="3"/>
            <a:endCxn id="95" idx="2"/>
          </p:cNvCxnSpPr>
          <p:nvPr/>
        </p:nvCxnSpPr>
        <p:spPr>
          <a:xfrm>
            <a:off x="9019723" y="1967707"/>
            <a:ext cx="754118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7" name="Szövegdoboz 96">
            <a:extLst>
              <a:ext uri="{FF2B5EF4-FFF2-40B4-BE49-F238E27FC236}">
                <a16:creationId xmlns:a16="http://schemas.microsoft.com/office/drawing/2014/main" id="{BEEA9A22-1689-4841-B379-7ABFC07118C7}"/>
              </a:ext>
            </a:extLst>
          </p:cNvPr>
          <p:cNvSpPr txBox="1"/>
          <p:nvPr/>
        </p:nvSpPr>
        <p:spPr>
          <a:xfrm>
            <a:off x="6561585" y="1059744"/>
            <a:ext cx="431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</a:p>
        </p:txBody>
      </p:sp>
      <p:sp>
        <p:nvSpPr>
          <p:cNvPr id="98" name="Szövegdoboz 97">
            <a:extLst>
              <a:ext uri="{FF2B5EF4-FFF2-40B4-BE49-F238E27FC236}">
                <a16:creationId xmlns:a16="http://schemas.microsoft.com/office/drawing/2014/main" id="{CFFC0F8A-6707-4CAA-8164-DC86D3A9EFC6}"/>
              </a:ext>
            </a:extLst>
          </p:cNvPr>
          <p:cNvSpPr txBox="1"/>
          <p:nvPr/>
        </p:nvSpPr>
        <p:spPr>
          <a:xfrm>
            <a:off x="6556776" y="248273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O</a:t>
            </a:r>
            <a:r>
              <a:rPr lang="en-GB" sz="2000" baseline="-25000" dirty="0"/>
              <a:t>2</a:t>
            </a:r>
          </a:p>
        </p:txBody>
      </p:sp>
      <p:sp>
        <p:nvSpPr>
          <p:cNvPr id="99" name="Szövegdoboz 98">
            <a:extLst>
              <a:ext uri="{FF2B5EF4-FFF2-40B4-BE49-F238E27FC236}">
                <a16:creationId xmlns:a16="http://schemas.microsoft.com/office/drawing/2014/main" id="{EF5E03B8-A084-4A96-90ED-5D381BD10F35}"/>
              </a:ext>
            </a:extLst>
          </p:cNvPr>
          <p:cNvSpPr txBox="1"/>
          <p:nvPr/>
        </p:nvSpPr>
        <p:spPr>
          <a:xfrm>
            <a:off x="8283723" y="13007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3922332E-9FBF-4C53-B5A3-3F21F392EF18}"/>
              </a:ext>
            </a:extLst>
          </p:cNvPr>
          <p:cNvSpPr txBox="1"/>
          <p:nvPr/>
        </p:nvSpPr>
        <p:spPr>
          <a:xfrm>
            <a:off x="8731429" y="97987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T</a:t>
            </a:r>
            <a:endParaRPr lang="en-GB" sz="2000" baseline="-25000" dirty="0"/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4BC2FFF2-EFF0-444E-9643-E9B46D8B4B2D}"/>
              </a:ext>
            </a:extLst>
          </p:cNvPr>
          <p:cNvSpPr txBox="1"/>
          <p:nvPr/>
        </p:nvSpPr>
        <p:spPr>
          <a:xfrm>
            <a:off x="9913647" y="2518467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H</a:t>
            </a:r>
            <a:r>
              <a:rPr lang="en-GB" sz="2000" baseline="-25000" dirty="0"/>
              <a:t>2</a:t>
            </a:r>
            <a:r>
              <a:rPr lang="en-GB" sz="2000" dirty="0"/>
              <a:t>O</a:t>
            </a: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D5594ED-B5B4-495F-AF19-CA05BF31E8FD}"/>
              </a:ext>
            </a:extLst>
          </p:cNvPr>
          <p:cNvSpPr/>
          <p:nvPr/>
        </p:nvSpPr>
        <p:spPr>
          <a:xfrm>
            <a:off x="1944914" y="478971"/>
            <a:ext cx="9013372" cy="29500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Egyenes összekötő 38">
            <a:extLst>
              <a:ext uri="{FF2B5EF4-FFF2-40B4-BE49-F238E27FC236}">
                <a16:creationId xmlns:a16="http://schemas.microsoft.com/office/drawing/2014/main" id="{61ED89DE-54FA-44DF-A9A8-6E9F55719057}"/>
              </a:ext>
            </a:extLst>
          </p:cNvPr>
          <p:cNvCxnSpPr>
            <a:stCxn id="102" idx="0"/>
            <a:endCxn id="102" idx="2"/>
          </p:cNvCxnSpPr>
          <p:nvPr/>
        </p:nvCxnSpPr>
        <p:spPr>
          <a:xfrm>
            <a:off x="6451600" y="478971"/>
            <a:ext cx="0" cy="2950029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A182F1FD-B78A-4FE5-BE35-B28F2C70693B}"/>
              </a:ext>
            </a:extLst>
          </p:cNvPr>
          <p:cNvSpPr txBox="1"/>
          <p:nvPr/>
        </p:nvSpPr>
        <p:spPr>
          <a:xfrm>
            <a:off x="4733761" y="158502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E034925B-3AF6-4644-A84B-3898FF331EC7}"/>
              </a:ext>
            </a:extLst>
          </p:cNvPr>
          <p:cNvSpPr txBox="1"/>
          <p:nvPr/>
        </p:nvSpPr>
        <p:spPr>
          <a:xfrm>
            <a:off x="9239527" y="1572050"/>
            <a:ext cx="314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2</a:t>
            </a:r>
            <a:endParaRPr lang="en-GB" sz="2000" baseline="-25000" dirty="0"/>
          </a:p>
        </p:txBody>
      </p:sp>
      <p:sp>
        <p:nvSpPr>
          <p:cNvPr id="106" name="Ellipszis 105">
            <a:extLst>
              <a:ext uri="{FF2B5EF4-FFF2-40B4-BE49-F238E27FC236}">
                <a16:creationId xmlns:a16="http://schemas.microsoft.com/office/drawing/2014/main" id="{BF21428C-603A-4696-A8F2-5767896AE1F0}"/>
              </a:ext>
            </a:extLst>
          </p:cNvPr>
          <p:cNvSpPr/>
          <p:nvPr/>
        </p:nvSpPr>
        <p:spPr>
          <a:xfrm>
            <a:off x="10281686" y="1807267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6F2185BE-C03C-4D66-9227-D132EBBCF5C9}"/>
              </a:ext>
            </a:extLst>
          </p:cNvPr>
          <p:cNvSpPr txBox="1"/>
          <p:nvPr/>
        </p:nvSpPr>
        <p:spPr>
          <a:xfrm>
            <a:off x="2818521" y="3415448"/>
            <a:ext cx="27594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(a) Petri net before firing</a:t>
            </a:r>
          </a:p>
        </p:txBody>
      </p:sp>
      <p:sp>
        <p:nvSpPr>
          <p:cNvPr id="108" name="Szövegdoboz 107">
            <a:extLst>
              <a:ext uri="{FF2B5EF4-FFF2-40B4-BE49-F238E27FC236}">
                <a16:creationId xmlns:a16="http://schemas.microsoft.com/office/drawing/2014/main" id="{8C576C15-BD59-423D-B273-CEB3AFA533B1}"/>
              </a:ext>
            </a:extLst>
          </p:cNvPr>
          <p:cNvSpPr txBox="1"/>
          <p:nvPr/>
        </p:nvSpPr>
        <p:spPr>
          <a:xfrm>
            <a:off x="7409974" y="3401993"/>
            <a:ext cx="2589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(b) Petri net after firing</a:t>
            </a:r>
          </a:p>
        </p:txBody>
      </p:sp>
    </p:spTree>
    <p:extLst>
      <p:ext uri="{BB962C8B-B14F-4D97-AF65-F5344CB8AC3E}">
        <p14:creationId xmlns:p14="http://schemas.microsoft.com/office/powerpoint/2010/main" val="3228835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zis 33">
            <a:extLst>
              <a:ext uri="{FF2B5EF4-FFF2-40B4-BE49-F238E27FC236}">
                <a16:creationId xmlns:a16="http://schemas.microsoft.com/office/drawing/2014/main" id="{C9AC971D-1E79-4CE8-8F3C-E5F280171BA4}"/>
              </a:ext>
            </a:extLst>
          </p:cNvPr>
          <p:cNvSpPr/>
          <p:nvPr/>
        </p:nvSpPr>
        <p:spPr>
          <a:xfrm>
            <a:off x="935419" y="3414377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olyamatábra: Döntés 34">
            <a:extLst>
              <a:ext uri="{FF2B5EF4-FFF2-40B4-BE49-F238E27FC236}">
                <a16:creationId xmlns:a16="http://schemas.microsoft.com/office/drawing/2014/main" id="{BF02E339-63F6-4D30-9FEE-0AED73076C33}"/>
              </a:ext>
            </a:extLst>
          </p:cNvPr>
          <p:cNvSpPr/>
          <p:nvPr/>
        </p:nvSpPr>
        <p:spPr>
          <a:xfrm>
            <a:off x="1964612" y="3414377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C0E28D1B-4085-4064-AF9A-9F0422E678E5}"/>
              </a:ext>
            </a:extLst>
          </p:cNvPr>
          <p:cNvSpPr/>
          <p:nvPr/>
        </p:nvSpPr>
        <p:spPr>
          <a:xfrm>
            <a:off x="4569300" y="3390008"/>
            <a:ext cx="1412702" cy="53241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Edit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40" name="Ellipszis 39">
            <a:extLst>
              <a:ext uri="{FF2B5EF4-FFF2-40B4-BE49-F238E27FC236}">
                <a16:creationId xmlns:a16="http://schemas.microsoft.com/office/drawing/2014/main" id="{FD3770ED-6B44-4D64-ACB6-2FC6905C9D0A}"/>
              </a:ext>
            </a:extLst>
          </p:cNvPr>
          <p:cNvSpPr/>
          <p:nvPr/>
        </p:nvSpPr>
        <p:spPr>
          <a:xfrm>
            <a:off x="10296769" y="3405513"/>
            <a:ext cx="493352" cy="49335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Ellipszis 40">
            <a:extLst>
              <a:ext uri="{FF2B5EF4-FFF2-40B4-BE49-F238E27FC236}">
                <a16:creationId xmlns:a16="http://schemas.microsoft.com/office/drawing/2014/main" id="{D7BCD450-B71D-4842-BA64-21E3BA70FB3A}"/>
              </a:ext>
            </a:extLst>
          </p:cNvPr>
          <p:cNvSpPr/>
          <p:nvPr/>
        </p:nvSpPr>
        <p:spPr>
          <a:xfrm>
            <a:off x="10230824" y="3342140"/>
            <a:ext cx="620098" cy="6200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olyamatábra: Döntés 43">
            <a:extLst>
              <a:ext uri="{FF2B5EF4-FFF2-40B4-BE49-F238E27FC236}">
                <a16:creationId xmlns:a16="http://schemas.microsoft.com/office/drawing/2014/main" id="{7BCFDAFF-6EAB-49B6-B5C8-E1E5968DB046}"/>
              </a:ext>
            </a:extLst>
          </p:cNvPr>
          <p:cNvSpPr/>
          <p:nvPr/>
        </p:nvSpPr>
        <p:spPr>
          <a:xfrm>
            <a:off x="8625378" y="3405513"/>
            <a:ext cx="736346" cy="493352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>
              <a:solidFill>
                <a:schemeClr val="tx1"/>
              </a:solidFill>
            </a:endParaRPr>
          </a:p>
        </p:txBody>
      </p:sp>
      <p:cxnSp>
        <p:nvCxnSpPr>
          <p:cNvPr id="45" name="Egyenes összekötő nyíllal 44">
            <a:extLst>
              <a:ext uri="{FF2B5EF4-FFF2-40B4-BE49-F238E27FC236}">
                <a16:creationId xmlns:a16="http://schemas.microsoft.com/office/drawing/2014/main" id="{C7115A04-6BC2-4912-BFAB-A7F079765216}"/>
              </a:ext>
            </a:extLst>
          </p:cNvPr>
          <p:cNvCxnSpPr>
            <a:cxnSpLocks/>
            <a:stCxn id="34" idx="6"/>
            <a:endCxn id="35" idx="1"/>
          </p:cNvCxnSpPr>
          <p:nvPr/>
        </p:nvCxnSpPr>
        <p:spPr>
          <a:xfrm>
            <a:off x="1428771" y="3661053"/>
            <a:ext cx="535841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églalap: lekerekített 54">
            <a:extLst>
              <a:ext uri="{FF2B5EF4-FFF2-40B4-BE49-F238E27FC236}">
                <a16:creationId xmlns:a16="http://schemas.microsoft.com/office/drawing/2014/main" id="{7B4AF420-1B47-49B8-995A-6C66FEE22ECF}"/>
              </a:ext>
            </a:extLst>
          </p:cNvPr>
          <p:cNvSpPr/>
          <p:nvPr/>
        </p:nvSpPr>
        <p:spPr>
          <a:xfrm>
            <a:off x="3447517" y="1214981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Téglalap: lekerekített 56">
            <a:extLst>
              <a:ext uri="{FF2B5EF4-FFF2-40B4-BE49-F238E27FC236}">
                <a16:creationId xmlns:a16="http://schemas.microsoft.com/office/drawing/2014/main" id="{8C962FB6-859A-4483-AC2E-3163FCDE816F}"/>
              </a:ext>
            </a:extLst>
          </p:cNvPr>
          <p:cNvSpPr/>
          <p:nvPr/>
        </p:nvSpPr>
        <p:spPr>
          <a:xfrm>
            <a:off x="5699390" y="1223527"/>
            <a:ext cx="1578131" cy="5156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0" name="Összekötő: szögletes 59">
            <a:extLst>
              <a:ext uri="{FF2B5EF4-FFF2-40B4-BE49-F238E27FC236}">
                <a16:creationId xmlns:a16="http://schemas.microsoft.com/office/drawing/2014/main" id="{09CD28E8-D65F-417C-A3F6-B1BFF27C1BB6}"/>
              </a:ext>
            </a:extLst>
          </p:cNvPr>
          <p:cNvCxnSpPr>
            <a:cxnSpLocks/>
            <a:stCxn id="35" idx="0"/>
          </p:cNvCxnSpPr>
          <p:nvPr/>
        </p:nvCxnSpPr>
        <p:spPr>
          <a:xfrm rot="5400000" flipH="1" flipV="1">
            <a:off x="1953496" y="2376174"/>
            <a:ext cx="1417493" cy="658914"/>
          </a:xfrm>
          <a:prstGeom prst="bentConnector3">
            <a:avLst>
              <a:gd name="adj1" fmla="val 99949"/>
            </a:avLst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DCA4152B-3B5B-4D06-87AE-6835A36D551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5025647" y="1481187"/>
            <a:ext cx="5000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églalap 66">
            <a:extLst>
              <a:ext uri="{FF2B5EF4-FFF2-40B4-BE49-F238E27FC236}">
                <a16:creationId xmlns:a16="http://schemas.microsoft.com/office/drawing/2014/main" id="{D166142E-140F-4958-8F95-88A1ED03574B}"/>
              </a:ext>
            </a:extLst>
          </p:cNvPr>
          <p:cNvSpPr/>
          <p:nvPr/>
        </p:nvSpPr>
        <p:spPr>
          <a:xfrm>
            <a:off x="4678176" y="1298564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80EB7235-386B-476E-90DC-4C6509721B9B}"/>
              </a:ext>
            </a:extLst>
          </p:cNvPr>
          <p:cNvSpPr/>
          <p:nvPr/>
        </p:nvSpPr>
        <p:spPr>
          <a:xfrm>
            <a:off x="5525655" y="129856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P</a:t>
            </a:r>
            <a:r>
              <a:rPr lang="en-GB" sz="1200" b="1" baseline="-25000" dirty="0" err="1"/>
              <a:t>In</a:t>
            </a:r>
            <a:endParaRPr lang="en-GB" sz="1200" b="1" baseline="-25000" dirty="0"/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7851BD2E-00E4-48A0-AF66-12B5857E7D07}"/>
              </a:ext>
            </a:extLst>
          </p:cNvPr>
          <p:cNvSpPr txBox="1"/>
          <p:nvPr/>
        </p:nvSpPr>
        <p:spPr>
          <a:xfrm>
            <a:off x="7965944" y="3680801"/>
            <a:ext cx="650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[errors]</a:t>
            </a:r>
          </a:p>
        </p:txBody>
      </p:sp>
      <p:sp>
        <p:nvSpPr>
          <p:cNvPr id="96" name="Szövegdoboz 95">
            <a:extLst>
              <a:ext uri="{FF2B5EF4-FFF2-40B4-BE49-F238E27FC236}">
                <a16:creationId xmlns:a16="http://schemas.microsoft.com/office/drawing/2014/main" id="{9126CC2B-E28A-459C-BCC1-F801F4FA7EEE}"/>
              </a:ext>
            </a:extLst>
          </p:cNvPr>
          <p:cNvSpPr txBox="1"/>
          <p:nvPr/>
        </p:nvSpPr>
        <p:spPr>
          <a:xfrm>
            <a:off x="9204536" y="3680801"/>
            <a:ext cx="118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[no errors]</a:t>
            </a:r>
          </a:p>
        </p:txBody>
      </p:sp>
      <p:cxnSp>
        <p:nvCxnSpPr>
          <p:cNvPr id="114" name="Egyenes összekötő 113">
            <a:extLst>
              <a:ext uri="{FF2B5EF4-FFF2-40B4-BE49-F238E27FC236}">
                <a16:creationId xmlns:a16="http://schemas.microsoft.com/office/drawing/2014/main" id="{8F7C6299-220D-4388-8FAF-7964DC8B125A}"/>
              </a:ext>
            </a:extLst>
          </p:cNvPr>
          <p:cNvCxnSpPr>
            <a:cxnSpLocks/>
          </p:cNvCxnSpPr>
          <p:nvPr/>
        </p:nvCxnSpPr>
        <p:spPr>
          <a:xfrm>
            <a:off x="2992401" y="1102235"/>
            <a:ext cx="0" cy="17533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25" name="Téglalap: lekerekített 124">
            <a:extLst>
              <a:ext uri="{FF2B5EF4-FFF2-40B4-BE49-F238E27FC236}">
                <a16:creationId xmlns:a16="http://schemas.microsoft.com/office/drawing/2014/main" id="{0313DE05-4EC9-41A4-A7AC-F46283A024BA}"/>
              </a:ext>
            </a:extLst>
          </p:cNvPr>
          <p:cNvSpPr/>
          <p:nvPr/>
        </p:nvSpPr>
        <p:spPr>
          <a:xfrm>
            <a:off x="3465349" y="2225890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6" name="Téglalap: lekerekített 125">
            <a:extLst>
              <a:ext uri="{FF2B5EF4-FFF2-40B4-BE49-F238E27FC236}">
                <a16:creationId xmlns:a16="http://schemas.microsoft.com/office/drawing/2014/main" id="{0C4584EE-5F35-44A6-B27D-B51C74D25224}"/>
              </a:ext>
            </a:extLst>
          </p:cNvPr>
          <p:cNvSpPr/>
          <p:nvPr/>
        </p:nvSpPr>
        <p:spPr>
          <a:xfrm>
            <a:off x="5717222" y="2234436"/>
            <a:ext cx="1578131" cy="51569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8" name="Egyenes összekötő nyíllal 127">
            <a:extLst>
              <a:ext uri="{FF2B5EF4-FFF2-40B4-BE49-F238E27FC236}">
                <a16:creationId xmlns:a16="http://schemas.microsoft.com/office/drawing/2014/main" id="{F358640D-3E2B-49F7-8FE7-E12FFDC283BA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 flipV="1">
            <a:off x="5043479" y="2492096"/>
            <a:ext cx="500008" cy="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églalap 128">
            <a:extLst>
              <a:ext uri="{FF2B5EF4-FFF2-40B4-BE49-F238E27FC236}">
                <a16:creationId xmlns:a16="http://schemas.microsoft.com/office/drawing/2014/main" id="{E8E184FB-A385-4E42-ADC9-E77157FEA45A}"/>
              </a:ext>
            </a:extLst>
          </p:cNvPr>
          <p:cNvSpPr/>
          <p:nvPr/>
        </p:nvSpPr>
        <p:spPr>
          <a:xfrm>
            <a:off x="4696008" y="2309473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P</a:t>
            </a:r>
            <a:endParaRPr lang="en-GB" sz="1200" b="1" baseline="-25000" dirty="0"/>
          </a:p>
        </p:txBody>
      </p:sp>
      <p:sp>
        <p:nvSpPr>
          <p:cNvPr id="130" name="Téglalap 129">
            <a:extLst>
              <a:ext uri="{FF2B5EF4-FFF2-40B4-BE49-F238E27FC236}">
                <a16:creationId xmlns:a16="http://schemas.microsoft.com/office/drawing/2014/main" id="{5DE15947-63B1-4605-8E0D-21954C0FF143}"/>
              </a:ext>
            </a:extLst>
          </p:cNvPr>
          <p:cNvSpPr/>
          <p:nvPr/>
        </p:nvSpPr>
        <p:spPr>
          <a:xfrm>
            <a:off x="5543487" y="2309472"/>
            <a:ext cx="347471" cy="36524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 err="1"/>
              <a:t>P</a:t>
            </a:r>
            <a:r>
              <a:rPr lang="en-GB" sz="1200" b="1" baseline="-25000" dirty="0" err="1"/>
              <a:t>In</a:t>
            </a:r>
            <a:endParaRPr lang="en-GB" sz="1200" b="1" baseline="-25000" dirty="0"/>
          </a:p>
        </p:txBody>
      </p:sp>
      <p:cxnSp>
        <p:nvCxnSpPr>
          <p:cNvPr id="136" name="Egyenes összekötő nyíllal 135">
            <a:extLst>
              <a:ext uri="{FF2B5EF4-FFF2-40B4-BE49-F238E27FC236}">
                <a16:creationId xmlns:a16="http://schemas.microsoft.com/office/drawing/2014/main" id="{9DD53B91-B1AD-485F-814B-59639A59FC5F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2992400" y="2492097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nyíllal 138">
            <a:extLst>
              <a:ext uri="{FF2B5EF4-FFF2-40B4-BE49-F238E27FC236}">
                <a16:creationId xmlns:a16="http://schemas.microsoft.com/office/drawing/2014/main" id="{10196851-BC8C-41A1-BA8F-254051ED5C1F}"/>
              </a:ext>
            </a:extLst>
          </p:cNvPr>
          <p:cNvCxnSpPr>
            <a:cxnSpLocks/>
          </p:cNvCxnSpPr>
          <p:nvPr/>
        </p:nvCxnSpPr>
        <p:spPr>
          <a:xfrm>
            <a:off x="2984093" y="1481187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églalap: lekerekített 141">
            <a:extLst>
              <a:ext uri="{FF2B5EF4-FFF2-40B4-BE49-F238E27FC236}">
                <a16:creationId xmlns:a16="http://schemas.microsoft.com/office/drawing/2014/main" id="{F82C3558-2ABA-43D6-8723-F23475D0B685}"/>
              </a:ext>
            </a:extLst>
          </p:cNvPr>
          <p:cNvSpPr/>
          <p:nvPr/>
        </p:nvSpPr>
        <p:spPr>
          <a:xfrm>
            <a:off x="8291354" y="1730677"/>
            <a:ext cx="1404395" cy="5324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Link</a:t>
            </a:r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43" name="Egyenes összekötő 142">
            <a:extLst>
              <a:ext uri="{FF2B5EF4-FFF2-40B4-BE49-F238E27FC236}">
                <a16:creationId xmlns:a16="http://schemas.microsoft.com/office/drawing/2014/main" id="{1F9790A4-07B7-4F4C-8439-1F0B3416F8D2}"/>
              </a:ext>
            </a:extLst>
          </p:cNvPr>
          <p:cNvCxnSpPr>
            <a:cxnSpLocks/>
          </p:cNvCxnSpPr>
          <p:nvPr/>
        </p:nvCxnSpPr>
        <p:spPr>
          <a:xfrm>
            <a:off x="7769005" y="1102235"/>
            <a:ext cx="0" cy="1753386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4" name="Egyenes összekötő nyíllal 143">
            <a:extLst>
              <a:ext uri="{FF2B5EF4-FFF2-40B4-BE49-F238E27FC236}">
                <a16:creationId xmlns:a16="http://schemas.microsoft.com/office/drawing/2014/main" id="{014CADDC-AF19-44D5-8EE7-BA9C26814186}"/>
              </a:ext>
            </a:extLst>
          </p:cNvPr>
          <p:cNvCxnSpPr>
            <a:cxnSpLocks/>
          </p:cNvCxnSpPr>
          <p:nvPr/>
        </p:nvCxnSpPr>
        <p:spPr>
          <a:xfrm>
            <a:off x="7295353" y="2492095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gyenes összekötő nyíllal 144">
            <a:extLst>
              <a:ext uri="{FF2B5EF4-FFF2-40B4-BE49-F238E27FC236}">
                <a16:creationId xmlns:a16="http://schemas.microsoft.com/office/drawing/2014/main" id="{7081501A-3A41-496B-A022-B0BBEB1B9F82}"/>
              </a:ext>
            </a:extLst>
          </p:cNvPr>
          <p:cNvCxnSpPr>
            <a:cxnSpLocks/>
          </p:cNvCxnSpPr>
          <p:nvPr/>
        </p:nvCxnSpPr>
        <p:spPr>
          <a:xfrm>
            <a:off x="7295353" y="1472829"/>
            <a:ext cx="47294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gyenes összekötő nyíllal 145">
            <a:extLst>
              <a:ext uri="{FF2B5EF4-FFF2-40B4-BE49-F238E27FC236}">
                <a16:creationId xmlns:a16="http://schemas.microsoft.com/office/drawing/2014/main" id="{8FDAA70E-42CF-48E6-B82F-DF70FFC5CBDA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7784907" y="1996884"/>
            <a:ext cx="506447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EA0C3F05-9E0A-44E3-8F30-B798FDC09649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2700958" y="3656215"/>
            <a:ext cx="1868342" cy="483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gyenes összekötő nyíllal 187">
            <a:extLst>
              <a:ext uri="{FF2B5EF4-FFF2-40B4-BE49-F238E27FC236}">
                <a16:creationId xmlns:a16="http://schemas.microsoft.com/office/drawing/2014/main" id="{CB53FCE0-9ABD-41D4-B6B3-4E82089287E3}"/>
              </a:ext>
            </a:extLst>
          </p:cNvPr>
          <p:cNvCxnSpPr>
            <a:cxnSpLocks/>
            <a:stCxn id="44" idx="1"/>
            <a:endCxn id="36" idx="3"/>
          </p:cNvCxnSpPr>
          <p:nvPr/>
        </p:nvCxnSpPr>
        <p:spPr>
          <a:xfrm flipH="1">
            <a:off x="5982002" y="3652189"/>
            <a:ext cx="2643376" cy="402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Egyenes összekötő nyíllal 190">
            <a:extLst>
              <a:ext uri="{FF2B5EF4-FFF2-40B4-BE49-F238E27FC236}">
                <a16:creationId xmlns:a16="http://schemas.microsoft.com/office/drawing/2014/main" id="{367DD510-C56B-49B0-97B6-C44E5769FFD5}"/>
              </a:ext>
            </a:extLst>
          </p:cNvPr>
          <p:cNvCxnSpPr>
            <a:cxnSpLocks/>
            <a:stCxn id="142" idx="2"/>
            <a:endCxn id="44" idx="0"/>
          </p:cNvCxnSpPr>
          <p:nvPr/>
        </p:nvCxnSpPr>
        <p:spPr>
          <a:xfrm flipH="1">
            <a:off x="8993551" y="2263091"/>
            <a:ext cx="1" cy="114242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gyenes összekötő nyíllal 193">
            <a:extLst>
              <a:ext uri="{FF2B5EF4-FFF2-40B4-BE49-F238E27FC236}">
                <a16:creationId xmlns:a16="http://schemas.microsoft.com/office/drawing/2014/main" id="{D422496E-EAF9-4B8C-A764-C175FE2536CA}"/>
              </a:ext>
            </a:extLst>
          </p:cNvPr>
          <p:cNvCxnSpPr>
            <a:cxnSpLocks/>
            <a:stCxn id="44" idx="3"/>
            <a:endCxn id="41" idx="2"/>
          </p:cNvCxnSpPr>
          <p:nvPr/>
        </p:nvCxnSpPr>
        <p:spPr>
          <a:xfrm>
            <a:off x="9361724" y="3652189"/>
            <a:ext cx="8691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15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Egyenes összekötő nyíllal 184">
            <a:extLst>
              <a:ext uri="{FF2B5EF4-FFF2-40B4-BE49-F238E27FC236}">
                <a16:creationId xmlns:a16="http://schemas.microsoft.com/office/drawing/2014/main" id="{EA0C3F05-9E0A-44E3-8F30-B798FDC09649}"/>
              </a:ext>
            </a:extLst>
          </p:cNvPr>
          <p:cNvCxnSpPr>
            <a:cxnSpLocks/>
            <a:stCxn id="72" idx="2"/>
            <a:endCxn id="69" idx="3"/>
          </p:cNvCxnSpPr>
          <p:nvPr/>
        </p:nvCxnSpPr>
        <p:spPr>
          <a:xfrm flipH="1">
            <a:off x="4069785" y="3664408"/>
            <a:ext cx="121678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DD721A33-E5F6-4B57-BFD0-8C378F4F813E}"/>
              </a:ext>
            </a:extLst>
          </p:cNvPr>
          <p:cNvSpPr txBox="1"/>
          <p:nvPr/>
        </p:nvSpPr>
        <p:spPr>
          <a:xfrm>
            <a:off x="39779" y="4124227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Initial</a:t>
            </a:r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19500DB7-C378-4D19-80EF-5FE4285A58DF}"/>
              </a:ext>
            </a:extLst>
          </p:cNvPr>
          <p:cNvSpPr/>
          <p:nvPr/>
        </p:nvSpPr>
        <p:spPr>
          <a:xfrm>
            <a:off x="155960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llipszis 60">
            <a:extLst>
              <a:ext uri="{FF2B5EF4-FFF2-40B4-BE49-F238E27FC236}">
                <a16:creationId xmlns:a16="http://schemas.microsoft.com/office/drawing/2014/main" id="{78DB5965-55F6-48AD-8E77-D07B3B24F46A}"/>
              </a:ext>
            </a:extLst>
          </p:cNvPr>
          <p:cNvSpPr/>
          <p:nvPr/>
        </p:nvSpPr>
        <p:spPr>
          <a:xfrm>
            <a:off x="265022" y="3506072"/>
            <a:ext cx="320880" cy="320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2F60F574-BC25-4C68-9717-F44DA2777521}"/>
              </a:ext>
            </a:extLst>
          </p:cNvPr>
          <p:cNvSpPr/>
          <p:nvPr/>
        </p:nvSpPr>
        <p:spPr>
          <a:xfrm>
            <a:off x="1206286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D49E9CB1-75CD-47D7-8D5F-9BC3141DFD06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704572" y="3664408"/>
            <a:ext cx="501714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64" name="Ellipszis 63">
            <a:extLst>
              <a:ext uri="{FF2B5EF4-FFF2-40B4-BE49-F238E27FC236}">
                <a16:creationId xmlns:a16="http://schemas.microsoft.com/office/drawing/2014/main" id="{6F0CB6BA-830E-4F21-86EA-4AD8486B0909}"/>
              </a:ext>
            </a:extLst>
          </p:cNvPr>
          <p:cNvSpPr/>
          <p:nvPr/>
        </p:nvSpPr>
        <p:spPr>
          <a:xfrm>
            <a:off x="2057778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CC553996-6CB0-43F6-9A3E-1B9CFC9B9348}"/>
              </a:ext>
            </a:extLst>
          </p:cNvPr>
          <p:cNvSpPr/>
          <p:nvPr/>
        </p:nvSpPr>
        <p:spPr>
          <a:xfrm>
            <a:off x="3874192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70" name="Egyenes összekötő nyíllal 69">
            <a:extLst>
              <a:ext uri="{FF2B5EF4-FFF2-40B4-BE49-F238E27FC236}">
                <a16:creationId xmlns:a16="http://schemas.microsoft.com/office/drawing/2014/main" id="{75F94CD3-7D13-45F9-9A29-48320582FD6E}"/>
              </a:ext>
            </a:extLst>
          </p:cNvPr>
          <p:cNvCxnSpPr>
            <a:cxnSpLocks/>
            <a:stCxn id="62" idx="3"/>
            <a:endCxn id="64" idx="2"/>
          </p:cNvCxnSpPr>
          <p:nvPr/>
        </p:nvCxnSpPr>
        <p:spPr>
          <a:xfrm>
            <a:off x="1401879" y="3664408"/>
            <a:ext cx="65589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B7ED5A92-EFE2-4899-8C7E-31F8EA79ED1F}"/>
              </a:ext>
            </a:extLst>
          </p:cNvPr>
          <p:cNvSpPr txBox="1"/>
          <p:nvPr/>
        </p:nvSpPr>
        <p:spPr>
          <a:xfrm>
            <a:off x="1894725" y="4124227"/>
            <a:ext cx="865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Merge</a:t>
            </a:r>
          </a:p>
        </p:txBody>
      </p:sp>
      <p:sp>
        <p:nvSpPr>
          <p:cNvPr id="72" name="Ellipszis 71">
            <a:extLst>
              <a:ext uri="{FF2B5EF4-FFF2-40B4-BE49-F238E27FC236}">
                <a16:creationId xmlns:a16="http://schemas.microsoft.com/office/drawing/2014/main" id="{2180A5FF-41FE-43C2-985D-54960168E1D2}"/>
              </a:ext>
            </a:extLst>
          </p:cNvPr>
          <p:cNvSpPr/>
          <p:nvPr/>
        </p:nvSpPr>
        <p:spPr>
          <a:xfrm>
            <a:off x="5286565" y="3390102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6" name="Egyenes összekötő nyíllal 75">
            <a:extLst>
              <a:ext uri="{FF2B5EF4-FFF2-40B4-BE49-F238E27FC236}">
                <a16:creationId xmlns:a16="http://schemas.microsoft.com/office/drawing/2014/main" id="{EF0FE405-93AD-46E3-BB0E-E6D8A3727094}"/>
              </a:ext>
            </a:extLst>
          </p:cNvPr>
          <p:cNvCxnSpPr>
            <a:cxnSpLocks/>
            <a:stCxn id="69" idx="1"/>
            <a:endCxn id="64" idx="6"/>
          </p:cNvCxnSpPr>
          <p:nvPr/>
        </p:nvCxnSpPr>
        <p:spPr>
          <a:xfrm flipH="1">
            <a:off x="2606390" y="3664408"/>
            <a:ext cx="1267802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83" name="Szövegdoboz 82">
            <a:extLst>
              <a:ext uri="{FF2B5EF4-FFF2-40B4-BE49-F238E27FC236}">
                <a16:creationId xmlns:a16="http://schemas.microsoft.com/office/drawing/2014/main" id="{7C69D953-F498-4E19-8D26-4EB6E2ADF6D8}"/>
              </a:ext>
            </a:extLst>
          </p:cNvPr>
          <p:cNvSpPr txBox="1"/>
          <p:nvPr/>
        </p:nvSpPr>
        <p:spPr>
          <a:xfrm>
            <a:off x="5257896" y="4129795"/>
            <a:ext cx="586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Edit</a:t>
            </a:r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4F1884A-E16E-4B74-9BA9-31F7B10F352C}"/>
              </a:ext>
            </a:extLst>
          </p:cNvPr>
          <p:cNvSpPr/>
          <p:nvPr/>
        </p:nvSpPr>
        <p:spPr>
          <a:xfrm>
            <a:off x="7208376" y="3113841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E0364A99-966D-4EA0-B5ED-8D5BF83EE07D}"/>
              </a:ext>
            </a:extLst>
          </p:cNvPr>
          <p:cNvSpPr/>
          <p:nvPr/>
        </p:nvSpPr>
        <p:spPr>
          <a:xfrm>
            <a:off x="9865372" y="3113648"/>
            <a:ext cx="195593" cy="11015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86" name="Ellipszis 85">
            <a:extLst>
              <a:ext uri="{FF2B5EF4-FFF2-40B4-BE49-F238E27FC236}">
                <a16:creationId xmlns:a16="http://schemas.microsoft.com/office/drawing/2014/main" id="{F5A3E642-FA25-4D2F-864F-8717B7D8F934}"/>
              </a:ext>
            </a:extLst>
          </p:cNvPr>
          <p:cNvSpPr/>
          <p:nvPr/>
        </p:nvSpPr>
        <p:spPr>
          <a:xfrm>
            <a:off x="8722909" y="338453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Szövegdoboz 87">
            <a:extLst>
              <a:ext uri="{FF2B5EF4-FFF2-40B4-BE49-F238E27FC236}">
                <a16:creationId xmlns:a16="http://schemas.microsoft.com/office/drawing/2014/main" id="{A39731F8-89E4-413E-BA13-6FB450B68460}"/>
              </a:ext>
            </a:extLst>
          </p:cNvPr>
          <p:cNvSpPr txBox="1"/>
          <p:nvPr/>
        </p:nvSpPr>
        <p:spPr>
          <a:xfrm>
            <a:off x="8453503" y="4124227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Decision</a:t>
            </a:r>
          </a:p>
        </p:txBody>
      </p:sp>
      <p:cxnSp>
        <p:nvCxnSpPr>
          <p:cNvPr id="89" name="Egyenes összekötő nyíllal 88">
            <a:extLst>
              <a:ext uri="{FF2B5EF4-FFF2-40B4-BE49-F238E27FC236}">
                <a16:creationId xmlns:a16="http://schemas.microsoft.com/office/drawing/2014/main" id="{86F42229-EB0B-464C-849D-39DB90A60D5F}"/>
              </a:ext>
            </a:extLst>
          </p:cNvPr>
          <p:cNvCxnSpPr>
            <a:cxnSpLocks/>
            <a:stCxn id="84" idx="1"/>
            <a:endCxn id="72" idx="6"/>
          </p:cNvCxnSpPr>
          <p:nvPr/>
        </p:nvCxnSpPr>
        <p:spPr>
          <a:xfrm flipH="1" flipV="1">
            <a:off x="5835177" y="3664408"/>
            <a:ext cx="1373199" cy="1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6BD94598-0A6D-4129-A6E2-216D0D93F483}"/>
              </a:ext>
            </a:extLst>
          </p:cNvPr>
          <p:cNvCxnSpPr>
            <a:cxnSpLocks/>
            <a:stCxn id="86" idx="2"/>
            <a:endCxn id="84" idx="3"/>
          </p:cNvCxnSpPr>
          <p:nvPr/>
        </p:nvCxnSpPr>
        <p:spPr>
          <a:xfrm flipH="1">
            <a:off x="7403969" y="3658840"/>
            <a:ext cx="1318940" cy="576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95" name="Egyenes összekötő nyíllal 94">
            <a:extLst>
              <a:ext uri="{FF2B5EF4-FFF2-40B4-BE49-F238E27FC236}">
                <a16:creationId xmlns:a16="http://schemas.microsoft.com/office/drawing/2014/main" id="{2C7608BB-6CD1-4522-B06C-0244C773028E}"/>
              </a:ext>
            </a:extLst>
          </p:cNvPr>
          <p:cNvCxnSpPr>
            <a:cxnSpLocks/>
            <a:stCxn id="86" idx="6"/>
            <a:endCxn id="85" idx="1"/>
          </p:cNvCxnSpPr>
          <p:nvPr/>
        </p:nvCxnSpPr>
        <p:spPr>
          <a:xfrm>
            <a:off x="9271521" y="3658840"/>
            <a:ext cx="593851" cy="556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99" name="Ellipszis 98">
            <a:extLst>
              <a:ext uri="{FF2B5EF4-FFF2-40B4-BE49-F238E27FC236}">
                <a16:creationId xmlns:a16="http://schemas.microsoft.com/office/drawing/2014/main" id="{9FE4EC8E-E186-40C2-A6E7-D8593227A3F8}"/>
              </a:ext>
            </a:extLst>
          </p:cNvPr>
          <p:cNvSpPr/>
          <p:nvPr/>
        </p:nvSpPr>
        <p:spPr>
          <a:xfrm>
            <a:off x="10660617" y="338453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F174598B-CDE8-44AC-A7B4-3CAE6D636FF0}"/>
              </a:ext>
            </a:extLst>
          </p:cNvPr>
          <p:cNvSpPr txBox="1"/>
          <p:nvPr/>
        </p:nvSpPr>
        <p:spPr>
          <a:xfrm>
            <a:off x="10585174" y="4124227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Final</a:t>
            </a:r>
          </a:p>
        </p:txBody>
      </p:sp>
      <p:cxnSp>
        <p:nvCxnSpPr>
          <p:cNvPr id="101" name="Egyenes összekötő nyíllal 100">
            <a:extLst>
              <a:ext uri="{FF2B5EF4-FFF2-40B4-BE49-F238E27FC236}">
                <a16:creationId xmlns:a16="http://schemas.microsoft.com/office/drawing/2014/main" id="{8F1D92FB-3642-4BBB-8EA4-792D8E8FC51E}"/>
              </a:ext>
            </a:extLst>
          </p:cNvPr>
          <p:cNvCxnSpPr>
            <a:cxnSpLocks/>
            <a:stCxn id="85" idx="3"/>
            <a:endCxn id="99" idx="2"/>
          </p:cNvCxnSpPr>
          <p:nvPr/>
        </p:nvCxnSpPr>
        <p:spPr>
          <a:xfrm flipV="1">
            <a:off x="10060965" y="3658840"/>
            <a:ext cx="599652" cy="5568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9D11D996-6697-4509-B5D0-E607F1B17D3F}"/>
              </a:ext>
            </a:extLst>
          </p:cNvPr>
          <p:cNvSpPr txBox="1"/>
          <p:nvPr/>
        </p:nvSpPr>
        <p:spPr>
          <a:xfrm>
            <a:off x="3020096" y="691054"/>
            <a:ext cx="64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Fork</a:t>
            </a:r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70741C3B-6798-4BFA-A9DA-D8D09E9498EC}"/>
              </a:ext>
            </a:extLst>
          </p:cNvPr>
          <p:cNvSpPr/>
          <p:nvPr/>
        </p:nvSpPr>
        <p:spPr>
          <a:xfrm>
            <a:off x="7811560" y="1155480"/>
            <a:ext cx="231129" cy="1453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16" name="Ellipszis 115">
            <a:extLst>
              <a:ext uri="{FF2B5EF4-FFF2-40B4-BE49-F238E27FC236}">
                <a16:creationId xmlns:a16="http://schemas.microsoft.com/office/drawing/2014/main" id="{7C0CE7F0-9244-4736-89C3-FBAEB6386F90}"/>
              </a:ext>
            </a:extLst>
          </p:cNvPr>
          <p:cNvSpPr/>
          <p:nvPr/>
        </p:nvSpPr>
        <p:spPr>
          <a:xfrm>
            <a:off x="6514929" y="1082937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Ellipszis 116">
            <a:extLst>
              <a:ext uri="{FF2B5EF4-FFF2-40B4-BE49-F238E27FC236}">
                <a16:creationId xmlns:a16="http://schemas.microsoft.com/office/drawing/2014/main" id="{57B8F213-5441-416C-B0E8-FB4ECCE8B075}"/>
              </a:ext>
            </a:extLst>
          </p:cNvPr>
          <p:cNvSpPr/>
          <p:nvPr/>
        </p:nvSpPr>
        <p:spPr>
          <a:xfrm>
            <a:off x="6514929" y="2094970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Szövegdoboz 117">
            <a:extLst>
              <a:ext uri="{FF2B5EF4-FFF2-40B4-BE49-F238E27FC236}">
                <a16:creationId xmlns:a16="http://schemas.microsoft.com/office/drawing/2014/main" id="{8583EF17-97D2-433C-AF42-D82A9D851461}"/>
              </a:ext>
            </a:extLst>
          </p:cNvPr>
          <p:cNvSpPr txBox="1"/>
          <p:nvPr/>
        </p:nvSpPr>
        <p:spPr>
          <a:xfrm>
            <a:off x="6224817" y="617743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/>
              <a:t>Compile</a:t>
            </a:r>
            <a:r>
              <a:rPr lang="en-GB" sz="2000" baseline="-25000">
                <a:solidFill>
                  <a:schemeClr val="tx1"/>
                </a:solidFill>
              </a:rPr>
              <a:t>1</a:t>
            </a:r>
            <a:endParaRPr lang="en-GB" sz="2000" dirty="0"/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E1D1D1BC-636D-4329-A400-242D954C9258}"/>
              </a:ext>
            </a:extLst>
          </p:cNvPr>
          <p:cNvSpPr txBox="1"/>
          <p:nvPr/>
        </p:nvSpPr>
        <p:spPr>
          <a:xfrm>
            <a:off x="6247529" y="2580584"/>
            <a:ext cx="1128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Compile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  <a:endParaRPr lang="en-GB" sz="2000" dirty="0"/>
          </a:p>
        </p:txBody>
      </p:sp>
      <p:cxnSp>
        <p:nvCxnSpPr>
          <p:cNvPr id="120" name="Egyenes összekötő nyíllal 119">
            <a:extLst>
              <a:ext uri="{FF2B5EF4-FFF2-40B4-BE49-F238E27FC236}">
                <a16:creationId xmlns:a16="http://schemas.microsoft.com/office/drawing/2014/main" id="{953021A0-B8C9-4B49-8AB8-B3249325141D}"/>
              </a:ext>
            </a:extLst>
          </p:cNvPr>
          <p:cNvCxnSpPr>
            <a:cxnSpLocks/>
            <a:stCxn id="117" idx="6"/>
          </p:cNvCxnSpPr>
          <p:nvPr/>
        </p:nvCxnSpPr>
        <p:spPr>
          <a:xfrm>
            <a:off x="7063541" y="2369276"/>
            <a:ext cx="748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27" name="Egyenes összekötő nyíllal 126">
            <a:extLst>
              <a:ext uri="{FF2B5EF4-FFF2-40B4-BE49-F238E27FC236}">
                <a16:creationId xmlns:a16="http://schemas.microsoft.com/office/drawing/2014/main" id="{662AEF98-EEA8-49C5-8BC7-C63E0190AA3A}"/>
              </a:ext>
            </a:extLst>
          </p:cNvPr>
          <p:cNvCxnSpPr>
            <a:cxnSpLocks/>
          </p:cNvCxnSpPr>
          <p:nvPr/>
        </p:nvCxnSpPr>
        <p:spPr>
          <a:xfrm>
            <a:off x="7063541" y="1354652"/>
            <a:ext cx="748019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34" name="Téglalap 133">
            <a:extLst>
              <a:ext uri="{FF2B5EF4-FFF2-40B4-BE49-F238E27FC236}">
                <a16:creationId xmlns:a16="http://schemas.microsoft.com/office/drawing/2014/main" id="{D0AEAA51-3CC7-43B0-82C6-A623D4AEDE8A}"/>
              </a:ext>
            </a:extLst>
          </p:cNvPr>
          <p:cNvSpPr/>
          <p:nvPr/>
        </p:nvSpPr>
        <p:spPr>
          <a:xfrm>
            <a:off x="5491248" y="1976540"/>
            <a:ext cx="182174" cy="763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135" name="Ellipszis 134">
            <a:extLst>
              <a:ext uri="{FF2B5EF4-FFF2-40B4-BE49-F238E27FC236}">
                <a16:creationId xmlns:a16="http://schemas.microsoft.com/office/drawing/2014/main" id="{23C1EA99-5095-4E9C-8E94-99C96BE3A83E}"/>
              </a:ext>
            </a:extLst>
          </p:cNvPr>
          <p:cNvSpPr/>
          <p:nvPr/>
        </p:nvSpPr>
        <p:spPr>
          <a:xfrm>
            <a:off x="4198285" y="1091164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Ellipszis 136">
            <a:extLst>
              <a:ext uri="{FF2B5EF4-FFF2-40B4-BE49-F238E27FC236}">
                <a16:creationId xmlns:a16="http://schemas.microsoft.com/office/drawing/2014/main" id="{248E0D5F-5F80-47A5-A772-676C5317F6D8}"/>
              </a:ext>
            </a:extLst>
          </p:cNvPr>
          <p:cNvSpPr/>
          <p:nvPr/>
        </p:nvSpPr>
        <p:spPr>
          <a:xfrm>
            <a:off x="4189539" y="2084156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Szövegdoboz 137">
            <a:extLst>
              <a:ext uri="{FF2B5EF4-FFF2-40B4-BE49-F238E27FC236}">
                <a16:creationId xmlns:a16="http://schemas.microsoft.com/office/drawing/2014/main" id="{242DF29B-CF6C-4288-A1C6-25B02F817A96}"/>
              </a:ext>
            </a:extLst>
          </p:cNvPr>
          <p:cNvSpPr txBox="1"/>
          <p:nvPr/>
        </p:nvSpPr>
        <p:spPr>
          <a:xfrm>
            <a:off x="4090295" y="614205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1</a:t>
            </a:r>
            <a:endParaRPr lang="en-GB" sz="2000" dirty="0"/>
          </a:p>
        </p:txBody>
      </p:sp>
      <p:sp>
        <p:nvSpPr>
          <p:cNvPr id="140" name="Szövegdoboz 139">
            <a:extLst>
              <a:ext uri="{FF2B5EF4-FFF2-40B4-BE49-F238E27FC236}">
                <a16:creationId xmlns:a16="http://schemas.microsoft.com/office/drawing/2014/main" id="{ED545586-E4B3-44E6-8C9A-A10DFDC5E1D8}"/>
              </a:ext>
            </a:extLst>
          </p:cNvPr>
          <p:cNvSpPr txBox="1"/>
          <p:nvPr/>
        </p:nvSpPr>
        <p:spPr>
          <a:xfrm>
            <a:off x="4090295" y="2569770"/>
            <a:ext cx="792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Read</a:t>
            </a:r>
            <a:r>
              <a:rPr lang="en-GB" sz="2000" baseline="-25000" dirty="0">
                <a:solidFill>
                  <a:schemeClr val="tx1"/>
                </a:solidFill>
              </a:rPr>
              <a:t>2</a:t>
            </a:r>
            <a:endParaRPr lang="en-GB" sz="2000" dirty="0"/>
          </a:p>
        </p:txBody>
      </p:sp>
      <p:cxnSp>
        <p:nvCxnSpPr>
          <p:cNvPr id="141" name="Egyenes összekötő nyíllal 140">
            <a:extLst>
              <a:ext uri="{FF2B5EF4-FFF2-40B4-BE49-F238E27FC236}">
                <a16:creationId xmlns:a16="http://schemas.microsoft.com/office/drawing/2014/main" id="{E5F2C7F9-D850-4C03-89B8-E3D3A4115410}"/>
              </a:ext>
            </a:extLst>
          </p:cNvPr>
          <p:cNvCxnSpPr>
            <a:cxnSpLocks/>
            <a:stCxn id="137" idx="6"/>
            <a:endCxn id="134" idx="1"/>
          </p:cNvCxnSpPr>
          <p:nvPr/>
        </p:nvCxnSpPr>
        <p:spPr>
          <a:xfrm>
            <a:off x="4738151" y="2358462"/>
            <a:ext cx="753097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7" name="Egyenes összekötő nyíllal 146">
            <a:extLst>
              <a:ext uri="{FF2B5EF4-FFF2-40B4-BE49-F238E27FC236}">
                <a16:creationId xmlns:a16="http://schemas.microsoft.com/office/drawing/2014/main" id="{AB2E0630-9E7C-4D4F-A4EE-C162B0726195}"/>
              </a:ext>
            </a:extLst>
          </p:cNvPr>
          <p:cNvCxnSpPr>
            <a:cxnSpLocks/>
            <a:stCxn id="135" idx="6"/>
            <a:endCxn id="190" idx="1"/>
          </p:cNvCxnSpPr>
          <p:nvPr/>
        </p:nvCxnSpPr>
        <p:spPr>
          <a:xfrm flipV="1">
            <a:off x="4746897" y="1361377"/>
            <a:ext cx="744351" cy="40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48" name="Egyenes összekötő nyíllal 147">
            <a:extLst>
              <a:ext uri="{FF2B5EF4-FFF2-40B4-BE49-F238E27FC236}">
                <a16:creationId xmlns:a16="http://schemas.microsoft.com/office/drawing/2014/main" id="{937B9043-8927-4685-A4E9-7600F2841AB1}"/>
              </a:ext>
            </a:extLst>
          </p:cNvPr>
          <p:cNvCxnSpPr>
            <a:cxnSpLocks/>
            <a:stCxn id="134" idx="3"/>
            <a:endCxn id="117" idx="2"/>
          </p:cNvCxnSpPr>
          <p:nvPr/>
        </p:nvCxnSpPr>
        <p:spPr>
          <a:xfrm>
            <a:off x="5673422" y="2358462"/>
            <a:ext cx="841507" cy="1081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55" name="Egyenes összekötő nyíllal 154">
            <a:extLst>
              <a:ext uri="{FF2B5EF4-FFF2-40B4-BE49-F238E27FC236}">
                <a16:creationId xmlns:a16="http://schemas.microsoft.com/office/drawing/2014/main" id="{C0DACF67-627A-4E4A-BAF9-226885D99751}"/>
              </a:ext>
            </a:extLst>
          </p:cNvPr>
          <p:cNvCxnSpPr>
            <a:cxnSpLocks/>
            <a:stCxn id="190" idx="3"/>
            <a:endCxn id="116" idx="2"/>
          </p:cNvCxnSpPr>
          <p:nvPr/>
        </p:nvCxnSpPr>
        <p:spPr>
          <a:xfrm flipV="1">
            <a:off x="5673422" y="1357243"/>
            <a:ext cx="841507" cy="413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61" name="Téglalap 160">
            <a:extLst>
              <a:ext uri="{FF2B5EF4-FFF2-40B4-BE49-F238E27FC236}">
                <a16:creationId xmlns:a16="http://schemas.microsoft.com/office/drawing/2014/main" id="{05944CF9-066D-4D36-AF3D-BD81085E559A}"/>
              </a:ext>
            </a:extLst>
          </p:cNvPr>
          <p:cNvSpPr/>
          <p:nvPr/>
        </p:nvSpPr>
        <p:spPr>
          <a:xfrm>
            <a:off x="3240305" y="1133851"/>
            <a:ext cx="231129" cy="1453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162" name="Egyenes összekötő nyíllal 161">
            <a:extLst>
              <a:ext uri="{FF2B5EF4-FFF2-40B4-BE49-F238E27FC236}">
                <a16:creationId xmlns:a16="http://schemas.microsoft.com/office/drawing/2014/main" id="{8F9218E9-DFAF-47B0-82BD-A192383A1F21}"/>
              </a:ext>
            </a:extLst>
          </p:cNvPr>
          <p:cNvCxnSpPr>
            <a:cxnSpLocks/>
            <a:endCxn id="137" idx="2"/>
          </p:cNvCxnSpPr>
          <p:nvPr/>
        </p:nvCxnSpPr>
        <p:spPr>
          <a:xfrm>
            <a:off x="3471434" y="2358461"/>
            <a:ext cx="718105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3" name="Egyenes összekötő nyíllal 162">
            <a:extLst>
              <a:ext uri="{FF2B5EF4-FFF2-40B4-BE49-F238E27FC236}">
                <a16:creationId xmlns:a16="http://schemas.microsoft.com/office/drawing/2014/main" id="{2BDCFF4A-0FE9-4CF1-AD0B-748EBF063034}"/>
              </a:ext>
            </a:extLst>
          </p:cNvPr>
          <p:cNvCxnSpPr>
            <a:cxnSpLocks/>
            <a:endCxn id="135" idx="2"/>
          </p:cNvCxnSpPr>
          <p:nvPr/>
        </p:nvCxnSpPr>
        <p:spPr>
          <a:xfrm>
            <a:off x="3453529" y="1361377"/>
            <a:ext cx="744756" cy="409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167" name="Összekötő: szögletes 166">
            <a:extLst>
              <a:ext uri="{FF2B5EF4-FFF2-40B4-BE49-F238E27FC236}">
                <a16:creationId xmlns:a16="http://schemas.microsoft.com/office/drawing/2014/main" id="{BCB4D3A8-F1CC-4555-9CD6-AEE3A598F2F1}"/>
              </a:ext>
            </a:extLst>
          </p:cNvPr>
          <p:cNvCxnSpPr>
            <a:stCxn id="64" idx="0"/>
            <a:endCxn id="161" idx="1"/>
          </p:cNvCxnSpPr>
          <p:nvPr/>
        </p:nvCxnSpPr>
        <p:spPr>
          <a:xfrm rot="5400000" flipH="1" flipV="1">
            <a:off x="2021475" y="2171273"/>
            <a:ext cx="1529438" cy="908221"/>
          </a:xfrm>
          <a:prstGeom prst="bentConnector2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172" name="Szövegdoboz 171">
            <a:extLst>
              <a:ext uri="{FF2B5EF4-FFF2-40B4-BE49-F238E27FC236}">
                <a16:creationId xmlns:a16="http://schemas.microsoft.com/office/drawing/2014/main" id="{10D4F0E7-0D4E-418A-AFC6-170D870EF79C}"/>
              </a:ext>
            </a:extLst>
          </p:cNvPr>
          <p:cNvSpPr txBox="1"/>
          <p:nvPr/>
        </p:nvSpPr>
        <p:spPr>
          <a:xfrm>
            <a:off x="7629607" y="707617"/>
            <a:ext cx="595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Join</a:t>
            </a:r>
          </a:p>
        </p:txBody>
      </p:sp>
      <p:sp>
        <p:nvSpPr>
          <p:cNvPr id="190" name="Téglalap 189">
            <a:extLst>
              <a:ext uri="{FF2B5EF4-FFF2-40B4-BE49-F238E27FC236}">
                <a16:creationId xmlns:a16="http://schemas.microsoft.com/office/drawing/2014/main" id="{7750388C-9AF6-4431-B757-B131B7D63DC0}"/>
              </a:ext>
            </a:extLst>
          </p:cNvPr>
          <p:cNvSpPr/>
          <p:nvPr/>
        </p:nvSpPr>
        <p:spPr>
          <a:xfrm>
            <a:off x="5491248" y="979455"/>
            <a:ext cx="182174" cy="76384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sp>
        <p:nvSpPr>
          <p:cNvPr id="203" name="Ellipszis 202">
            <a:extLst>
              <a:ext uri="{FF2B5EF4-FFF2-40B4-BE49-F238E27FC236}">
                <a16:creationId xmlns:a16="http://schemas.microsoft.com/office/drawing/2014/main" id="{9AF89E30-5CBF-4C2D-B0CE-BF31222550E0}"/>
              </a:ext>
            </a:extLst>
          </p:cNvPr>
          <p:cNvSpPr/>
          <p:nvPr/>
        </p:nvSpPr>
        <p:spPr>
          <a:xfrm>
            <a:off x="8722909" y="1607986"/>
            <a:ext cx="548612" cy="5486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4" name="Szövegdoboz 203">
            <a:extLst>
              <a:ext uri="{FF2B5EF4-FFF2-40B4-BE49-F238E27FC236}">
                <a16:creationId xmlns:a16="http://schemas.microsoft.com/office/drawing/2014/main" id="{CEAA4D8B-2AEA-4D73-9BAB-810598D26970}"/>
              </a:ext>
            </a:extLst>
          </p:cNvPr>
          <p:cNvSpPr txBox="1"/>
          <p:nvPr/>
        </p:nvSpPr>
        <p:spPr>
          <a:xfrm>
            <a:off x="8683675" y="1039342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Link</a:t>
            </a:r>
          </a:p>
        </p:txBody>
      </p:sp>
      <p:cxnSp>
        <p:nvCxnSpPr>
          <p:cNvPr id="205" name="Egyenes összekötő nyíllal 204">
            <a:extLst>
              <a:ext uri="{FF2B5EF4-FFF2-40B4-BE49-F238E27FC236}">
                <a16:creationId xmlns:a16="http://schemas.microsoft.com/office/drawing/2014/main" id="{E122FDB3-BF71-4C8A-B2D1-049A0A38E351}"/>
              </a:ext>
            </a:extLst>
          </p:cNvPr>
          <p:cNvCxnSpPr>
            <a:cxnSpLocks/>
            <a:stCxn id="115" idx="3"/>
            <a:endCxn id="203" idx="2"/>
          </p:cNvCxnSpPr>
          <p:nvPr/>
        </p:nvCxnSpPr>
        <p:spPr>
          <a:xfrm flipV="1">
            <a:off x="8042689" y="1882292"/>
            <a:ext cx="680220" cy="1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08" name="Egyenes összekötő nyíllal 207">
            <a:extLst>
              <a:ext uri="{FF2B5EF4-FFF2-40B4-BE49-F238E27FC236}">
                <a16:creationId xmlns:a16="http://schemas.microsoft.com/office/drawing/2014/main" id="{8E324A38-B020-4DF4-BF76-B5D9A9FB3CFD}"/>
              </a:ext>
            </a:extLst>
          </p:cNvPr>
          <p:cNvCxnSpPr>
            <a:cxnSpLocks/>
            <a:stCxn id="203" idx="4"/>
            <a:endCxn id="211" idx="1"/>
          </p:cNvCxnSpPr>
          <p:nvPr/>
        </p:nvCxnSpPr>
        <p:spPr>
          <a:xfrm flipH="1">
            <a:off x="8997214" y="2156598"/>
            <a:ext cx="1" cy="52852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11" name="Téglalap 210">
            <a:extLst>
              <a:ext uri="{FF2B5EF4-FFF2-40B4-BE49-F238E27FC236}">
                <a16:creationId xmlns:a16="http://schemas.microsoft.com/office/drawing/2014/main" id="{4F0A0B58-D26C-4F07-BB01-B7EF0D65F788}"/>
              </a:ext>
            </a:extLst>
          </p:cNvPr>
          <p:cNvSpPr/>
          <p:nvPr/>
        </p:nvSpPr>
        <p:spPr>
          <a:xfrm rot="5400000">
            <a:off x="8911770" y="2246357"/>
            <a:ext cx="170888" cy="104841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000" baseline="-25000" dirty="0">
              <a:solidFill>
                <a:schemeClr val="tx1"/>
              </a:solidFill>
            </a:endParaRPr>
          </a:p>
        </p:txBody>
      </p:sp>
      <p:cxnSp>
        <p:nvCxnSpPr>
          <p:cNvPr id="213" name="Egyenes összekötő nyíllal 212">
            <a:extLst>
              <a:ext uri="{FF2B5EF4-FFF2-40B4-BE49-F238E27FC236}">
                <a16:creationId xmlns:a16="http://schemas.microsoft.com/office/drawing/2014/main" id="{4961A52E-0C0E-4046-A37E-988D956910A9}"/>
              </a:ext>
            </a:extLst>
          </p:cNvPr>
          <p:cNvCxnSpPr>
            <a:cxnSpLocks/>
            <a:stCxn id="211" idx="3"/>
            <a:endCxn id="86" idx="0"/>
          </p:cNvCxnSpPr>
          <p:nvPr/>
        </p:nvCxnSpPr>
        <p:spPr>
          <a:xfrm>
            <a:off x="8997214" y="2856010"/>
            <a:ext cx="1" cy="528524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headEnd type="none"/>
            <a:tailEnd type="arrow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47372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126</Words>
  <Application>Microsoft Office PowerPoint</Application>
  <PresentationFormat>Szélesvásznú</PresentationFormat>
  <Paragraphs>85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Zavada Ármin Zsolt</dc:creator>
  <cp:lastModifiedBy>Zavada Ármin Zsolt</cp:lastModifiedBy>
  <cp:revision>6</cp:revision>
  <dcterms:created xsi:type="dcterms:W3CDTF">2021-10-21T21:10:04Z</dcterms:created>
  <dcterms:modified xsi:type="dcterms:W3CDTF">2021-10-22T00:29:58Z</dcterms:modified>
</cp:coreProperties>
</file>