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CA16-3453-4F16-867B-AE78429BE5DA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50D5-0802-46A8-9E40-9BD31BD85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03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CA16-3453-4F16-867B-AE78429BE5DA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50D5-0802-46A8-9E40-9BD31BD85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04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CA16-3453-4F16-867B-AE78429BE5DA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50D5-0802-46A8-9E40-9BD31BD85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0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75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7525"/>
            <a:ext cx="10515600" cy="52694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CA16-3453-4F16-867B-AE78429BE5DA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50D5-0802-46A8-9E40-9BD31BD85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1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CA16-3453-4F16-867B-AE78429BE5DA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50D5-0802-46A8-9E40-9BD31BD85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4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CA16-3453-4F16-867B-AE78429BE5DA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50D5-0802-46A8-9E40-9BD31BD85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73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CA16-3453-4F16-867B-AE78429BE5DA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50D5-0802-46A8-9E40-9BD31BD85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92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CA16-3453-4F16-867B-AE78429BE5DA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50D5-0802-46A8-9E40-9BD31BD85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86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CA16-3453-4F16-867B-AE78429BE5DA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50D5-0802-46A8-9E40-9BD31BD85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39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CA16-3453-4F16-867B-AE78429BE5DA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50D5-0802-46A8-9E40-9BD31BD85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6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CA16-3453-4F16-867B-AE78429BE5DA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50D5-0802-46A8-9E40-9BD31BD85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49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CA16-3453-4F16-867B-AE78429BE5DA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50D5-0802-46A8-9E40-9BD31BD85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96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okamoto-laboratory/word2vec-7089869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Worm2Vec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51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Task &amp; Goal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Task</a:t>
            </a:r>
          </a:p>
          <a:p>
            <a:pPr lvl="1"/>
            <a:r>
              <a:rPr kumimoji="1" lang="ja-JP" altLang="en-US" dirty="0" smtClean="0"/>
              <a:t>実装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前処理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モデル構築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評価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潜在表現の可視化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サーベイ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Word2Vec</a:t>
            </a:r>
          </a:p>
          <a:p>
            <a:pPr lvl="2"/>
            <a:r>
              <a:rPr lang="ja-JP" altLang="en-US" dirty="0"/>
              <a:t>回転</a:t>
            </a:r>
            <a:r>
              <a:rPr lang="ja-JP" altLang="en-US" dirty="0" smtClean="0"/>
              <a:t>不変技術</a:t>
            </a:r>
            <a:endParaRPr lang="en-US" altLang="ja-JP" dirty="0" smtClean="0"/>
          </a:p>
          <a:p>
            <a:r>
              <a:rPr lang="ja-JP" altLang="en-US" dirty="0" smtClean="0"/>
              <a:t>ゴール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線虫の姿勢空間（潜在表現）から知見獲得を目指す．</a:t>
            </a:r>
            <a:endParaRPr lang="en-US" altLang="ja-JP" dirty="0" smtClean="0"/>
          </a:p>
          <a:p>
            <a:pPr lvl="1"/>
            <a:r>
              <a:rPr lang="ja-JP" altLang="en-US" dirty="0"/>
              <a:t>回転</a:t>
            </a:r>
            <a:r>
              <a:rPr lang="ja-JP" altLang="en-US" dirty="0" smtClean="0"/>
              <a:t>不変技術の考案，実装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35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Word2Vec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単語の分散表現手法</a:t>
            </a:r>
            <a:endParaRPr kumimoji="1" lang="en-US" altLang="ja-JP" dirty="0" smtClean="0"/>
          </a:p>
          <a:p>
            <a:r>
              <a:rPr lang="ja-JP" altLang="en-US" dirty="0" smtClean="0"/>
              <a:t>ポイント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 smtClean="0"/>
              <a:t>注目単語</a:t>
            </a:r>
            <a:r>
              <a:rPr kumimoji="1" lang="en-US" altLang="ja-JP" dirty="0" smtClean="0"/>
              <a:t>Vector</a:t>
            </a:r>
            <a:r>
              <a:rPr kumimoji="1" lang="ja-JP" altLang="en-US" dirty="0" smtClean="0"/>
              <a:t>を入力，周辺単語</a:t>
            </a:r>
            <a:r>
              <a:rPr lang="en-US" altLang="ja-JP" dirty="0"/>
              <a:t>Vector</a:t>
            </a:r>
            <a:r>
              <a:rPr kumimoji="1" lang="ja-JP" altLang="en-US" dirty="0" smtClean="0"/>
              <a:t>を出力</a:t>
            </a:r>
            <a:endParaRPr kumimoji="1"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高速化：</a:t>
            </a:r>
            <a:r>
              <a:rPr lang="en-US" altLang="ja-JP" dirty="0" smtClean="0"/>
              <a:t>Negative Sampling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非共起関係の単語を一部のみ計算</a:t>
            </a:r>
            <a:endParaRPr kumimoji="1" lang="en-US" altLang="ja-JP" dirty="0" smtClean="0"/>
          </a:p>
          <a:p>
            <a:r>
              <a:rPr kumimoji="1" lang="ja-JP" altLang="en-US" dirty="0" smtClean="0"/>
              <a:t>参考：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hlinkClick r:id="rId2"/>
              </a:rPr>
              <a:t>https://www.slideshare.net/okamoto-laboratory/word2vec-70898693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3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Worm2Vec</a:t>
            </a:r>
            <a:r>
              <a:rPr kumimoji="1" lang="ja-JP" altLang="en-US" b="1" dirty="0" smtClean="0"/>
              <a:t>｜</a:t>
            </a:r>
            <a:r>
              <a:rPr kumimoji="1" lang="en-US" altLang="ja-JP" b="1" dirty="0" smtClean="0"/>
              <a:t>Overview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データ｜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万枚の線虫の姿勢画像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ゴール｜姿勢空間の作成，可視化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モデル｜</a:t>
            </a:r>
            <a:r>
              <a:rPr lang="en-US" altLang="ja-JP" dirty="0" err="1" smtClean="0"/>
              <a:t>AutoEncoder</a:t>
            </a:r>
            <a:r>
              <a:rPr lang="ja-JP" altLang="en-US" dirty="0"/>
              <a:t>＋</a:t>
            </a:r>
            <a:r>
              <a:rPr lang="en-US" altLang="ja-JP" dirty="0" smtClean="0"/>
              <a:t>Word2Vec</a:t>
            </a:r>
          </a:p>
          <a:p>
            <a:pPr lvl="1"/>
            <a:r>
              <a:rPr lang="en-US" altLang="ja-JP" dirty="0" err="1" smtClean="0"/>
              <a:t>AutoEncoder</a:t>
            </a:r>
            <a:endParaRPr lang="en-US" altLang="ja-JP" dirty="0"/>
          </a:p>
          <a:p>
            <a:pPr lvl="2"/>
            <a:r>
              <a:rPr lang="ja-JP" altLang="en-US" dirty="0" smtClean="0"/>
              <a:t>潜在表現を可視化し，姿勢空間を得る．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1"/>
            <a:r>
              <a:rPr lang="en-US" altLang="ja-JP" dirty="0" smtClean="0"/>
              <a:t>Word2Vec</a:t>
            </a:r>
          </a:p>
          <a:p>
            <a:pPr lvl="2"/>
            <a:r>
              <a:rPr kumimoji="1" lang="ja-JP" altLang="en-US" dirty="0" smtClean="0"/>
              <a:t>回転不変な潜在表現を獲得するための機構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155" y="646267"/>
            <a:ext cx="1583586" cy="11876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887" y="1461770"/>
            <a:ext cx="1579989" cy="118499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045" y="614649"/>
            <a:ext cx="1584731" cy="118854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944" y="1461769"/>
            <a:ext cx="1579988" cy="11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Worm2Vec | Model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 smtClean="0"/>
                  <a:t>Loss</a:t>
                </a:r>
                <a:r>
                  <a:rPr kumimoji="1" lang="ja-JP" altLang="en-US" dirty="0" smtClean="0"/>
                  <a:t>関数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𝑅𝑒𝑐𝑜𝑛𝑠𝑡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𝑅𝑒𝑐𝑜𝑛𝑠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𝑟𝑜𝑡𝑎𝑡𝑒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𝑅𝑒𝑐𝑜𝑛𝑠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𝑟𝑜𝑡𝑎𝑡𝑒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𝑝𝑟𝑒𝑑𝑖𝑐𝑡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𝑟𝑜𝑡𝑎𝑡𝑒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ja-JP" b="0" i="1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5635362" y="2866952"/>
            <a:ext cx="921275" cy="18149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b="1" dirty="0" err="1" smtClean="0"/>
              <a:t>AutoEncoder</a:t>
            </a:r>
            <a:endParaRPr kumimoji="1" lang="ja-JP" altLang="en-US" b="1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2915082" y="2811234"/>
            <a:ext cx="1583586" cy="1557022"/>
            <a:chOff x="2300897" y="3038117"/>
            <a:chExt cx="1583586" cy="1557022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897" y="3407449"/>
              <a:ext cx="1583586" cy="1187690"/>
            </a:xfrm>
            <a:prstGeom prst="rect">
              <a:avLst/>
            </a:prstGeom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2621739" y="3038117"/>
              <a:ext cx="941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accent5"/>
                  </a:solidFill>
                </a:rPr>
                <a:t>INPUT</a:t>
              </a:r>
              <a:endParaRPr kumimoji="1" lang="ja-JP" alt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7454993" y="2811234"/>
            <a:ext cx="1583586" cy="1557022"/>
            <a:chOff x="8307516" y="3038117"/>
            <a:chExt cx="1583586" cy="155702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516" y="3407449"/>
              <a:ext cx="1583586" cy="1187690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8545854" y="3038117"/>
              <a:ext cx="1106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accent5"/>
                  </a:solidFill>
                </a:rPr>
                <a:t>OUTPUT</a:t>
              </a:r>
              <a:endParaRPr kumimoji="1" lang="ja-JP" alt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" name="正方形/長方形 8"/>
          <p:cNvSpPr/>
          <p:nvPr/>
        </p:nvSpPr>
        <p:spPr>
          <a:xfrm>
            <a:off x="5635362" y="5138807"/>
            <a:ext cx="921275" cy="18149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b="1" dirty="0" smtClean="0"/>
              <a:t>Rotation</a:t>
            </a:r>
            <a:endParaRPr kumimoji="1" lang="ja-JP" altLang="en-US" b="1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7205198" y="5453750"/>
            <a:ext cx="2720286" cy="1061986"/>
            <a:chOff x="789500" y="4395429"/>
            <a:chExt cx="4056365" cy="1583586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60227" y="4593377"/>
              <a:ext cx="1583586" cy="118769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25890" y="4593377"/>
              <a:ext cx="1583586" cy="118769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91552" y="4593377"/>
              <a:ext cx="1583586" cy="1187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4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136</Words>
  <Application>Microsoft Office PowerPoint</Application>
  <PresentationFormat>ワイド画面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Theme</vt:lpstr>
      <vt:lpstr>Worm2Vec</vt:lpstr>
      <vt:lpstr>Task &amp; Goal</vt:lpstr>
      <vt:lpstr>Word2Vec</vt:lpstr>
      <vt:lpstr>Worm2Vec｜Overview</vt:lpstr>
      <vt:lpstr>Worm2Vec |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辻本　大輝</dc:creator>
  <cp:lastModifiedBy>辻本　大輝</cp:lastModifiedBy>
  <cp:revision>5</cp:revision>
  <dcterms:created xsi:type="dcterms:W3CDTF">2019-12-20T07:25:09Z</dcterms:created>
  <dcterms:modified xsi:type="dcterms:W3CDTF">2019-12-20T08:02:35Z</dcterms:modified>
</cp:coreProperties>
</file>