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78" r:id="rId2"/>
    <p:sldId id="258" r:id="rId3"/>
    <p:sldId id="267" r:id="rId4"/>
    <p:sldId id="268" r:id="rId5"/>
    <p:sldId id="269" r:id="rId6"/>
    <p:sldId id="270" r:id="rId7"/>
    <p:sldId id="271" r:id="rId8"/>
    <p:sldId id="316" r:id="rId9"/>
    <p:sldId id="317" r:id="rId10"/>
    <p:sldId id="318" r:id="rId11"/>
    <p:sldId id="319" r:id="rId12"/>
    <p:sldId id="282" r:id="rId13"/>
    <p:sldId id="320" r:id="rId14"/>
    <p:sldId id="325" r:id="rId15"/>
    <p:sldId id="321" r:id="rId16"/>
    <p:sldId id="322" r:id="rId17"/>
    <p:sldId id="323" r:id="rId18"/>
    <p:sldId id="284" r:id="rId19"/>
    <p:sldId id="324" r:id="rId20"/>
    <p:sldId id="285" r:id="rId21"/>
    <p:sldId id="326" r:id="rId22"/>
    <p:sldId id="272" r:id="rId23"/>
    <p:sldId id="279" r:id="rId24"/>
    <p:sldId id="327" r:id="rId25"/>
    <p:sldId id="328" r:id="rId26"/>
    <p:sldId id="304" r:id="rId27"/>
    <p:sldId id="331" r:id="rId28"/>
    <p:sldId id="332" r:id="rId29"/>
    <p:sldId id="333" r:id="rId30"/>
    <p:sldId id="334" r:id="rId31"/>
    <p:sldId id="330" r:id="rId32"/>
    <p:sldId id="360" r:id="rId33"/>
    <p:sldId id="361" r:id="rId34"/>
    <p:sldId id="362" r:id="rId35"/>
    <p:sldId id="306" r:id="rId36"/>
    <p:sldId id="335" r:id="rId37"/>
    <p:sldId id="336" r:id="rId38"/>
    <p:sldId id="337" r:id="rId39"/>
    <p:sldId id="339" r:id="rId40"/>
    <p:sldId id="341" r:id="rId41"/>
    <p:sldId id="286" r:id="rId42"/>
    <p:sldId id="344" r:id="rId43"/>
    <p:sldId id="342" r:id="rId44"/>
    <p:sldId id="345" r:id="rId45"/>
    <p:sldId id="346" r:id="rId46"/>
    <p:sldId id="349" r:id="rId47"/>
    <p:sldId id="350" r:id="rId48"/>
    <p:sldId id="351" r:id="rId49"/>
    <p:sldId id="308" r:id="rId50"/>
    <p:sldId id="348" r:id="rId51"/>
    <p:sldId id="347" r:id="rId52"/>
    <p:sldId id="307" r:id="rId53"/>
    <p:sldId id="352" r:id="rId54"/>
    <p:sldId id="287" r:id="rId55"/>
    <p:sldId id="363" r:id="rId56"/>
    <p:sldId id="364" r:id="rId57"/>
    <p:sldId id="365" r:id="rId58"/>
    <p:sldId id="311" r:id="rId59"/>
    <p:sldId id="353" r:id="rId60"/>
    <p:sldId id="354" r:id="rId61"/>
    <p:sldId id="289" r:id="rId62"/>
    <p:sldId id="355" r:id="rId63"/>
    <p:sldId id="356" r:id="rId64"/>
    <p:sldId id="357" r:id="rId65"/>
    <p:sldId id="358" r:id="rId66"/>
    <p:sldId id="359" r:id="rId67"/>
    <p:sldId id="273" r:id="rId68"/>
    <p:sldId id="280" r:id="rId69"/>
    <p:sldId id="373" r:id="rId70"/>
    <p:sldId id="369" r:id="rId71"/>
    <p:sldId id="370" r:id="rId72"/>
    <p:sldId id="371" r:id="rId73"/>
    <p:sldId id="372" r:id="rId74"/>
    <p:sldId id="366" r:id="rId75"/>
    <p:sldId id="374" r:id="rId76"/>
    <p:sldId id="375" r:id="rId77"/>
    <p:sldId id="376" r:id="rId78"/>
    <p:sldId id="377" r:id="rId79"/>
    <p:sldId id="378" r:id="rId80"/>
    <p:sldId id="379" r:id="rId81"/>
    <p:sldId id="290" r:id="rId82"/>
    <p:sldId id="383" r:id="rId83"/>
    <p:sldId id="382" r:id="rId84"/>
    <p:sldId id="380" r:id="rId85"/>
    <p:sldId id="387" r:id="rId86"/>
    <p:sldId id="388" r:id="rId87"/>
    <p:sldId id="389" r:id="rId88"/>
    <p:sldId id="384" r:id="rId89"/>
    <p:sldId id="390" r:id="rId90"/>
    <p:sldId id="391" r:id="rId91"/>
    <p:sldId id="392" r:id="rId92"/>
    <p:sldId id="385" r:id="rId93"/>
    <p:sldId id="394" r:id="rId94"/>
    <p:sldId id="393" r:id="rId95"/>
    <p:sldId id="395" r:id="rId96"/>
    <p:sldId id="386" r:id="rId97"/>
    <p:sldId id="291" r:id="rId98"/>
    <p:sldId id="396" r:id="rId99"/>
    <p:sldId id="399" r:id="rId100"/>
    <p:sldId id="400" r:id="rId101"/>
    <p:sldId id="401" r:id="rId102"/>
    <p:sldId id="397" r:id="rId103"/>
    <p:sldId id="402" r:id="rId104"/>
    <p:sldId id="403" r:id="rId105"/>
    <p:sldId id="398" r:id="rId106"/>
    <p:sldId id="292" r:id="rId107"/>
    <p:sldId id="404" r:id="rId108"/>
    <p:sldId id="405" r:id="rId109"/>
    <p:sldId id="409" r:id="rId110"/>
    <p:sldId id="406" r:id="rId111"/>
    <p:sldId id="410" r:id="rId112"/>
    <p:sldId id="411" r:id="rId113"/>
    <p:sldId id="412" r:id="rId114"/>
    <p:sldId id="407" r:id="rId115"/>
    <p:sldId id="413" r:id="rId116"/>
    <p:sldId id="408" r:id="rId117"/>
    <p:sldId id="293" r:id="rId118"/>
    <p:sldId id="414" r:id="rId119"/>
    <p:sldId id="415" r:id="rId120"/>
    <p:sldId id="416" r:id="rId121"/>
    <p:sldId id="417" r:id="rId122"/>
    <p:sldId id="274" r:id="rId123"/>
    <p:sldId id="281" r:id="rId124"/>
    <p:sldId id="294" r:id="rId125"/>
    <p:sldId id="295" r:id="rId126"/>
    <p:sldId id="418" r:id="rId127"/>
    <p:sldId id="419" r:id="rId128"/>
    <p:sldId id="420" r:id="rId129"/>
    <p:sldId id="296" r:id="rId130"/>
    <p:sldId id="421" r:id="rId131"/>
    <p:sldId id="297" r:id="rId132"/>
    <p:sldId id="422" r:id="rId133"/>
    <p:sldId id="264" r:id="rId134"/>
    <p:sldId id="266" r:id="rId135"/>
    <p:sldId id="263" r:id="rId136"/>
    <p:sldId id="265" r:id="rId1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41"/>
    <a:srgbClr val="FFFF66"/>
    <a:srgbClr val="395663"/>
    <a:srgbClr val="224D6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1" autoAdjust="0"/>
    <p:restoredTop sz="94660"/>
  </p:normalViewPr>
  <p:slideViewPr>
    <p:cSldViewPr snapToGrid="0">
      <p:cViewPr>
        <p:scale>
          <a:sx n="75" d="100"/>
          <a:sy n="75" d="100"/>
        </p:scale>
        <p:origin x="102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026F2-1957-4090-AFA4-BE48B448071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8665-990D-4172-B63D-4DB4D15A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E26EE-4715-7DC0-4CD8-238441159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1582A-FF6E-1DAA-BBF1-44BFC765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53D35-C753-4229-E105-D929D66A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76592-5907-8A56-C7CC-6E7CAD5F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D2847-1DE2-C2F5-71F2-15B25B6F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F349-6078-D756-5616-65E8A310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30FDC-FEBC-3577-7F56-F43A7E55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F00D2-3443-7B35-7D7F-80D3B97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DD9D8-B138-CCCC-0DDC-778C0DC7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BB94F-F345-8180-FA48-D527426F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6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3E8D15-50F9-169D-9443-8244A871E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B86E2-3361-34A3-165D-A6DD29E5C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3D086-B93C-600B-7D8B-54D8FC99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14EEC-B40C-21ED-E7F3-6C0E8C7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AB78B-B58C-4793-B47B-A31C480F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84D17-7AEA-E3A9-91ED-AA3545A3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4971-DA80-54B7-1E2B-CD13B84C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F7E3C-C584-A66E-3AEB-4EC98A7F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4BBB3-F5F7-BB31-4C07-7EA1B24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812CE-2CC3-DBDB-5A5E-26C60413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A01E-41C2-8494-DC8E-8833752B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9BE92-42CE-855B-4B2A-5528595F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7355-350C-DB43-CFC5-A588D1C8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BF85A-1FF4-3AA0-46B2-56FF73D0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AA784-5E9A-DCA9-F34E-9AE8B484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EE626-347E-FF15-7A29-933CD499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96130-6FF9-5EAC-F7B4-AC788F067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9687C-44EB-CF87-0C8B-98523F17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39ACF-8CEC-4516-3A81-E3F78393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15CEC9-1CE6-F29D-900B-33A832B9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7621A-643B-925C-52E0-C1B895EC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E55FF-8845-DCA4-5AF6-9C13ECED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C0526-69F5-819D-6BDA-56C21188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39324-04E4-F977-9EB7-92D5DB40B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31252-6D26-ED37-5088-197097A12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20A00-7B71-982F-9851-757EBAFB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D88EB-BE9F-C5CB-AB6C-128C5B1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AFE64-A7F6-C58F-8624-3FA6A24F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3ED65-F496-46B7-6D49-084E5A94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AA19-0A4D-5069-C6CF-8E1F784E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77BB6E-B9D6-D41E-0574-0D30A706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1BD36D-5C25-7879-3F9F-AF899FA2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34AB83-BA68-1E71-2EC2-EE5E67D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2D372-01F8-84DF-75E9-DC61895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98678B-4326-766D-4A76-63E519A1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66433-71D1-8DC6-B624-4AEFD505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C579A-4F43-3967-6196-C2E86121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8B29-C60D-2FD5-9FD2-D128A575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D9A7F-C727-C037-DC3C-D835B22A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9D3A6-16D8-4D8C-5607-8BB73B48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01D02-9717-8DB3-E24D-7BAF04F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DA73E-A9F4-E239-D551-76FF678B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7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8C1B5-DEAF-B7C9-D37E-3A21752B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359D5-AB6C-5E3B-38DC-7AB6C0AD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1631B-D135-E484-841C-55DFE11C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4E4A1-3E64-BE6D-AE07-F261A3E3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648C1-4EB3-325E-6F55-9ACEC962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4A0B6-F7F0-6831-3F10-EC0F23D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8519B-6245-79A6-1C75-26B5D032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78E08-D9E8-3925-5F69-18B4E9E7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C9AB0-0A42-3C2F-7A8F-BE60351F0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5D8B4-776E-41CC-A590-A1E7B15BA4F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15F75-1D3D-BF29-71BB-3503CEA6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FAA8-1821-5F60-EFF1-0EBDBFF40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2A74C-A24D-4F48-91E2-51759D29F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C254E-70D7-29F6-1D9B-862CC6EC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9B696-81B6-BC60-3C03-F05CFBFD4E1D}"/>
              </a:ext>
            </a:extLst>
          </p:cNvPr>
          <p:cNvSpPr txBox="1"/>
          <p:nvPr/>
        </p:nvSpPr>
        <p:spPr>
          <a:xfrm>
            <a:off x="513346" y="1160347"/>
            <a:ext cx="11165307" cy="191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Multi-Class Prediction of Obesity Risk</a:t>
            </a:r>
            <a:endParaRPr lang="en-US" altLang="ko-KR" sz="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spc="-15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sz="3200" b="1" spc="-150" dirty="0">
                <a:solidFill>
                  <a:schemeClr val="bg1"/>
                </a:solidFill>
                <a:latin typeface="+mj-ea"/>
                <a:ea typeface="+mj-ea"/>
              </a:rPr>
              <a:t>Random Forest , LGBM , XGB , </a:t>
            </a:r>
            <a:r>
              <a:rPr lang="en-US" altLang="ko-KR" sz="3200" b="1" spc="-150" dirty="0" err="1">
                <a:solidFill>
                  <a:schemeClr val="bg1"/>
                </a:solidFill>
                <a:latin typeface="+mj-ea"/>
                <a:ea typeface="+mj-ea"/>
              </a:rPr>
              <a:t>Catboost</a:t>
            </a:r>
            <a:endParaRPr lang="en-US" altLang="ko-KR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3DEF9-81CC-DE4D-D00D-2A98D5A6FA66}"/>
              </a:ext>
            </a:extLst>
          </p:cNvPr>
          <p:cNvSpPr txBox="1"/>
          <p:nvPr/>
        </p:nvSpPr>
        <p:spPr>
          <a:xfrm>
            <a:off x="618622" y="3932609"/>
            <a:ext cx="10954753" cy="62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Carolyne Jung    Ju-young Jeong     Jin-</a:t>
            </a:r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hyeok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Choi     Dae-</a:t>
            </a:r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hee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Han</a:t>
            </a:r>
          </a:p>
          <a:p>
            <a:pPr algn="ctr">
              <a:lnSpc>
                <a:spcPct val="150000"/>
              </a:lnSpc>
            </a:pPr>
            <a:endParaRPr lang="en-US" altLang="ko-KR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5FEC5-3D9E-C811-3115-74D99C239730}"/>
              </a:ext>
            </a:extLst>
          </p:cNvPr>
          <p:cNvSpPr txBox="1"/>
          <p:nvPr/>
        </p:nvSpPr>
        <p:spPr>
          <a:xfrm>
            <a:off x="2171196" y="4516911"/>
            <a:ext cx="7849603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Period  of  Preparation :  Only 1 week  ( 23-02-2024 ~ 29-02-2024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Date of Presentation  :  06-03-2024</a:t>
            </a:r>
          </a:p>
        </p:txBody>
      </p:sp>
    </p:spTree>
    <p:extLst>
      <p:ext uri="{BB962C8B-B14F-4D97-AF65-F5344CB8AC3E}">
        <p14:creationId xmlns:p14="http://schemas.microsoft.com/office/powerpoint/2010/main" val="355672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E482-727A-E933-3E0E-F74194B69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C0767A-68A9-108F-6A63-A0D1489ECBAA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94F414-C4B7-7F9A-4924-65E489BB7668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09AD4-0C65-8A3B-4DDF-A88CED6D4CB9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2D54C7-115D-F322-BCFA-5743FCE36520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E1FD0-3E5B-D163-9944-AA0907AADA8A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D705D4-33D2-0C0F-F11E-2849DBFB8E3A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79D45-B53F-0A2D-1505-CFBEAA8A6582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9351843-8838-4AEF-7D7D-6C6C96D00F4E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919C36-8414-F891-6562-7A64AF56920D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B2843B8-1F2E-86A6-52C3-496569D33E84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57F06-C23D-0CB3-C41E-B79EA1A0F6D9}"/>
              </a:ext>
            </a:extLst>
          </p:cNvPr>
          <p:cNvSpPr txBox="1"/>
          <p:nvPr/>
        </p:nvSpPr>
        <p:spPr>
          <a:xfrm>
            <a:off x="3764891" y="3873332"/>
            <a:ext cx="4677499" cy="14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Optimal</a:t>
            </a: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 PARAMETERS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Various</a:t>
            </a: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 MODELS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019AC2-6224-37F5-F7E9-CB823FC6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77" y="1622468"/>
            <a:ext cx="4007514" cy="20037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ECAD792-3F7C-6A84-8293-6D893F938E48}"/>
              </a:ext>
            </a:extLst>
          </p:cNvPr>
          <p:cNvSpPr/>
          <p:nvPr/>
        </p:nvSpPr>
        <p:spPr>
          <a:xfrm>
            <a:off x="4035652" y="1485988"/>
            <a:ext cx="4203030" cy="230608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446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32530-15EB-7844-22D5-4BA7FDDC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594F00-EC76-C345-CB05-DBBA2C7E9ACC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3431D7-01A9-0CCF-C17B-B183C738FFD7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3783D-9017-8C82-59CF-27A95AFA79CF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98C39D-F422-C279-B541-1468AB723C45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69ED7-A491-1B4F-B15F-05CB7A8E248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CFCD6-4590-EB2B-9D7F-35CD8BEA78A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7D5F5C-27AC-7913-FE24-BD6194D8DE5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D17144-01A7-A727-5686-F24C51936582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B477A7-3521-BA89-DC2A-97EE0D322DC4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14E32A-7352-11C7-DF5A-5EC35AE2686E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94219-0E77-F027-487B-2E967F7A0328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7E90C6-0AC2-2DAC-5BB6-DCF94F0E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7" y="2231986"/>
            <a:ext cx="5393980" cy="41837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331466-6043-25D5-1ABD-2DACC16A4E28}"/>
              </a:ext>
            </a:extLst>
          </p:cNvPr>
          <p:cNvSpPr/>
          <p:nvPr/>
        </p:nvSpPr>
        <p:spPr>
          <a:xfrm flipV="1">
            <a:off x="1041086" y="3981592"/>
            <a:ext cx="4912673" cy="7569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F3F9F-03CA-05CC-B193-6E65205BCEE0}"/>
              </a:ext>
            </a:extLst>
          </p:cNvPr>
          <p:cNvSpPr txBox="1"/>
          <p:nvPr/>
        </p:nvSpPr>
        <p:spPr>
          <a:xfrm>
            <a:off x="6108676" y="4201160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Configure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the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Model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&amp;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Pipeline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52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3E3D0-5658-FE55-F0DB-2BBE2944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769AEF-23CA-9DD9-33A3-ABCC66B263B3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D9C77B-0918-1FFD-9C94-3A7BEAF7837B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DBAE-6DA7-5E68-974E-7F95450DF2FC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3E1F39-B862-5953-0B6B-D9A696789A79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6B9A8-2E25-7359-F1F0-9FD5C8C6396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A33597-FBCD-FE09-5C94-25E6FCCE29D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4885AB-46AB-2EC3-12F0-F7A6C56ECEF0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4F1C3E-3744-A102-7A48-EA322C950B42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B3EC8-4685-D2BC-A1F4-630FE0D99E56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E2B83E-97B1-3987-1671-1FE0AFD8A57A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1905-3BAE-769D-DEF1-AF516D0BE8F0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0CC035-590F-2B9E-36AA-1BDCC5AA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7" y="2231986"/>
            <a:ext cx="5393980" cy="41837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7084FC7-9A9B-C470-B93F-E2CC16858E41}"/>
              </a:ext>
            </a:extLst>
          </p:cNvPr>
          <p:cNvSpPr/>
          <p:nvPr/>
        </p:nvSpPr>
        <p:spPr>
          <a:xfrm>
            <a:off x="1041087" y="5612106"/>
            <a:ext cx="3795073" cy="74197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CF946-567C-433A-9715-FCEE06EB1094}"/>
              </a:ext>
            </a:extLst>
          </p:cNvPr>
          <p:cNvSpPr txBox="1"/>
          <p:nvPr/>
        </p:nvSpPr>
        <p:spPr>
          <a:xfrm>
            <a:off x="4997015" y="5844453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After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cross-validation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, Create an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Optuna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study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655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809E4-515E-CA46-6380-0CE24F84D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A94EF-6B22-F7D8-4EDE-69B0956132CE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7B1411-89E8-E0A4-386B-8BE2C470A39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932C38-600C-3ABC-FEEC-45903A3B72FC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D1CBBE-D562-3B6A-6B9A-1256C79435FB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274320-BFEB-FA49-D31D-D51F2C8FC186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EE5A480-B078-1869-2D2F-897FF4A9862A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FBE804-2EF2-B39C-9FE1-719535499661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B424B6-A920-3FFC-2033-24BF66174CB0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FA3001-AEB4-5CEA-0D6C-10E62EC6FABD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88B3C3E-69BD-9314-9E99-11359E4B4BCF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B2732-5E67-E002-5FAB-04F337FCD36F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3CB87-B854-93AC-B14C-0517E497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489245"/>
            <a:ext cx="8327300" cy="36692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D34A3C-0F94-3B8B-D71B-70C625FE3CF9}"/>
              </a:ext>
            </a:extLst>
          </p:cNvPr>
          <p:cNvSpPr/>
          <p:nvPr/>
        </p:nvSpPr>
        <p:spPr>
          <a:xfrm flipV="1">
            <a:off x="648138" y="2481418"/>
            <a:ext cx="8327300" cy="108474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5FBC-EBB4-F3D8-3CF3-DC4A9D049F5D}"/>
              </a:ext>
            </a:extLst>
          </p:cNvPr>
          <p:cNvSpPr txBox="1"/>
          <p:nvPr/>
        </p:nvSpPr>
        <p:spPr>
          <a:xfrm>
            <a:off x="6338446" y="3555999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Setting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parameters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for the </a:t>
            </a:r>
            <a:r>
              <a:rPr lang="en-US" altLang="ko-KR" sz="2000" b="1" dirty="0" err="1">
                <a:solidFill>
                  <a:srgbClr val="C00000"/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06832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28-FDFB-421E-ADB1-E77542565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8DED354-6CCE-2BE9-3E1A-3DC2793C04C1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315170-9A0C-09B9-1D6C-313C297974AD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C9AF4-3754-3F7B-C132-CB47FC598EEF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91730DA-4BC4-7730-C15A-E0D7D68B0F8F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F71F23-EA5B-F410-30CB-832F3E4CD37F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67CC12-45A7-2E8B-0640-B446101A6F86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5F6D0F-E9E5-FBA4-0C34-B9987F0C8C32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8E21A12-1770-9C50-F838-433A0A2F28E5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4401C-A370-04BA-D1BF-3F082AB317D9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3A8088-01D9-DD00-6226-1D4F0C8C3A9B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1BB1F-8983-8FCD-C0C7-6102F47A6F24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C627D-5A87-549C-B3FD-B07BCB56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489245"/>
            <a:ext cx="8327300" cy="36692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0E7345-C5D0-B389-FCA7-11729A57C3BE}"/>
              </a:ext>
            </a:extLst>
          </p:cNvPr>
          <p:cNvSpPr/>
          <p:nvPr/>
        </p:nvSpPr>
        <p:spPr>
          <a:xfrm flipV="1">
            <a:off x="648138" y="3537518"/>
            <a:ext cx="3466662" cy="145104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25CFD-2A20-4E92-9D19-A9DFE34AEAEB}"/>
              </a:ext>
            </a:extLst>
          </p:cNvPr>
          <p:cNvSpPr txBox="1"/>
          <p:nvPr/>
        </p:nvSpPr>
        <p:spPr>
          <a:xfrm>
            <a:off x="4173741" y="4478933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Optimal parameters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for the </a:t>
            </a:r>
            <a:r>
              <a:rPr lang="en-US" altLang="ko-KR" sz="2000" b="1" dirty="0" err="1">
                <a:solidFill>
                  <a:srgbClr val="C00000"/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090724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3337F-3144-FC93-94F6-EB70A44C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DA1DFF8-811E-94F6-E528-2857B7FFE7B7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45CDA3F-2063-B68E-4B90-8EF7F04FDD8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8311-01BC-3883-8B37-C286D23A8E39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49519A-82FC-A7FE-45DC-5F72FD1DFDE0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6399E-2068-F20C-9AD1-C5EAE8BAA6BF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2ABCA5A-1DA8-4649-E3F7-F48D35949DD7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49A720-82A0-8163-F9F1-80420C3EBCB5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F1170D-4125-6039-73C7-584071570D4C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B7203-6A7B-9746-7D85-1A932267EFB6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8515100-9061-B433-E95D-22350D883223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497B3-B13F-FCFE-C523-436F8057734F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65641-B665-8020-4E39-CD4CDC4C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489245"/>
            <a:ext cx="8327300" cy="36692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217BB1-4B18-22C7-68D0-2B9AD27104B8}"/>
              </a:ext>
            </a:extLst>
          </p:cNvPr>
          <p:cNvSpPr/>
          <p:nvPr/>
        </p:nvSpPr>
        <p:spPr>
          <a:xfrm flipV="1">
            <a:off x="648138" y="4971355"/>
            <a:ext cx="3954342" cy="118712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33DAD-0D50-CE95-0C40-CAB56514E47B}"/>
              </a:ext>
            </a:extLst>
          </p:cNvPr>
          <p:cNvSpPr txBox="1"/>
          <p:nvPr/>
        </p:nvSpPr>
        <p:spPr>
          <a:xfrm>
            <a:off x="3719908" y="4441408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Construct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ing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the </a:t>
            </a:r>
            <a:r>
              <a:rPr lang="en-US" altLang="ko-KR" sz="2000" b="1" dirty="0" err="1">
                <a:solidFill>
                  <a:srgbClr val="0B3041"/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pipeline</a:t>
            </a:r>
            <a:endParaRPr lang="en-US" altLang="ko-KR" sz="2000" b="1" dirty="0">
              <a:solidFill>
                <a:srgbClr val="0B304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5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C5CBE-DDE1-7104-9B80-D7B8304FA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A7E8B2E-4167-0A62-A7C4-20DAFBAE569E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64C36E-A13B-2F89-DDF6-502A8C744A8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7F9A3-F3A7-B875-26CF-921061C8802A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B9DF8D0-84BD-7B8B-FF9B-9AF6A1B879D1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C62FD-CDA6-9E55-4029-3AF7CA53542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462EC8-AEED-D46D-B5F7-875C3C9B7F4A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F4B30-3314-90BF-1718-888EB510666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349AC5-CF0B-5214-8072-E3F2337F4DDB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B59E4-26F2-876D-995F-5A777327312E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13F75DC-9CAD-E246-17B1-3B0253791034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04372-AB9A-A784-4137-FA3C91279C83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99114-8F89-3862-858F-1A719DA6B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32"/>
          <a:stretch/>
        </p:blipFill>
        <p:spPr>
          <a:xfrm>
            <a:off x="566494" y="2531507"/>
            <a:ext cx="5395366" cy="23521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FCBF9F-D7F8-75CD-295C-4BCA2922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7"/>
          <a:stretch/>
        </p:blipFill>
        <p:spPr>
          <a:xfrm>
            <a:off x="6096000" y="2531507"/>
            <a:ext cx="5395366" cy="2860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D33A7-079B-DD9A-1EFA-3583094CA3E4}"/>
              </a:ext>
            </a:extLst>
          </p:cNvPr>
          <p:cNvSpPr txBox="1"/>
          <p:nvPr/>
        </p:nvSpPr>
        <p:spPr>
          <a:xfrm>
            <a:off x="6143620" y="5432001"/>
            <a:ext cx="847209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Final accuracy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of the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XGB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: 0.91665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DE2C66-5DC7-357A-03EC-ACEF1C0A32F6}"/>
              </a:ext>
            </a:extLst>
          </p:cNvPr>
          <p:cNvSpPr/>
          <p:nvPr/>
        </p:nvSpPr>
        <p:spPr>
          <a:xfrm>
            <a:off x="6143620" y="5090162"/>
            <a:ext cx="2638315" cy="37529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7BE918-6A5C-640F-3703-EAE02AC6A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8667889" y="4613863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05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72B1-0776-D751-95D6-04EF3A5B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B33C5B-14DB-C3A2-3F38-CF1A9B744C15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2F896-B887-56EA-9705-ED63AB4AC566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470DF7F-F866-151A-8B88-07133F8E419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5C6DB-1871-4CEE-FBF0-CF1A5C83CDCE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A97196-9458-A546-25F9-FCEBE72D4C0C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9E593-7F54-8CBA-3548-E8E15D026E65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D07113-6D50-63B1-4F3A-2AA0ECD65436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C419C-522E-B1C6-C457-F41E7B7AE173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C5E6FA-6F13-717B-52BD-350A3266CD71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9C11C-A98C-A5AB-C106-55D8C22F6E13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F37165E-7904-63D5-C50C-E08F879D3F29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1D34A-DF2F-76A0-55DB-DECB0341CB81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709659-49DE-2D38-38D0-40ABA51E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08" y="2467831"/>
            <a:ext cx="2719764" cy="33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126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A25B9-B8E8-24E2-23BB-2CF4A0392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5AFD02-4509-DBE0-DB03-D451753BCCF3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CE5D-B66E-2D30-5BA1-013D9BC24BA0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EF9F62B-E5AC-37D1-110E-F306B179945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F8523-3A3D-D2F0-4F47-F6B5351FD886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908DE1-9BD0-C517-CD64-75564B9B1378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83872-0FB2-A707-45EB-72DAE7735747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CF507B-8C9F-2834-1870-FB0019356A3F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85D6B9-B052-A313-037F-D6AA603DEAA3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845708-1457-5611-7DC3-DA2C52500BEB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FD465-3BD1-2752-996C-0E3C41B00AB8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7DA232B-DF28-243D-CC0B-F4B434B82987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D6652-973F-A7AB-36CB-118D676A1F74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545CDB-EFBB-242A-4243-2604F64E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08" y="2467831"/>
            <a:ext cx="2719764" cy="3371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8F182D-2793-34DF-A1C9-64774E167EB0}"/>
              </a:ext>
            </a:extLst>
          </p:cNvPr>
          <p:cNvSpPr/>
          <p:nvPr/>
        </p:nvSpPr>
        <p:spPr>
          <a:xfrm>
            <a:off x="969984" y="2467831"/>
            <a:ext cx="10104898" cy="337107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CF6B9-F6F6-2DAC-63F1-25B86C43028C}"/>
              </a:ext>
            </a:extLst>
          </p:cNvPr>
          <p:cNvSpPr txBox="1"/>
          <p:nvPr/>
        </p:nvSpPr>
        <p:spPr>
          <a:xfrm>
            <a:off x="574571" y="2821323"/>
            <a:ext cx="10895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It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 can handle </a:t>
            </a: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categorical variables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 on its own.</a:t>
            </a:r>
            <a:endParaRPr lang="ko-KR" altLang="en-US" sz="5400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730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678A-A2D1-1924-82DE-87D2EC0D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B59826-64FE-9A34-49F5-2E5FFD9C16A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B79C6-7F55-6FFE-9D86-BBDC42DEF6C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A2E91B-6047-D243-40C4-30E65E7A0077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38E7F-054B-D37B-9AEB-A1297FE120B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525DFB-83DA-AE60-21C7-9A7365A1C30C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66F222-7C54-C2B8-C05E-89E192898613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A2891A-357B-AC46-0E52-522619E92497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35A69A-3C0B-7126-0873-45EE2F341874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EA8D597-678D-B786-EB45-5A1B179CCFEA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AD385-9CAE-15E2-B84B-119C762B098B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68404-EABB-0840-0465-114651C19992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37E7A-E352-945D-E466-593FCB16E108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529553-2E71-2A83-22F1-3B689F8D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08" y="2467831"/>
            <a:ext cx="2719764" cy="3371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9125F6-DBF0-6E5E-D383-2E29606EC622}"/>
              </a:ext>
            </a:extLst>
          </p:cNvPr>
          <p:cNvSpPr/>
          <p:nvPr/>
        </p:nvSpPr>
        <p:spPr>
          <a:xfrm>
            <a:off x="969984" y="2467831"/>
            <a:ext cx="10104898" cy="337107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C8B2E-F622-CE07-CE4D-AE4AC17E297C}"/>
              </a:ext>
            </a:extLst>
          </p:cNvPr>
          <p:cNvSpPr txBox="1"/>
          <p:nvPr/>
        </p:nvSpPr>
        <p:spPr>
          <a:xfrm>
            <a:off x="574571" y="3044843"/>
            <a:ext cx="10895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Data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preprocessing</a:t>
            </a: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 is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EASY</a:t>
            </a: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.</a:t>
            </a:r>
            <a:endParaRPr lang="ko-KR" altLang="en-US" sz="5400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750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F411C-85D0-F471-EA0F-AC7CF622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A6CB30B-0799-02C9-12CE-7F3AC365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231986"/>
            <a:ext cx="5393979" cy="418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4E7658-252E-CC0C-62E5-4D8C9DE959AE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0D4C3E-ADD4-8AAF-4E54-FFD4297B9B14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F806C-CDAA-6475-7690-1185ABC62681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BD46E4-146B-461D-8B14-F45A8230D127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0996F-5C1F-2E27-734C-0AB34017FD50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4AAF6C-8552-04B5-2848-CDCA693D1679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91725F-7180-D4A7-B2D8-3AB2E37EC570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360256-6760-0BCA-7D53-ACEC5C1EC754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056A14-BC13-1697-2A49-18BC86686880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0969A15-15BD-2274-BC2C-BFCAC503ED84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43E3F-83FA-9898-A0C4-B6CA9F851EDB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D77A65-3894-4EE9-D2BF-7074C3DADA11}"/>
              </a:ext>
            </a:extLst>
          </p:cNvPr>
          <p:cNvSpPr/>
          <p:nvPr/>
        </p:nvSpPr>
        <p:spPr>
          <a:xfrm flipV="1">
            <a:off x="1234125" y="4653214"/>
            <a:ext cx="940115" cy="28454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6B211-CE80-86F0-85CF-984F2F34A7CC}"/>
              </a:ext>
            </a:extLst>
          </p:cNvPr>
          <p:cNvSpPr txBox="1"/>
          <p:nvPr/>
        </p:nvSpPr>
        <p:spPr>
          <a:xfrm>
            <a:off x="3738075" y="4718204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Optimal parameters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for the </a:t>
            </a:r>
            <a:r>
              <a:rPr lang="en-US" altLang="ko-KR" sz="2000" b="1" dirty="0" err="1">
                <a:solidFill>
                  <a:srgbClr val="C00000"/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6688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59965-46AB-6B91-37C8-F749FB43B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CBD7611-28FB-3C4B-6C40-1DC2999A65FD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2CED24D-B76E-F99C-A672-7D9922794B9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2F3FF-8A70-87F4-01D6-9DB9DA009014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780790-902C-86B4-5A87-6119315BF019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4FAAC-F1D2-B2E0-381A-C5178CF9D460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E67646D-4D1E-CDF2-D058-B1DF7EDE0C02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D2E73-F69B-2585-C631-4AAFF3683BDF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52AB9FE-8418-F6C2-600B-9116AA7DB1AF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C48E63-444C-DA04-8860-39A4288508B3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9CBCEF-41C6-CF79-CD0A-BB6C1EF803E5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9BD25-500B-B601-F21F-3C012BC8F297}"/>
              </a:ext>
            </a:extLst>
          </p:cNvPr>
          <p:cNvSpPr txBox="1"/>
          <p:nvPr/>
        </p:nvSpPr>
        <p:spPr>
          <a:xfrm>
            <a:off x="1598742" y="4178132"/>
            <a:ext cx="8994515" cy="92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Our goal is to </a:t>
            </a: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MAXIMIZE ACCURACY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!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3667CD0-5C39-2C67-0A53-DCF357D4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77" y="1622468"/>
            <a:ext cx="4007514" cy="20037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6FD0E01-7CD4-FC32-6643-AE154A52A146}"/>
              </a:ext>
            </a:extLst>
          </p:cNvPr>
          <p:cNvSpPr/>
          <p:nvPr/>
        </p:nvSpPr>
        <p:spPr>
          <a:xfrm>
            <a:off x="4035652" y="1485988"/>
            <a:ext cx="4203030" cy="230608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055E44-51F4-887E-EDF3-4EFF05215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10209781" y="3927305"/>
            <a:ext cx="863323" cy="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224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7F8E-412D-DD7E-BA89-4E317953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E37204-49A1-AFA1-9206-6941A2C0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231986"/>
            <a:ext cx="5393979" cy="418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15302C-6391-C83D-447D-AF2D75C7F67F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849491-C5D8-2F1F-C95B-315D60C7714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3015A-9B9F-977A-4CC2-331161E9E411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2DF43E-D457-7E5A-A14F-8978C5EB1CAD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66EECB-A7D2-BB5F-43F4-1B0F5E2D138C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BF3EB78-1820-F41A-A455-E9324BDA2F39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326FA0-F988-A6FD-89C2-A7661D7286B5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8D480EE-DF88-4FB2-BAB0-14042C936B41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8B789F-F806-9E8D-94EA-5D6F48B67BA0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9C2462A-FF55-D1C9-C0E3-AC0A30490BC5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1EED8-175C-E11E-9E95-A0F860F54DD9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D152F-275F-B2E3-A3C5-DBC609FCA311}"/>
              </a:ext>
            </a:extLst>
          </p:cNvPr>
          <p:cNvSpPr/>
          <p:nvPr/>
        </p:nvSpPr>
        <p:spPr>
          <a:xfrm flipV="1">
            <a:off x="1041085" y="2604830"/>
            <a:ext cx="5393979" cy="178191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859FB-C818-3058-AA7B-D4F6B26AD969}"/>
              </a:ext>
            </a:extLst>
          </p:cNvPr>
          <p:cNvSpPr txBox="1"/>
          <p:nvPr/>
        </p:nvSpPr>
        <p:spPr>
          <a:xfrm>
            <a:off x="6541021" y="2599377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Set the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hyperparameter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ranges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to be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tun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ed</a:t>
            </a:r>
          </a:p>
        </p:txBody>
      </p:sp>
    </p:spTree>
    <p:extLst>
      <p:ext uri="{BB962C8B-B14F-4D97-AF65-F5344CB8AC3E}">
        <p14:creationId xmlns:p14="http://schemas.microsoft.com/office/powerpoint/2010/main" val="31546291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0ED77-1C52-5522-6C43-6DE5582C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A2A454-BCCA-CE88-E5A7-717F3BCB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231986"/>
            <a:ext cx="5393979" cy="418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C11552-97C5-889C-CB3A-D148B2722C74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4A9774-975D-0DEE-8EEA-EE5AA3865AE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85C2F-6D32-F456-E374-FC3DE8A5E6C1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20B7937-70C3-C767-106C-1043FD00532D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91D86-C748-1A62-AAE8-DD1ED6349347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64C735B-89D0-9BA4-DC69-7A06D5E9843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07FF9-066C-32A4-274D-BD8F23BE600F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2AA68FA-FF38-D233-4990-E809CDE3F93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965A9-F177-BFB6-8BBD-DEE3760425FD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DF343C-7B6E-FB02-E829-38F1CA061E26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501B5-2B7E-9E98-9D2F-5432356542EB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06FC06-A31B-F31C-8F9C-520240522E0C}"/>
              </a:ext>
            </a:extLst>
          </p:cNvPr>
          <p:cNvSpPr/>
          <p:nvPr/>
        </p:nvSpPr>
        <p:spPr>
          <a:xfrm>
            <a:off x="1041085" y="4354342"/>
            <a:ext cx="5393979" cy="40450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C583C-154A-BBC5-2A91-44A4F138EFC7}"/>
              </a:ext>
            </a:extLst>
          </p:cNvPr>
          <p:cNvSpPr txBox="1"/>
          <p:nvPr/>
        </p:nvSpPr>
        <p:spPr>
          <a:xfrm>
            <a:off x="4803661" y="3814234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Define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the list of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categorical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3594772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CD53-7E86-DEE7-7575-25DCC358E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9F4FDB-6613-DE07-22C1-98B1599D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231986"/>
            <a:ext cx="5393979" cy="418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03A301-57AE-A1BE-1B73-25207704F4B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A75C1ED-74CC-EF6D-CC73-39B430F22D9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9B2D4-A9F8-AE08-F89E-E4E89A236BB2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3E92DE-CCD7-2E2F-F918-8EE046E18C99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A5660-705E-4E9B-8E16-46CC72A42FCE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B61156-8AD8-CC42-79AD-A8122AC2C9C5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5C1C5-B9D4-96F5-93BD-DE518C8212B9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85CB69-6523-667E-39C0-953E13F54E6A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2877A-A79C-6E39-ECC6-10E1299FCC4A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78C76A-6978-11F0-887E-29B1690CFECA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8A57-ACB9-BE65-5DDB-45502E3D6055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33826-2ECD-C14C-A6BA-99ABBF0308BC}"/>
              </a:ext>
            </a:extLst>
          </p:cNvPr>
          <p:cNvSpPr/>
          <p:nvPr/>
        </p:nvSpPr>
        <p:spPr>
          <a:xfrm flipV="1">
            <a:off x="1041085" y="4728364"/>
            <a:ext cx="5393979" cy="10628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6-461B-7133-D98F-12CA11BAAF6A}"/>
              </a:ext>
            </a:extLst>
          </p:cNvPr>
          <p:cNvSpPr txBox="1"/>
          <p:nvPr/>
        </p:nvSpPr>
        <p:spPr>
          <a:xfrm>
            <a:off x="6536012" y="4603656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Create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a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Pipeline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to configure the model</a:t>
            </a:r>
          </a:p>
        </p:txBody>
      </p:sp>
    </p:spTree>
    <p:extLst>
      <p:ext uri="{BB962C8B-B14F-4D97-AF65-F5344CB8AC3E}">
        <p14:creationId xmlns:p14="http://schemas.microsoft.com/office/powerpoint/2010/main" val="63953181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B63F-5BBF-1994-6928-7FCE0CA9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4642A4-AE33-92C6-FE32-16F1FBA5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231986"/>
            <a:ext cx="5393979" cy="418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5069E0-E54C-74C7-A3BA-6786EBF56CD2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A3297B-104E-5715-CF57-48F051F885A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3CFC-047D-D117-8317-788B44DCB6B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9A8714-1A03-B8CE-DBE8-D00459F0716E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4A025F-46CF-B1CA-8126-94CCEC88344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2A958B-2979-E58C-AAFA-EAA8E9174272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5AD37-48BC-0643-5E42-DBC7D06FFF24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B7C5D3-6FE8-CF69-2D87-3DDBD1484B95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D95A0-EEDE-073D-D6CD-A71ED8FA00DC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C1D7010-7F37-14A9-9333-BAE124F8B8EA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B2D91-3093-CB1D-2AA0-BE27E6F07F16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5E7E4-791F-59FF-2152-5A098E1B5588}"/>
              </a:ext>
            </a:extLst>
          </p:cNvPr>
          <p:cNvSpPr/>
          <p:nvPr/>
        </p:nvSpPr>
        <p:spPr>
          <a:xfrm>
            <a:off x="1041085" y="5710501"/>
            <a:ext cx="5393979" cy="66547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4E469-EB3A-E200-D636-302D9096247C}"/>
              </a:ext>
            </a:extLst>
          </p:cNvPr>
          <p:cNvSpPr txBox="1"/>
          <p:nvPr/>
        </p:nvSpPr>
        <p:spPr>
          <a:xfrm>
            <a:off x="5921575" y="5154779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After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cross-validation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, Create an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Optuna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study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508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04A9E-446E-1975-5751-C214C5C9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003D2F6-B552-2175-6751-5668F0F3B06B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651F7F-FDC6-F15E-3358-707513C42587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8E4E3C-2A6E-4F3E-0105-D52E1E622B91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B8645B-400C-DDB5-16CC-AFCF5DC69F89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838FE-E28A-3145-4918-B620E380ABF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67BE0-15C3-5DD3-92AD-141B46941B14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ADA56-758D-F60F-60F8-5D4406A7CC92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1D32BA-23B5-46F3-E0BE-E2D1523F80BF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1AD3C1-E333-13F7-4062-2502756755D0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07137A5-409E-38C0-CE93-DE87FB9A2855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DCE87-E1FD-1EA5-ECB0-57729E251DA7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B3F6DF-70A7-02D8-8DD5-B61FCABB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773680"/>
            <a:ext cx="6201640" cy="28346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8CB86C-FE4D-8951-2F4F-C31D178B9B12}"/>
              </a:ext>
            </a:extLst>
          </p:cNvPr>
          <p:cNvSpPr/>
          <p:nvPr/>
        </p:nvSpPr>
        <p:spPr>
          <a:xfrm flipV="1">
            <a:off x="1041086" y="2773680"/>
            <a:ext cx="6235990" cy="11650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A42A8-FC16-5A1F-FDC4-F24A8D591DB4}"/>
              </a:ext>
            </a:extLst>
          </p:cNvPr>
          <p:cNvSpPr txBox="1"/>
          <p:nvPr/>
        </p:nvSpPr>
        <p:spPr>
          <a:xfrm>
            <a:off x="4305821" y="3902283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Define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the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pipeline with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tuned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1115077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6FFC2-4D80-4FD2-261E-BAD2B50C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1A6E4-D10A-D8E7-D57E-C6C40C922793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73D00E7-A6E0-396A-F7BB-159FC77B0E38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B3259-8C6A-422F-4AE0-F8B721FDB2DB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A4D339B-3177-2F43-F7B0-D3DBE8DABB5D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FB8CC-3240-544E-6996-894106B76FDE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82D20D9-0A50-40FA-C41F-94D03BA1E06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75318-4D61-57F8-8C3B-156CE775D83B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D0A91EB-58B2-BA1E-9DEF-D1C6970A4F9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6FC531-67CF-74CB-4476-D88565B744B7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C4D4046-8FD1-7393-791B-45160E380CC3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DB0D-A707-4324-83A8-AA62CE8E46E2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287D6-BA69-1D81-D472-898EE8BD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6" y="2773680"/>
            <a:ext cx="6201640" cy="28346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C55497-D680-CF9A-186B-6E53261B46EA}"/>
              </a:ext>
            </a:extLst>
          </p:cNvPr>
          <p:cNvSpPr/>
          <p:nvPr/>
        </p:nvSpPr>
        <p:spPr>
          <a:xfrm>
            <a:off x="1041086" y="4065656"/>
            <a:ext cx="6235990" cy="154266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0F685-3417-8DC3-0DA2-78ADC0366E22}"/>
              </a:ext>
            </a:extLst>
          </p:cNvPr>
          <p:cNvSpPr txBox="1"/>
          <p:nvPr/>
        </p:nvSpPr>
        <p:spPr>
          <a:xfrm>
            <a:off x="4600461" y="5527883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Create a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Pipeline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for </a:t>
            </a:r>
            <a:r>
              <a:rPr lang="en-US" altLang="ko-KR" sz="2000" b="1" dirty="0" err="1">
                <a:solidFill>
                  <a:srgbClr val="C00000"/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2469228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5FCD6-1398-972F-827A-0349E850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5D0973-4C95-8B80-96AF-C9C3F751BE7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54381E0-FD62-9138-89A8-3BD9D397FC7D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8CF51-E1D7-11FE-407F-28CBFD6FEE2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162567-78E9-6373-A234-7B6FFB8BF2BB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63226-4F50-8656-E5C7-366C6EB387A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AE44CD-3EB6-73D1-6365-970689F21A86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1D7BB-E9B2-C07D-C4B7-B94D17064B0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E79C49C-CDEB-5283-EE37-52B3ABFB9877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3D205-95BB-4608-3259-7DD436D1176C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268811F-84E8-A87E-F94B-392EB8929C3B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06157-14E1-EBC0-C968-AF7100723BC8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E3B34-54C3-D1F8-3DED-AD58036A3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19"/>
          <a:stretch/>
        </p:blipFill>
        <p:spPr>
          <a:xfrm>
            <a:off x="651907" y="2582635"/>
            <a:ext cx="5300104" cy="239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07B50A-289B-5ECE-0E1B-6976A901E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01"/>
          <a:stretch/>
        </p:blipFill>
        <p:spPr>
          <a:xfrm>
            <a:off x="6138390" y="2481035"/>
            <a:ext cx="5300104" cy="2871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D6E6F-CFDC-4B84-668F-8A3CB161BAC9}"/>
              </a:ext>
            </a:extLst>
          </p:cNvPr>
          <p:cNvSpPr txBox="1"/>
          <p:nvPr/>
        </p:nvSpPr>
        <p:spPr>
          <a:xfrm>
            <a:off x="6143620" y="5432001"/>
            <a:ext cx="847209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Final accuracy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of the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CatBoost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: 0.91100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9521B-971C-6297-C64A-18F4B51E1E37}"/>
              </a:ext>
            </a:extLst>
          </p:cNvPr>
          <p:cNvSpPr/>
          <p:nvPr/>
        </p:nvSpPr>
        <p:spPr>
          <a:xfrm>
            <a:off x="6143620" y="5090162"/>
            <a:ext cx="2638315" cy="37529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8EFF67-923F-1EC9-38A1-07566EDE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8667889" y="4613863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39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B6CA2-BEBD-AF21-80EF-DD4812A3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F1D4C4-ABDB-9015-11D4-DD6B9087B1C7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FAF6B-68F5-814E-2D3C-880F0017B4B4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9992E8-F0F7-A707-7D8D-185A35EA958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58905-6D66-E0E6-C75C-81FD0741FDF5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AF26E0-1F28-0E43-C621-5EB7B84B4BE5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287C4-301E-A658-BF71-8EF527A4E00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8D84ED-803F-DA58-AB27-A7E0825AE2C0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1EF1A-8C0A-C05A-D42E-677B8A12155C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62D5C9C-DEAB-48C6-1AAD-C23D9B4B4CD8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70730-F44D-E775-4466-8DAD937CB1EE}"/>
              </a:ext>
            </a:extLst>
          </p:cNvPr>
          <p:cNvSpPr txBox="1"/>
          <p:nvPr/>
        </p:nvSpPr>
        <p:spPr>
          <a:xfrm>
            <a:off x="9571085" y="637873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24D60"/>
                </a:solidFill>
                <a:latin typeface="+mj-lt"/>
              </a:rPr>
              <a:t>Model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Evaluation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6A96BA-F6C7-6D59-6B85-D4D772833B84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51D53-8C2D-3EAB-4ACC-78C284F013D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A3026A4-7A93-F32A-0E42-63F0882828EC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1DEB5-3F72-570E-D9E9-09C8C00116D4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6B5B663-9819-3377-69BE-DAACD5531567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1334BA-4C85-E12F-F0DF-3E9A92DC3A3B}"/>
              </a:ext>
            </a:extLst>
          </p:cNvPr>
          <p:cNvSpPr/>
          <p:nvPr/>
        </p:nvSpPr>
        <p:spPr>
          <a:xfrm>
            <a:off x="8525727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A02-2D33-D76D-A4BD-0E6D6C84038A}"/>
              </a:ext>
            </a:extLst>
          </p:cNvPr>
          <p:cNvSpPr txBox="1"/>
          <p:nvPr/>
        </p:nvSpPr>
        <p:spPr>
          <a:xfrm>
            <a:off x="659704" y="3279067"/>
            <a:ext cx="237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 Forest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DBC8A-E008-5445-2E10-BD423AC62E0F}"/>
              </a:ext>
            </a:extLst>
          </p:cNvPr>
          <p:cNvSpPr txBox="1"/>
          <p:nvPr/>
        </p:nvSpPr>
        <p:spPr>
          <a:xfrm>
            <a:off x="9388750" y="3288302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CatBoost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5E8B6-3A43-3F2E-F536-0D5B11BD1E44}"/>
              </a:ext>
            </a:extLst>
          </p:cNvPr>
          <p:cNvSpPr txBox="1"/>
          <p:nvPr/>
        </p:nvSpPr>
        <p:spPr>
          <a:xfrm>
            <a:off x="3752714" y="3279067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LGBM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494F9-15EF-0CD2-D13B-48E8FA7254F9}"/>
              </a:ext>
            </a:extLst>
          </p:cNvPr>
          <p:cNvSpPr txBox="1"/>
          <p:nvPr/>
        </p:nvSpPr>
        <p:spPr>
          <a:xfrm>
            <a:off x="6584354" y="328830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XGB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FDAE6-A1F1-70C0-E9F4-A2D800146570}"/>
              </a:ext>
            </a:extLst>
          </p:cNvPr>
          <p:cNvSpPr txBox="1"/>
          <p:nvPr/>
        </p:nvSpPr>
        <p:spPr>
          <a:xfrm>
            <a:off x="648138" y="1301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6093410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2C097-7D16-B1C0-248D-1162470D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042D64-6CBD-144B-E732-7C0A2C5E27E1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6D01B-FDFD-8F58-F58C-6427103B3AD4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2C3AE1-3739-5277-67E7-67C4CBEAE6D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2BC18-EE48-44AD-DFF4-A76B68090426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0EDCE-9F97-CA8A-9DF0-20104CA59FE7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745C-0AD0-2EDE-6A28-C8D14E034F7D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E41329-9A6D-3201-CCDA-8B13B56E4953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A71C42-8254-24C7-17C5-88EFF2F1A5DC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CC25FC4-C15E-6BD5-36FC-E185FE275E7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F23274-548E-962D-4EB0-D7080BF9BF25}"/>
              </a:ext>
            </a:extLst>
          </p:cNvPr>
          <p:cNvSpPr txBox="1"/>
          <p:nvPr/>
        </p:nvSpPr>
        <p:spPr>
          <a:xfrm>
            <a:off x="9571085" y="637873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24D60"/>
                </a:solidFill>
                <a:latin typeface="+mj-lt"/>
              </a:rPr>
              <a:t>Model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Evaluation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2AFB09E-CAB6-64DC-6C0C-2A9B990E3722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60A7C-7A53-E2E6-5451-FE4C88DA2723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517D27-184E-7D42-4A6E-4EC94775ACE6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F1D8F0B-E707-B62E-B40E-CEED53EBDEFB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81FE9E-DDBD-AB24-CCD8-222588ED8F26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75B88F-1B85-7A3B-6F87-D433EEDB8845}"/>
              </a:ext>
            </a:extLst>
          </p:cNvPr>
          <p:cNvSpPr/>
          <p:nvPr/>
        </p:nvSpPr>
        <p:spPr>
          <a:xfrm>
            <a:off x="8525727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B316F-7C87-6E0D-D430-24D2EAD53EC4}"/>
              </a:ext>
            </a:extLst>
          </p:cNvPr>
          <p:cNvSpPr txBox="1"/>
          <p:nvPr/>
        </p:nvSpPr>
        <p:spPr>
          <a:xfrm>
            <a:off x="997523" y="3239354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0.90348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8685-F309-955A-016D-100F3DAD4A8E}"/>
              </a:ext>
            </a:extLst>
          </p:cNvPr>
          <p:cNvSpPr txBox="1"/>
          <p:nvPr/>
        </p:nvSpPr>
        <p:spPr>
          <a:xfrm>
            <a:off x="9388750" y="3288302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CatBoost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49715-6C3D-0A45-60EE-4D543ECA45E2}"/>
              </a:ext>
            </a:extLst>
          </p:cNvPr>
          <p:cNvSpPr txBox="1"/>
          <p:nvPr/>
        </p:nvSpPr>
        <p:spPr>
          <a:xfrm>
            <a:off x="3752714" y="3279067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LGBM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4BD72-5A5A-4564-3C32-160D72FE9BFA}"/>
              </a:ext>
            </a:extLst>
          </p:cNvPr>
          <p:cNvSpPr txBox="1"/>
          <p:nvPr/>
        </p:nvSpPr>
        <p:spPr>
          <a:xfrm>
            <a:off x="6584354" y="328830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XGB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D9F26-5E9B-422F-9EAD-974EA7FF99C7}"/>
              </a:ext>
            </a:extLst>
          </p:cNvPr>
          <p:cNvSpPr txBox="1"/>
          <p:nvPr/>
        </p:nvSpPr>
        <p:spPr>
          <a:xfrm>
            <a:off x="648138" y="1301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6773529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A0AE-7E7C-1811-688F-C1B54944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D86C2D-76ED-F087-8E51-CC438ACBE5F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3EBDE-4F46-DDD4-86CE-05578A3AB5D7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46DD9A2-094E-57EB-9575-21D5586ADDE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B1C10-7D47-B90D-6BD4-44F31EC9E8A0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771767-A49F-AC62-68C7-6039B6EC105A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39090-3008-6893-72E8-9436137F44A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7B2512-3C5B-A9F6-953E-48B6E1659F29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0335C-AF30-D67A-0619-5D985FA01D47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8F5285-F655-2205-8BB4-77CB6E09D071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D3E99C-39B5-A458-E600-983038967F4D}"/>
              </a:ext>
            </a:extLst>
          </p:cNvPr>
          <p:cNvSpPr txBox="1"/>
          <p:nvPr/>
        </p:nvSpPr>
        <p:spPr>
          <a:xfrm>
            <a:off x="9571085" y="637873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24D60"/>
                </a:solidFill>
                <a:latin typeface="+mj-lt"/>
              </a:rPr>
              <a:t>Model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Evaluation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AA97E60-2319-C4EE-9B85-67E9327E995B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02C19-A09F-DEBF-01A1-5652F3E3929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FFE6F3F-81A1-9EC6-6610-21F9D7652122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B8DD05-D660-49DB-58D4-0BB3F8B86BB0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F71FB2-95AB-5E6D-C4F5-B354ED0C41B1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E43037-A283-9898-7A89-C0EDE74ECC5A}"/>
              </a:ext>
            </a:extLst>
          </p:cNvPr>
          <p:cNvSpPr/>
          <p:nvPr/>
        </p:nvSpPr>
        <p:spPr>
          <a:xfrm>
            <a:off x="8525727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E8C7A-3B5F-832D-0D3F-16319507F829}"/>
              </a:ext>
            </a:extLst>
          </p:cNvPr>
          <p:cNvSpPr txBox="1"/>
          <p:nvPr/>
        </p:nvSpPr>
        <p:spPr>
          <a:xfrm>
            <a:off x="997523" y="3239354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0.90348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0BB6-5EDA-20DA-C3F1-2549F991B184}"/>
              </a:ext>
            </a:extLst>
          </p:cNvPr>
          <p:cNvSpPr txBox="1"/>
          <p:nvPr/>
        </p:nvSpPr>
        <p:spPr>
          <a:xfrm>
            <a:off x="9388750" y="3288302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CatBoost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9651-5492-3AF0-2065-6C32896D0B18}"/>
              </a:ext>
            </a:extLst>
          </p:cNvPr>
          <p:cNvSpPr txBox="1"/>
          <p:nvPr/>
        </p:nvSpPr>
        <p:spPr>
          <a:xfrm>
            <a:off x="3767873" y="3239353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0.91468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20152-2D33-3EBA-B266-5B6F0D7094D3}"/>
              </a:ext>
            </a:extLst>
          </p:cNvPr>
          <p:cNvSpPr txBox="1"/>
          <p:nvPr/>
        </p:nvSpPr>
        <p:spPr>
          <a:xfrm>
            <a:off x="6584354" y="328830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XGB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51083-18DD-7A90-06DB-E42CDF935423}"/>
              </a:ext>
            </a:extLst>
          </p:cNvPr>
          <p:cNvSpPr txBox="1"/>
          <p:nvPr/>
        </p:nvSpPr>
        <p:spPr>
          <a:xfrm>
            <a:off x="648138" y="1301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46180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E330-ED27-C6E1-D2DE-A6C9CF70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B8A7D4-CDE6-47BA-D381-1F22D09F5D03}"/>
              </a:ext>
            </a:extLst>
          </p:cNvPr>
          <p:cNvCxnSpPr>
            <a:cxnSpLocks/>
          </p:cNvCxnSpPr>
          <p:nvPr/>
        </p:nvCxnSpPr>
        <p:spPr>
          <a:xfrm>
            <a:off x="-43014" y="410359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2688DA-648E-09F3-D42A-91B767616DCB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1E3800-CD74-F3A6-49A7-C24020CA33B2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3F603C-F693-1C7D-FD1F-E81F826FB983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2C1567-C81A-0FD7-7A0A-239437A11EE8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9CA274-AA51-103D-4FE0-9FFD00853E82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F741C48-CC73-2B7B-66BF-51B88F54AD73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DB16EB-3E36-CC39-4E6F-CCFD791BD890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898785-794D-CD93-89DB-BFB659CF2239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3F482-7FD9-48FC-3F78-D9E844FACCF3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03769FB-2975-3959-0724-8134A96790A7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A1726A-0074-3322-DF93-065A0926EFEF}"/>
              </a:ext>
            </a:extLst>
          </p:cNvPr>
          <p:cNvCxnSpPr>
            <a:cxnSpLocks/>
          </p:cNvCxnSpPr>
          <p:nvPr/>
        </p:nvCxnSpPr>
        <p:spPr>
          <a:xfrm>
            <a:off x="-84587" y="2242463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6BEBB51-DFE0-5B23-7774-8A44852F816A}"/>
              </a:ext>
            </a:extLst>
          </p:cNvPr>
          <p:cNvSpPr/>
          <p:nvPr/>
        </p:nvSpPr>
        <p:spPr>
          <a:xfrm>
            <a:off x="986506" y="2194838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44DCCB-3C06-3E18-D049-8F65739E20D7}"/>
              </a:ext>
            </a:extLst>
          </p:cNvPr>
          <p:cNvSpPr/>
          <p:nvPr/>
        </p:nvSpPr>
        <p:spPr>
          <a:xfrm>
            <a:off x="2157471" y="219150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CF28B75-424E-ED8C-CA45-3842C9BDA94A}"/>
              </a:ext>
            </a:extLst>
          </p:cNvPr>
          <p:cNvSpPr/>
          <p:nvPr/>
        </p:nvSpPr>
        <p:spPr>
          <a:xfrm>
            <a:off x="3546287" y="219150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D3F8E6-55C8-1B38-F65C-74A58C58ABF5}"/>
              </a:ext>
            </a:extLst>
          </p:cNvPr>
          <p:cNvSpPr/>
          <p:nvPr/>
        </p:nvSpPr>
        <p:spPr>
          <a:xfrm>
            <a:off x="4865485" y="21961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8CD6464-4106-01A2-62F7-2120FEE82825}"/>
              </a:ext>
            </a:extLst>
          </p:cNvPr>
          <p:cNvSpPr/>
          <p:nvPr/>
        </p:nvSpPr>
        <p:spPr>
          <a:xfrm>
            <a:off x="6240574" y="219285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BF09FDE-DC45-41FB-91D3-A04E7BCB3253}"/>
              </a:ext>
            </a:extLst>
          </p:cNvPr>
          <p:cNvSpPr/>
          <p:nvPr/>
        </p:nvSpPr>
        <p:spPr>
          <a:xfrm>
            <a:off x="7593004" y="219285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04F049-F687-8544-6471-8CDBF434E936}"/>
              </a:ext>
            </a:extLst>
          </p:cNvPr>
          <p:cNvSpPr/>
          <p:nvPr/>
        </p:nvSpPr>
        <p:spPr>
          <a:xfrm>
            <a:off x="8945434" y="220073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FE08FF-72E9-5543-136D-29E7A421A2A4}"/>
              </a:ext>
            </a:extLst>
          </p:cNvPr>
          <p:cNvSpPr/>
          <p:nvPr/>
        </p:nvSpPr>
        <p:spPr>
          <a:xfrm>
            <a:off x="10268857" y="4068036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0A67274-FEE1-ECF9-B750-D2B0EA3BD797}"/>
              </a:ext>
            </a:extLst>
          </p:cNvPr>
          <p:cNvSpPr/>
          <p:nvPr/>
        </p:nvSpPr>
        <p:spPr>
          <a:xfrm>
            <a:off x="1713775" y="405597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E96CBF-DEE5-420F-1201-DB4C773D7117}"/>
              </a:ext>
            </a:extLst>
          </p:cNvPr>
          <p:cNvSpPr/>
          <p:nvPr/>
        </p:nvSpPr>
        <p:spPr>
          <a:xfrm>
            <a:off x="3107336" y="405263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8EF19C5-B4CC-4541-C28B-94CDBFCCC388}"/>
              </a:ext>
            </a:extLst>
          </p:cNvPr>
          <p:cNvSpPr/>
          <p:nvPr/>
        </p:nvSpPr>
        <p:spPr>
          <a:xfrm>
            <a:off x="4441294" y="405263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6A22D09-E65D-907E-1709-44489642FCCE}"/>
              </a:ext>
            </a:extLst>
          </p:cNvPr>
          <p:cNvSpPr/>
          <p:nvPr/>
        </p:nvSpPr>
        <p:spPr>
          <a:xfrm>
            <a:off x="5831612" y="405732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6A90EA-41AA-A12A-F86F-563AE1AE23D3}"/>
              </a:ext>
            </a:extLst>
          </p:cNvPr>
          <p:cNvSpPr/>
          <p:nvPr/>
        </p:nvSpPr>
        <p:spPr>
          <a:xfrm>
            <a:off x="7257501" y="405398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AAC168-D0D6-2880-42FC-8C1FC1883515}"/>
              </a:ext>
            </a:extLst>
          </p:cNvPr>
          <p:cNvSpPr/>
          <p:nvPr/>
        </p:nvSpPr>
        <p:spPr>
          <a:xfrm>
            <a:off x="10182498" y="217996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549AA5-9032-2059-6F41-85EADB4E52DE}"/>
              </a:ext>
            </a:extLst>
          </p:cNvPr>
          <p:cNvSpPr/>
          <p:nvPr/>
        </p:nvSpPr>
        <p:spPr>
          <a:xfrm>
            <a:off x="8712681" y="405263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11EED1-74A2-23BC-3B67-435BB70374EE}"/>
              </a:ext>
            </a:extLst>
          </p:cNvPr>
          <p:cNvSpPr txBox="1"/>
          <p:nvPr/>
        </p:nvSpPr>
        <p:spPr>
          <a:xfrm>
            <a:off x="629362" y="2493044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Scipy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8CBE49-1909-7185-B4DD-D2B269FC0B12}"/>
              </a:ext>
            </a:extLst>
          </p:cNvPr>
          <p:cNvSpPr txBox="1"/>
          <p:nvPr/>
        </p:nvSpPr>
        <p:spPr>
          <a:xfrm>
            <a:off x="1952070" y="2493044"/>
            <a:ext cx="43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50628-AE7E-9050-63CE-E1C3ED7618F2}"/>
              </a:ext>
            </a:extLst>
          </p:cNvPr>
          <p:cNvSpPr txBox="1"/>
          <p:nvPr/>
        </p:nvSpPr>
        <p:spPr>
          <a:xfrm>
            <a:off x="2900875" y="2493044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tensorflow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A455D6-F015-F6A5-8930-B4A0DDB4A53E}"/>
              </a:ext>
            </a:extLst>
          </p:cNvPr>
          <p:cNvSpPr txBox="1"/>
          <p:nvPr/>
        </p:nvSpPr>
        <p:spPr>
          <a:xfrm>
            <a:off x="4381813" y="249304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6F9104-0D1D-00B3-56FE-950CE3C482EA}"/>
              </a:ext>
            </a:extLst>
          </p:cNvPr>
          <p:cNvSpPr txBox="1"/>
          <p:nvPr/>
        </p:nvSpPr>
        <p:spPr>
          <a:xfrm>
            <a:off x="5687362" y="2501030"/>
            <a:ext cx="118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warnings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30F88-DADE-B495-F0D6-6457DC18773E}"/>
              </a:ext>
            </a:extLst>
          </p:cNvPr>
          <p:cNvSpPr txBox="1"/>
          <p:nvPr/>
        </p:nvSpPr>
        <p:spPr>
          <a:xfrm>
            <a:off x="7151983" y="250320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numpy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62E1A2-2196-2CAC-69EF-9DA9721AE9EF}"/>
              </a:ext>
            </a:extLst>
          </p:cNvPr>
          <p:cNvSpPr txBox="1"/>
          <p:nvPr/>
        </p:nvSpPr>
        <p:spPr>
          <a:xfrm>
            <a:off x="8492586" y="2503204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pandas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D9983C-F845-CA8F-AB9E-6A898F0E41D2}"/>
              </a:ext>
            </a:extLst>
          </p:cNvPr>
          <p:cNvSpPr txBox="1"/>
          <p:nvPr/>
        </p:nvSpPr>
        <p:spPr>
          <a:xfrm>
            <a:off x="9642019" y="4403124"/>
            <a:ext cx="13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matplotlib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026EC-DEA1-8814-4E18-1F8BF6F1F30A}"/>
              </a:ext>
            </a:extLst>
          </p:cNvPr>
          <p:cNvSpPr txBox="1"/>
          <p:nvPr/>
        </p:nvSpPr>
        <p:spPr>
          <a:xfrm>
            <a:off x="1228629" y="4392964"/>
            <a:ext cx="106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seaborn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17D6D3-E047-B519-6495-DB48F3817D00}"/>
              </a:ext>
            </a:extLst>
          </p:cNvPr>
          <p:cNvSpPr txBox="1"/>
          <p:nvPr/>
        </p:nvSpPr>
        <p:spPr>
          <a:xfrm>
            <a:off x="2649022" y="4392964"/>
            <a:ext cx="9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Sklearn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3B679F-FB69-1947-1A55-1CCDB871C515}"/>
              </a:ext>
            </a:extLst>
          </p:cNvPr>
          <p:cNvSpPr txBox="1"/>
          <p:nvPr/>
        </p:nvSpPr>
        <p:spPr>
          <a:xfrm>
            <a:off x="3903538" y="4392964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Classifier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59B3B2-C8AD-61C5-C2B0-716340A7CD88}"/>
              </a:ext>
            </a:extLst>
          </p:cNvPr>
          <p:cNvSpPr txBox="1"/>
          <p:nvPr/>
        </p:nvSpPr>
        <p:spPr>
          <a:xfrm>
            <a:off x="5291450" y="4392964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Classifier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C72A32-A903-A517-29ED-C4A34E7A1CBA}"/>
              </a:ext>
            </a:extLst>
          </p:cNvPr>
          <p:cNvSpPr txBox="1"/>
          <p:nvPr/>
        </p:nvSpPr>
        <p:spPr>
          <a:xfrm>
            <a:off x="6721025" y="4400950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Classifier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47E506-700C-F461-A048-FA4756937098}"/>
              </a:ext>
            </a:extLst>
          </p:cNvPr>
          <p:cNvSpPr txBox="1"/>
          <p:nvPr/>
        </p:nvSpPr>
        <p:spPr>
          <a:xfrm>
            <a:off x="9742760" y="25084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optuna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44E80B-95A5-44EC-42FD-A88B984379A0}"/>
              </a:ext>
            </a:extLst>
          </p:cNvPr>
          <p:cNvSpPr txBox="1"/>
          <p:nvPr/>
        </p:nvSpPr>
        <p:spPr>
          <a:xfrm>
            <a:off x="8045128" y="44031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PrettyTable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37760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758B6-1FD3-F396-279F-B0938D07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8BEA14-60BC-DDB2-A89D-42EE1B39E86A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9326D-7136-7770-8C7C-A2380D67A29A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EB72F84-4B6C-9136-68AC-77DF403FA969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4D3F9D-6CEF-D6C2-C202-2753D8A2D7B8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7F089D-B7C6-A943-EBB4-58AF5433A7E0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B7C0D-19B7-6FA8-D7F1-0BCF3172A8C6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C619F1-BA69-A16C-DC0C-B75B6C77862B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E69273-5867-F019-427C-1E5024BA567C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A002849-17F4-9102-9132-1E2AA2E9E619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E2015B-7B95-9710-32C3-CECD238E4A53}"/>
              </a:ext>
            </a:extLst>
          </p:cNvPr>
          <p:cNvSpPr txBox="1"/>
          <p:nvPr/>
        </p:nvSpPr>
        <p:spPr>
          <a:xfrm>
            <a:off x="9571085" y="637873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24D60"/>
                </a:solidFill>
                <a:latin typeface="+mj-lt"/>
              </a:rPr>
              <a:t>Model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Evaluation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DF5373F-0E07-32A8-E4AF-7099EA8BFB8E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733DE-258E-2BCF-2CA7-E7540E64FEDD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1B3FCC-88A3-BE0B-FC27-61ED566E8E85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9299CD-116F-9873-5A89-E77898DFEF54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A9FCFC0-684F-591B-B682-75A4D0B5DD6D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215D3D-D127-006F-DDDB-1BC70F46A637}"/>
              </a:ext>
            </a:extLst>
          </p:cNvPr>
          <p:cNvSpPr/>
          <p:nvPr/>
        </p:nvSpPr>
        <p:spPr>
          <a:xfrm>
            <a:off x="8525727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BD83F-0F75-97D2-FCD6-A749880FEAD9}"/>
              </a:ext>
            </a:extLst>
          </p:cNvPr>
          <p:cNvSpPr txBox="1"/>
          <p:nvPr/>
        </p:nvSpPr>
        <p:spPr>
          <a:xfrm>
            <a:off x="997523" y="3239354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0.90348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65D6B-CD17-399F-16DF-ED8721427A74}"/>
              </a:ext>
            </a:extLst>
          </p:cNvPr>
          <p:cNvSpPr txBox="1"/>
          <p:nvPr/>
        </p:nvSpPr>
        <p:spPr>
          <a:xfrm>
            <a:off x="9388750" y="3288302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CatBoost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7B77C-4CDD-1E8A-BF25-511883211C5F}"/>
              </a:ext>
            </a:extLst>
          </p:cNvPr>
          <p:cNvSpPr txBox="1"/>
          <p:nvPr/>
        </p:nvSpPr>
        <p:spPr>
          <a:xfrm>
            <a:off x="3767873" y="3239353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0.91468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E0EE9-A6A8-9818-42DB-E6FFFBECCD66}"/>
              </a:ext>
            </a:extLst>
          </p:cNvPr>
          <p:cNvSpPr txBox="1"/>
          <p:nvPr/>
        </p:nvSpPr>
        <p:spPr>
          <a:xfrm>
            <a:off x="6494842" y="323935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0.91665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55B80-ECEA-1525-8DF6-B655DE8D1D95}"/>
              </a:ext>
            </a:extLst>
          </p:cNvPr>
          <p:cNvSpPr txBox="1"/>
          <p:nvPr/>
        </p:nvSpPr>
        <p:spPr>
          <a:xfrm>
            <a:off x="648138" y="1301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8683123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B516-605B-E7F8-D526-1F00117B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6A0D4D-6033-8811-D412-238BF0E409C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589BC-65AA-7220-CF5C-D8CB1C0659C3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66929F-739E-460B-8EF7-D069EA5DA54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EF2EC-B605-FF66-F631-3951776AF02F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CA1CEC-8051-4627-66DD-33FE3080939E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065F0-D99A-9BFB-F0CF-C556610C73E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78472A-5430-73AF-7159-11EE80852C91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81414-848A-D1B9-966B-B36CA26B561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E753EB-CDE1-6E24-9637-112E5B722D30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32FB9D-7ED8-4AB7-9AD9-25F98B86B15F}"/>
              </a:ext>
            </a:extLst>
          </p:cNvPr>
          <p:cNvSpPr txBox="1"/>
          <p:nvPr/>
        </p:nvSpPr>
        <p:spPr>
          <a:xfrm>
            <a:off x="9571085" y="637873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24D60"/>
                </a:solidFill>
                <a:latin typeface="+mj-lt"/>
              </a:rPr>
              <a:t>Model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Evaluation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9BC6202-CA41-EB4E-6B04-A8D75DA59301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BC3BF-20C6-AFF9-7D37-56790553BBE2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69BE78-A021-2C63-A6D5-3053551B1990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02DCA8-6E16-6389-2274-7FA507E4FFB2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08D29C-D056-2B49-2C79-086BBCC17284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BE1A22-36D3-5141-20CE-401C65B90C58}"/>
              </a:ext>
            </a:extLst>
          </p:cNvPr>
          <p:cNvSpPr/>
          <p:nvPr/>
        </p:nvSpPr>
        <p:spPr>
          <a:xfrm>
            <a:off x="8525727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11BE4-85EE-2962-E833-0A18994A2FF7}"/>
              </a:ext>
            </a:extLst>
          </p:cNvPr>
          <p:cNvSpPr txBox="1"/>
          <p:nvPr/>
        </p:nvSpPr>
        <p:spPr>
          <a:xfrm>
            <a:off x="997523" y="3239354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0.90348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C8381-33F0-E465-6F20-3D836261785A}"/>
              </a:ext>
            </a:extLst>
          </p:cNvPr>
          <p:cNvSpPr txBox="1"/>
          <p:nvPr/>
        </p:nvSpPr>
        <p:spPr>
          <a:xfrm>
            <a:off x="3767873" y="3239353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0.91468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C8E2-D1A4-02FE-4E11-EAC7F9DF166F}"/>
              </a:ext>
            </a:extLst>
          </p:cNvPr>
          <p:cNvSpPr txBox="1"/>
          <p:nvPr/>
        </p:nvSpPr>
        <p:spPr>
          <a:xfrm>
            <a:off x="6494842" y="323935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0.91665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F9802-8258-9283-A822-0618F3A20460}"/>
              </a:ext>
            </a:extLst>
          </p:cNvPr>
          <p:cNvSpPr txBox="1"/>
          <p:nvPr/>
        </p:nvSpPr>
        <p:spPr>
          <a:xfrm>
            <a:off x="9278683" y="323935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0.91100</a:t>
            </a:r>
            <a:endParaRPr lang="ko-KR" altLang="en-US" sz="36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D84E6-5D3C-CF96-33DF-BA3E9ECC0797}"/>
              </a:ext>
            </a:extLst>
          </p:cNvPr>
          <p:cNvSpPr txBox="1"/>
          <p:nvPr/>
        </p:nvSpPr>
        <p:spPr>
          <a:xfrm>
            <a:off x="648138" y="1301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116773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26242-6735-5468-0932-88FA7A2B6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74DB99-82BC-9F8C-1189-9AAF84ED182B}"/>
              </a:ext>
            </a:extLst>
          </p:cNvPr>
          <p:cNvSpPr txBox="1"/>
          <p:nvPr/>
        </p:nvSpPr>
        <p:spPr>
          <a:xfrm>
            <a:off x="2410907" y="1570595"/>
            <a:ext cx="7370180" cy="2420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THIRD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BUSINESS MODEL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A9BB4-BA19-B093-609E-EE2CD98CF802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6145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B71FB-A329-B679-436D-0356E35E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7D0677-CFB0-9AF2-003C-AA75D46AAF0F}"/>
              </a:ext>
            </a:extLst>
          </p:cNvPr>
          <p:cNvSpPr txBox="1"/>
          <p:nvPr/>
        </p:nvSpPr>
        <p:spPr>
          <a:xfrm>
            <a:off x="2738715" y="387120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D836F-1FD3-6184-E7AB-F897266AB701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6788B9-FD11-A3BD-E199-D08C70F1112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270E7-CC19-530A-F161-485097C61E60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68FD2F-A778-212D-5326-F2A5B9C59F55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39BAFD-2562-168D-6D15-A3C2B8C4E183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04325E2-66B0-3D5C-B5BD-DF0529EDC2CE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3E3B56-D3D6-23DC-8E8C-4A83CAAF9D19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06E4B8-8021-3C98-D2A0-CFF6DCCD8940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2E8BC6-2F7C-CDFE-5BF6-86831CAE5E1F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E42E93B-D178-F830-12C4-B9937B02F94C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BC5B9-8959-6626-B085-C0902DC9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274751"/>
            <a:ext cx="10076033" cy="320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66775-57F3-B1A9-E586-469B962F7671}"/>
              </a:ext>
            </a:extLst>
          </p:cNvPr>
          <p:cNvSpPr txBox="1"/>
          <p:nvPr/>
        </p:nvSpPr>
        <p:spPr>
          <a:xfrm>
            <a:off x="604518" y="1493543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 Categorical Plots  - Count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48D4-F623-3E74-A3DC-EC3D576AB88E}"/>
              </a:ext>
            </a:extLst>
          </p:cNvPr>
          <p:cNvSpPr/>
          <p:nvPr/>
        </p:nvSpPr>
        <p:spPr>
          <a:xfrm flipV="1">
            <a:off x="5547359" y="2274749"/>
            <a:ext cx="1950721" cy="298812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9845D-D742-6BF1-7528-1A8ABF5C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7072769" y="2465461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61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4242-10C2-C16B-7BDD-53D02A70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55CFD9-A2EE-2D29-BC86-33771B2DFED7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8339A-9EBA-990D-321A-1C3833230D05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96DA0B-4984-1E39-2CBB-E29DDF2BD1D1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32923-A0A4-9991-0B55-F7140A8B6A44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7AAF84-37B9-409A-CF12-92C447008348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D279E-C25D-E2F0-DEBF-AB22409CA875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001BBC-2054-1944-6D3C-D9B58010CA28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868F2-70D3-3524-B927-4F81FAE191AB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21E860-0F01-1A4C-FE32-C1CE9733D102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CC1535-06DE-42CE-D0F1-2BC9EDC47E00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F45D3FF-2EF1-17D6-700B-713008B48D41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E28481-E935-E712-8B2F-E0DD19668306}"/>
              </a:ext>
            </a:extLst>
          </p:cNvPr>
          <p:cNvGrpSpPr/>
          <p:nvPr/>
        </p:nvGrpSpPr>
        <p:grpSpPr>
          <a:xfrm>
            <a:off x="2119733" y="2504389"/>
            <a:ext cx="7955913" cy="2896296"/>
            <a:chOff x="1284362" y="1496732"/>
            <a:chExt cx="9626654" cy="38549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3605BF6-9E3B-E881-7FB4-7F79819D2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2121" y="1506296"/>
              <a:ext cx="3207759" cy="384540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34DABC-DAA2-203B-3EFB-BDC1BE2E2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362" y="1506296"/>
              <a:ext cx="3207759" cy="384540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70C799-0325-3505-43C3-5833950A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3257" y="1496732"/>
              <a:ext cx="3207759" cy="38454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23AD56-19CC-3674-5D14-8E07B2F2E4C0}"/>
              </a:ext>
            </a:extLst>
          </p:cNvPr>
          <p:cNvSpPr txBox="1"/>
          <p:nvPr/>
        </p:nvSpPr>
        <p:spPr>
          <a:xfrm>
            <a:off x="604518" y="1534183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TARGET  -  Individual with family history of obesity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466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A2A1-7657-6BBC-CBCF-437CD95D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D613985-0026-AC02-A9B0-ED516D395BA3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0957FC-87ED-612D-8C82-1D73705A5A3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CFB6A3-6467-C2D3-8E7E-C86B41F4946A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4D18C14-546B-B7D0-7529-6927FF558F70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8DEB73-4131-3D5A-C612-A077C853EFB1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4A41FE-8C45-3E70-84E8-75C97B809EEA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1E9C55-0C67-B1CC-CEA6-DAC63C83B147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1E6C72-826D-021D-EEFC-E166750B1CE8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F98E9-AF9A-3963-5892-BCB17DBA5DC6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943A05-2221-EB43-F7B4-F39DD72D94C9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07068-00F7-7C10-3847-6E40A8699945}"/>
              </a:ext>
            </a:extLst>
          </p:cNvPr>
          <p:cNvSpPr txBox="1"/>
          <p:nvPr/>
        </p:nvSpPr>
        <p:spPr>
          <a:xfrm>
            <a:off x="574571" y="2089803"/>
            <a:ext cx="10895724" cy="24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The Way to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Avoid</a:t>
            </a: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a family history of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obesity</a:t>
            </a:r>
            <a:endParaRPr lang="ko-KR" altLang="en-US" sz="5400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05ED80B3-2028-C7F2-19F5-74299540852E}"/>
              </a:ext>
            </a:extLst>
          </p:cNvPr>
          <p:cNvSpPr/>
          <p:nvPr/>
        </p:nvSpPr>
        <p:spPr>
          <a:xfrm>
            <a:off x="1163052" y="196732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8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811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85E85-1FDB-37CA-BE39-4A201D8CF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0C6A1D-2B23-7C33-D156-ABE6256E4CFB}"/>
              </a:ext>
            </a:extLst>
          </p:cNvPr>
          <p:cNvSpPr txBox="1"/>
          <p:nvPr/>
        </p:nvSpPr>
        <p:spPr>
          <a:xfrm>
            <a:off x="2738715" y="384072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4843C-DB65-D7D6-398F-BB3E78F64C85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49C8D9-3A82-9EB4-F833-CA8D0AF6F07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91E05-1000-A66C-10EA-B0929040DB30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8895E2-4E20-6033-0515-6E588E124BD3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E7F7DE-886E-BB8B-D269-12B63D3CCB50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2E0A24-4EB9-7024-7783-AC6A65C8D0B2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9E61D-B246-A18C-8912-AAC7E6F94402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411495-27B0-AAD5-2CF1-56B487C12BCB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EF18E0-6A25-26AE-7B41-6159046C9015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1ED041D-9528-18A6-493A-C67559F386F2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12CF3-89D7-2B0F-53AA-CDDA4CE4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5" y="1921814"/>
            <a:ext cx="3513570" cy="32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4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48549-201E-466D-DA40-CBD1DB72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67B472-80B6-EE41-60F7-CFE5AF6283C3}"/>
              </a:ext>
            </a:extLst>
          </p:cNvPr>
          <p:cNvSpPr txBox="1"/>
          <p:nvPr/>
        </p:nvSpPr>
        <p:spPr>
          <a:xfrm>
            <a:off x="2738715" y="384072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FFFE6-3FF9-AE47-5B95-3CE2F672647B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D7CD03-59D2-9CE4-BA5A-1042BA9E5067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64E85-E753-FA00-B253-ACA2039D2D4A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7B058B-1D59-AF4E-1A2B-97F5AB8C3A94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A4B5A-1297-C684-AF23-64E184E1E8CA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A87346-0B0A-57AF-28C1-C67DD84787BB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C4E5C0-5FCC-B8D0-68F0-8DB672F3A370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CCA59AA-E6B1-9B1D-1FA2-8C403A14BF88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8D0F0-DEA0-6A11-DC2C-DBCAB79BD391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1ACC72-116A-97CC-1F1B-F10EFCFBE852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8166BD-984E-FAA2-F84D-9DBCCEC8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5" y="1921814"/>
            <a:ext cx="3513570" cy="3298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7A8234-2C26-3443-CBE6-2025D79A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2" y="2064181"/>
            <a:ext cx="3142043" cy="31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863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3F1B-8DD3-B6F0-07E0-C326B3FD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18CEE2-9812-373C-1915-DE1B7869F815}"/>
              </a:ext>
            </a:extLst>
          </p:cNvPr>
          <p:cNvSpPr txBox="1"/>
          <p:nvPr/>
        </p:nvSpPr>
        <p:spPr>
          <a:xfrm>
            <a:off x="2738715" y="384072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F9182-9AFE-8932-3EB9-E4E652C9FE7C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45BB72D-5090-B9F1-381D-1BF36520FAA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B9487-1568-5CC7-6861-76A0AAF96218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6B74F7-0E0C-585A-0A97-3C0604D1CBC4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B1351-932C-D197-CD3E-EE86FA4DC460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639EC00-082F-2D8A-51D9-99DACD1F7B3B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4DDDFC-ADA9-CD57-E1DC-BF7973321CFE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986327-E4B4-0A89-FD8B-8A25A28D1E02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6AFDC-57CF-3A1C-AD95-B4533E96CDE5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8208188-1102-D4A2-0848-60179DCB139D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B61AEA-5DE6-CD8F-BAA2-2F531B7B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5" y="1921814"/>
            <a:ext cx="3513570" cy="3298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FC59E-CF8D-A740-BB42-932D1F02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2" y="2064181"/>
            <a:ext cx="3142043" cy="3156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98825E-29B3-E8E5-91BF-25D349F8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682" y="1699289"/>
            <a:ext cx="2619562" cy="35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8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7DC26-F376-2A48-C081-A376295FD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3BDF8E-152B-CCEA-4D97-997F425D03E2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CBDEB-AEB6-FA33-F41E-768DD05E21F8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7FAD11-E562-0657-C2E8-8656A079FC0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C3A78-B467-52DF-BAE6-3669355D1619}"/>
              </a:ext>
            </a:extLst>
          </p:cNvPr>
          <p:cNvSpPr txBox="1"/>
          <p:nvPr/>
        </p:nvSpPr>
        <p:spPr>
          <a:xfrm>
            <a:off x="3361032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FA8AC7-E6B4-8051-61EE-E94E4306BAF6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5E4E8-E8A6-D8EB-1051-75458CD2C236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953343-9A8F-CE73-BA44-1364A8AFA7D0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E9A9F-9858-2C8E-D24E-C0972458DE3D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65C99E2-91DF-4EDC-EF19-F41D645B0D99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7E205-8A47-712A-072A-8519424141F1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4ECBEAD-5BEE-83B4-B34D-43516BEA42C0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3411D-4B0F-AB03-F5BF-AD50A2C200B5}"/>
              </a:ext>
            </a:extLst>
          </p:cNvPr>
          <p:cNvSpPr txBox="1"/>
          <p:nvPr/>
        </p:nvSpPr>
        <p:spPr>
          <a:xfrm>
            <a:off x="574571" y="2089803"/>
            <a:ext cx="10895724" cy="24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The Way to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Avoid</a:t>
            </a: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a family history of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obesity</a:t>
            </a:r>
            <a:endParaRPr lang="ko-KR" altLang="en-US" sz="5400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1E696F4-FC89-BAAE-8536-AAB4B0FFED89}"/>
              </a:ext>
            </a:extLst>
          </p:cNvPr>
          <p:cNvSpPr/>
          <p:nvPr/>
        </p:nvSpPr>
        <p:spPr>
          <a:xfrm>
            <a:off x="1163052" y="196732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8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C5D41-EB70-8DD2-DAD9-F094B6F0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ABE8B66-533B-2F06-1D72-48B61FEECE0A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9ABB00-9CD4-B6A4-ACC2-9D14AA96D499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63DEE-958A-1902-626D-0D68B771A7A1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D82E21-255F-4D7B-67A0-B6595985B065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BA57C-7A7C-19C6-7660-32A65518D022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40670B-6FD7-86DC-522C-0177DB18AD0D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63D515-5C7B-0432-CE40-DA6B4C9F128C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439AE4-78C8-020A-DF83-F9E419AD61F0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9FAE2-05CE-089E-01A3-94543461F393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3A19EC9-8B3F-9E33-0547-F112C2A29C5E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6BA070-FB68-56F2-FBD7-ED6D24CAF4F7}"/>
              </a:ext>
            </a:extLst>
          </p:cNvPr>
          <p:cNvCxnSpPr>
            <a:cxnSpLocks/>
          </p:cNvCxnSpPr>
          <p:nvPr/>
        </p:nvCxnSpPr>
        <p:spPr>
          <a:xfrm>
            <a:off x="-22694" y="44287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03B234-7FFC-BC65-F667-A2E24B9314B5}"/>
              </a:ext>
            </a:extLst>
          </p:cNvPr>
          <p:cNvSpPr txBox="1"/>
          <p:nvPr/>
        </p:nvSpPr>
        <p:spPr>
          <a:xfrm>
            <a:off x="8721705" y="37833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Ensemble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1AD64-D128-5816-1DDA-E614F1CAB6A1}"/>
              </a:ext>
            </a:extLst>
          </p:cNvPr>
          <p:cNvSpPr txBox="1"/>
          <p:nvPr/>
        </p:nvSpPr>
        <p:spPr>
          <a:xfrm>
            <a:off x="1247730" y="3783364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3FBDA-1D72-9793-6B5F-F9800004443C}"/>
              </a:ext>
            </a:extLst>
          </p:cNvPr>
          <p:cNvSpPr txBox="1"/>
          <p:nvPr/>
        </p:nvSpPr>
        <p:spPr>
          <a:xfrm>
            <a:off x="2368579" y="37833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Optuna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06493-790B-8894-48BB-05A2236A49F9}"/>
              </a:ext>
            </a:extLst>
          </p:cNvPr>
          <p:cNvSpPr txBox="1"/>
          <p:nvPr/>
        </p:nvSpPr>
        <p:spPr>
          <a:xfrm>
            <a:off x="3860220" y="3783364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37E00B-3058-6357-08E8-07B5623A1976}"/>
              </a:ext>
            </a:extLst>
          </p:cNvPr>
          <p:cNvSpPr txBox="1"/>
          <p:nvPr/>
        </p:nvSpPr>
        <p:spPr>
          <a:xfrm>
            <a:off x="4885050" y="3783364"/>
            <a:ext cx="11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51FBC-134E-D24D-1F43-B1B00DB4F904}"/>
              </a:ext>
            </a:extLst>
          </p:cNvPr>
          <p:cNvSpPr txBox="1"/>
          <p:nvPr/>
        </p:nvSpPr>
        <p:spPr>
          <a:xfrm>
            <a:off x="6246689" y="361863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A33CB-0AC6-F09A-B34A-A75D57E46E8C}"/>
              </a:ext>
            </a:extLst>
          </p:cNvPr>
          <p:cNvSpPr txBox="1"/>
          <p:nvPr/>
        </p:nvSpPr>
        <p:spPr>
          <a:xfrm>
            <a:off x="7645771" y="37833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29C6B3B-ED85-FF3F-4299-A302517975EA}"/>
              </a:ext>
            </a:extLst>
          </p:cNvPr>
          <p:cNvSpPr/>
          <p:nvPr/>
        </p:nvSpPr>
        <p:spPr>
          <a:xfrm>
            <a:off x="1514826" y="4389398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9F6117-AF8A-CFE1-E7D2-7F29AA721AD3}"/>
              </a:ext>
            </a:extLst>
          </p:cNvPr>
          <p:cNvSpPr/>
          <p:nvPr/>
        </p:nvSpPr>
        <p:spPr>
          <a:xfrm>
            <a:off x="2828031" y="438606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F2064F3-737A-F8E2-A821-4BD988E6AF5B}"/>
              </a:ext>
            </a:extLst>
          </p:cNvPr>
          <p:cNvSpPr/>
          <p:nvPr/>
        </p:nvSpPr>
        <p:spPr>
          <a:xfrm>
            <a:off x="4145727" y="438606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0DFEC42-F38F-CC6E-C97A-FC42F58C3B3D}"/>
              </a:ext>
            </a:extLst>
          </p:cNvPr>
          <p:cNvSpPr/>
          <p:nvPr/>
        </p:nvSpPr>
        <p:spPr>
          <a:xfrm>
            <a:off x="5434445" y="439075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1392413-9E70-DCE4-967E-E85D6BC20485}"/>
              </a:ext>
            </a:extLst>
          </p:cNvPr>
          <p:cNvSpPr/>
          <p:nvPr/>
        </p:nvSpPr>
        <p:spPr>
          <a:xfrm>
            <a:off x="6758734" y="438741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B3BF2F-FA24-760B-9C6F-259E83E107DE}"/>
              </a:ext>
            </a:extLst>
          </p:cNvPr>
          <p:cNvSpPr/>
          <p:nvPr/>
        </p:nvSpPr>
        <p:spPr>
          <a:xfrm>
            <a:off x="8019724" y="438741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1E0107C-5737-CA95-0653-06BB74062877}"/>
              </a:ext>
            </a:extLst>
          </p:cNvPr>
          <p:cNvSpPr/>
          <p:nvPr/>
        </p:nvSpPr>
        <p:spPr>
          <a:xfrm>
            <a:off x="9301034" y="439529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F4D1DE1-97E3-1194-9F02-7E674B57FF8C}"/>
              </a:ext>
            </a:extLst>
          </p:cNvPr>
          <p:cNvSpPr/>
          <p:nvPr/>
        </p:nvSpPr>
        <p:spPr>
          <a:xfrm>
            <a:off x="10609218" y="438468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6C5CC-3F04-DC3C-1475-B96C5AD20246}"/>
              </a:ext>
            </a:extLst>
          </p:cNvPr>
          <p:cNvSpPr txBox="1"/>
          <p:nvPr/>
        </p:nvSpPr>
        <p:spPr>
          <a:xfrm>
            <a:off x="10036638" y="3783364"/>
            <a:ext cx="12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Presenter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91285-81EE-8BD9-1409-AACBFE4DDB4B}"/>
              </a:ext>
            </a:extLst>
          </p:cNvPr>
          <p:cNvSpPr txBox="1"/>
          <p:nvPr/>
        </p:nvSpPr>
        <p:spPr>
          <a:xfrm>
            <a:off x="588143" y="1957982"/>
            <a:ext cx="10954753" cy="121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GROUP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  FIVE</a:t>
            </a:r>
          </a:p>
        </p:txBody>
      </p:sp>
    </p:spTree>
    <p:extLst>
      <p:ext uri="{BB962C8B-B14F-4D97-AF65-F5344CB8AC3E}">
        <p14:creationId xmlns:p14="http://schemas.microsoft.com/office/powerpoint/2010/main" val="11122044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C09-92AB-3563-9FF1-A978A02D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02CF29-298F-A887-5898-258A600794E2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60EE5-F105-C4B3-64AB-2081C5093539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979C86-64C3-B577-4AA9-D2D9D9B7C1C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14391-024B-4695-49D2-262BDB7D28A9}"/>
              </a:ext>
            </a:extLst>
          </p:cNvPr>
          <p:cNvSpPr txBox="1"/>
          <p:nvPr/>
        </p:nvSpPr>
        <p:spPr>
          <a:xfrm>
            <a:off x="3361032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30BD0A-FDA5-E91E-7339-C464B1F91A25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CDAC72-B663-1D1D-0C60-F040DC693568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C24D5B-7C10-BBB1-C466-275A87F592F9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BD08F-C74B-55EB-CF63-F018D0138E33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D835D5-3F57-7117-F77D-E7A167A8633B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E333C5-DC19-78DB-5E6F-09559C60ABE9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ACA7F2-8FE4-1A4D-0366-2C75DC2F6378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390B4-FF0C-10F2-8C39-D1A392BF60E2}"/>
              </a:ext>
            </a:extLst>
          </p:cNvPr>
          <p:cNvSpPr txBox="1"/>
          <p:nvPr/>
        </p:nvSpPr>
        <p:spPr>
          <a:xfrm>
            <a:off x="574571" y="2089803"/>
            <a:ext cx="10895724" cy="24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The Way to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make</a:t>
            </a:r>
            <a:endParaRPr lang="en-US" altLang="ko-KR" sz="5400" dirty="0">
              <a:solidFill>
                <a:srgbClr val="0B3041"/>
              </a:solidFill>
              <a:latin typeface="Aptos Black" panose="020B00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Everyone </a:t>
            </a:r>
            <a:r>
              <a:rPr lang="en-US" altLang="ko-KR" sz="5400" dirty="0">
                <a:solidFill>
                  <a:srgbClr val="92D050"/>
                </a:solidFill>
                <a:latin typeface="Aptos Black" panose="020B0004020202020204" pitchFamily="34" charset="0"/>
              </a:rPr>
              <a:t>Healthy</a:t>
            </a:r>
            <a:endParaRPr lang="ko-KR" altLang="en-US" sz="5400" dirty="0">
              <a:solidFill>
                <a:srgbClr val="92D050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F541328-0D79-5D97-2740-D26CAF2B51BE}"/>
              </a:ext>
            </a:extLst>
          </p:cNvPr>
          <p:cNvSpPr/>
          <p:nvPr/>
        </p:nvSpPr>
        <p:spPr>
          <a:xfrm>
            <a:off x="1163052" y="196732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8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175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88FAE-0407-E16B-8866-31F979D4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CA9E6E-6541-76B8-C7BF-0A7ECEE77597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AC6F1-596D-9690-EC93-0BD39C756245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8ABFC74-8E83-A9CD-D32A-D57090133309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2CCC9-A051-4C3D-37CF-908CFEFE4E63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C2BDAA-4844-FE0C-256E-8418526C4391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1A28E6-7D12-A9D3-48EA-2A5333FA5773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5065FA-F837-5303-F0E3-2A2A456503D6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736CD-892C-9C7D-EC46-2D2BF70CC73A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162207-8B94-32DE-426F-C01A57CDDA9F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2EA6C3-3125-5536-3EEA-3D37DB033B6D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741C2C9-9D05-B385-9119-B470E0EEA077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7B9FB-879A-9B67-3511-9EBC7C1F4E7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B5047-A9FA-41C0-D1A2-EE153C4ECB46}"/>
              </a:ext>
            </a:extLst>
          </p:cNvPr>
          <p:cNvSpPr txBox="1"/>
          <p:nvPr/>
        </p:nvSpPr>
        <p:spPr>
          <a:xfrm>
            <a:off x="574571" y="2089803"/>
            <a:ext cx="10895724" cy="24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The market for managing 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various obesity</a:t>
            </a:r>
            <a:endParaRPr lang="ko-KR" altLang="en-US" sz="5400" dirty="0">
              <a:solidFill>
                <a:srgbClr val="92D050"/>
              </a:solidFill>
              <a:latin typeface="Aptos Black" panose="020B0004020202020204" pitchFamily="34" charset="0"/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269E3E0-F7CE-FD9D-7C73-39E74420C42B}"/>
              </a:ext>
            </a:extLst>
          </p:cNvPr>
          <p:cNvSpPr/>
          <p:nvPr/>
        </p:nvSpPr>
        <p:spPr>
          <a:xfrm>
            <a:off x="1163052" y="196732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8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571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4427-67F3-EA0A-DF72-2185CEFE3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5829AF-6A89-F1F5-5ACF-430B78D52E5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56B08-C35D-1932-962A-E1A056F043E7}"/>
              </a:ext>
            </a:extLst>
          </p:cNvPr>
          <p:cNvSpPr txBox="1"/>
          <p:nvPr/>
        </p:nvSpPr>
        <p:spPr>
          <a:xfrm>
            <a:off x="1391584" y="6407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Why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DD0238B-7DF2-3762-9879-59930286CAD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C3767-3AFF-3470-0F66-D56031B313A9}"/>
              </a:ext>
            </a:extLst>
          </p:cNvPr>
          <p:cNvSpPr txBox="1"/>
          <p:nvPr/>
        </p:nvSpPr>
        <p:spPr>
          <a:xfrm>
            <a:off x="3361031" y="6407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Who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5442266-04E3-19D9-09F9-B63B457EF3EC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82DCB-0CF0-AB97-4736-1FC011F5A82E}"/>
              </a:ext>
            </a:extLst>
          </p:cNvPr>
          <p:cNvSpPr txBox="1"/>
          <p:nvPr/>
        </p:nvSpPr>
        <p:spPr>
          <a:xfrm>
            <a:off x="5755205" y="6474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How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6E381D4-30E8-D212-D798-505B12B604F9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FE5819-4F67-7752-D9D7-3BCD29DF7158}"/>
              </a:ext>
            </a:extLst>
          </p:cNvPr>
          <p:cNvSpPr txBox="1"/>
          <p:nvPr/>
        </p:nvSpPr>
        <p:spPr>
          <a:xfrm>
            <a:off x="7849848" y="64222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Value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D91E13-433F-29B8-A904-7F7AA6DBEDB1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35B3A4-BEDD-B53A-E2EB-981B5F957EC2}"/>
              </a:ext>
            </a:extLst>
          </p:cNvPr>
          <p:cNvSpPr txBox="1"/>
          <p:nvPr/>
        </p:nvSpPr>
        <p:spPr>
          <a:xfrm>
            <a:off x="9714963" y="6378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Benefit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A9AD03-6CA0-EB49-CA59-5E0EEB929E2B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373B5-CD5F-2F77-D8C1-E95FA6C9BC49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A268D-5B3A-426A-1637-EE4887FF7D93}"/>
              </a:ext>
            </a:extLst>
          </p:cNvPr>
          <p:cNvSpPr txBox="1"/>
          <p:nvPr/>
        </p:nvSpPr>
        <p:spPr>
          <a:xfrm>
            <a:off x="574571" y="2089803"/>
            <a:ext cx="10895724" cy="24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The market for managing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childhood obesity</a:t>
            </a:r>
            <a:endParaRPr lang="ko-KR" altLang="en-US" sz="5400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548125EE-C4A8-3A73-1EC1-A8C9C5DB6422}"/>
              </a:ext>
            </a:extLst>
          </p:cNvPr>
          <p:cNvSpPr/>
          <p:nvPr/>
        </p:nvSpPr>
        <p:spPr>
          <a:xfrm>
            <a:off x="1163052" y="196732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899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E370C-BBAD-2C89-387F-C1B96E0E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09368">
            <a:off x="8715018" y="3496045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57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B36D2-E2C5-024F-4EBD-30367A29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06FC11-DDF9-2B1E-B8E9-57A7B5A3E8C9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B0084A-0E43-60A5-A76D-A19851EF9E4D}"/>
              </a:ext>
            </a:extLst>
          </p:cNvPr>
          <p:cNvSpPr txBox="1"/>
          <p:nvPr/>
        </p:nvSpPr>
        <p:spPr>
          <a:xfrm>
            <a:off x="513347" y="2688469"/>
            <a:ext cx="9262664" cy="176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Carolyne Jung    Ju-young Jeong     Jin-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hyeok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Choi     Dae-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hee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Han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Period for A to Z :  Only 1 week  ( 23-02-2024 ~ 29-02-2024 )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Date of Presentation : 06-03-2024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22B63-4023-4664-22A8-FEA754B5451F}"/>
              </a:ext>
            </a:extLst>
          </p:cNvPr>
          <p:cNvSpPr txBox="1"/>
          <p:nvPr/>
        </p:nvSpPr>
        <p:spPr>
          <a:xfrm>
            <a:off x="513347" y="1100664"/>
            <a:ext cx="5687967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spc="-150" dirty="0">
                <a:solidFill>
                  <a:schemeClr val="bg1"/>
                </a:solidFill>
                <a:latin typeface="+mj-ea"/>
                <a:ea typeface="+mj-ea"/>
              </a:rPr>
              <a:t>Summary </a:t>
            </a:r>
            <a:r>
              <a:rPr lang="tr-TR" altLang="ko-KR" sz="4800" b="1" spc="-150" dirty="0">
                <a:solidFill>
                  <a:schemeClr val="bg1"/>
                </a:solidFill>
                <a:latin typeface="+mj-ea"/>
                <a:ea typeface="+mj-ea"/>
              </a:rPr>
              <a:t>in</a:t>
            </a:r>
            <a:r>
              <a:rPr lang="ko-KR" altLang="en-US" sz="48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800" b="1" spc="-150" dirty="0">
                <a:solidFill>
                  <a:schemeClr val="bg1"/>
                </a:solidFill>
                <a:latin typeface="+mj-ea"/>
                <a:ea typeface="+mj-ea"/>
              </a:rPr>
              <a:t>Korean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723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F9AAA-51A3-A20A-56CA-F7E0ADBF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0F08FC-896B-B4C5-8610-083FD74B757C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7B424E-310D-DD5B-2A74-27832900F412}"/>
              </a:ext>
            </a:extLst>
          </p:cNvPr>
          <p:cNvSpPr txBox="1"/>
          <p:nvPr/>
        </p:nvSpPr>
        <p:spPr>
          <a:xfrm>
            <a:off x="513347" y="2688469"/>
            <a:ext cx="9262664" cy="176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Carolyne Jung    Ju-young Jeong     Jin-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hyeok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Choi     Dae-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hee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Han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Period for A to Z :  Only 1 week  ( 23-02-2024 ~ 29-02-2024 )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Date of Presentation : 06-03-2024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D3B07-3B29-855B-C1AC-25EB41D2C1FA}"/>
              </a:ext>
            </a:extLst>
          </p:cNvPr>
          <p:cNvSpPr txBox="1"/>
          <p:nvPr/>
        </p:nvSpPr>
        <p:spPr>
          <a:xfrm>
            <a:off x="513347" y="1100664"/>
            <a:ext cx="5695021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spc="-150" dirty="0">
                <a:solidFill>
                  <a:schemeClr val="bg1"/>
                </a:solidFill>
                <a:latin typeface="+mj-ea"/>
                <a:ea typeface="+mj-ea"/>
              </a:rPr>
              <a:t>Summary in English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965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CBA234-6F5A-5BB0-5862-2488F151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CBFD9C-BCF1-FF41-0038-A2A31C388B24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B8588-D5A2-E1D1-A639-130CA2753F60}"/>
              </a:ext>
            </a:extLst>
          </p:cNvPr>
          <p:cNvSpPr txBox="1"/>
          <p:nvPr/>
        </p:nvSpPr>
        <p:spPr>
          <a:xfrm>
            <a:off x="513347" y="2688469"/>
            <a:ext cx="9262664" cy="176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Carolyne Jung    Ju-young Jeong     Jin-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hyeok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Choi     Dae-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hee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Han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Period for A to Z :  Only 1 week  ( 23-02-2024 ~ 29-02-2024 )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Date of Presentation : 06-03-2024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E8C00-EF9D-ED13-C350-ECB7077545F6}"/>
              </a:ext>
            </a:extLst>
          </p:cNvPr>
          <p:cNvSpPr txBox="1"/>
          <p:nvPr/>
        </p:nvSpPr>
        <p:spPr>
          <a:xfrm>
            <a:off x="513347" y="1100664"/>
            <a:ext cx="1959191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spc="-150" dirty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035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5148B-C4D7-8878-F9DA-7D1FAD20A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DF2C52-2ED0-45C2-6186-935BDAB4F950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B29F83-4349-5125-83C3-93B83D124BEE}"/>
              </a:ext>
            </a:extLst>
          </p:cNvPr>
          <p:cNvSpPr txBox="1"/>
          <p:nvPr/>
        </p:nvSpPr>
        <p:spPr>
          <a:xfrm>
            <a:off x="513347" y="2688469"/>
            <a:ext cx="9262664" cy="176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Carolyne Jung    Ju-young Jeong     Jin-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hyeok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Choi     Dae-</a:t>
            </a:r>
            <a:r>
              <a:rPr lang="en-US" altLang="ko-KR" sz="2100" b="1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hee</a:t>
            </a:r>
            <a:r>
              <a:rPr lang="en-US" altLang="ko-KR" sz="21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Han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Period for A to Z :  Only 1 week  ( 23-02-2024 ~ 29-02-2024 )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Date of Presentation : 06-03-2024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C2C2D-9616-CDEA-5ADC-47E086995673}"/>
              </a:ext>
            </a:extLst>
          </p:cNvPr>
          <p:cNvSpPr txBox="1"/>
          <p:nvPr/>
        </p:nvSpPr>
        <p:spPr>
          <a:xfrm>
            <a:off x="513347" y="1100664"/>
            <a:ext cx="5960734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spc="-150" dirty="0">
                <a:solidFill>
                  <a:schemeClr val="bg1"/>
                </a:solidFill>
                <a:latin typeface="+mj-ea"/>
                <a:ea typeface="+mj-ea"/>
              </a:rPr>
              <a:t>Thank You for Listening </a:t>
            </a:r>
            <a:r>
              <a:rPr lang="en-US" altLang="ko-KR" sz="4800" b="1" spc="-15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!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0582-ACD4-DC01-A1E7-6DFC6190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AAECA92-E42A-C440-13DD-0B9E7DF14A5F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69042A0-90CB-D715-6F46-453389C2C70E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1735B1-94DB-728A-A8BE-90ED74CA575F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419485-1F6A-3344-514D-693EBF04B0E8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F64F5-5755-2A58-1FD0-47C80178643F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568C93-35BD-60C3-7741-F5BB5186FAD7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755382-1835-CAFD-FA6B-5897A04D932C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D8E7CD2-39B7-DEC5-6E4D-AFA27A79737A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646C0-A131-1ADE-442B-B072C426657E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E70BE2B-D5E1-A7C1-F450-93B00924FF8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97B35F-3DC6-D5C1-5AE7-B2A91896729C}"/>
              </a:ext>
            </a:extLst>
          </p:cNvPr>
          <p:cNvCxnSpPr>
            <a:cxnSpLocks/>
          </p:cNvCxnSpPr>
          <p:nvPr/>
        </p:nvCxnSpPr>
        <p:spPr>
          <a:xfrm>
            <a:off x="-22694" y="44287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50A26C-A49A-FDE3-BDCB-D75A03A97449}"/>
              </a:ext>
            </a:extLst>
          </p:cNvPr>
          <p:cNvSpPr txBox="1"/>
          <p:nvPr/>
        </p:nvSpPr>
        <p:spPr>
          <a:xfrm>
            <a:off x="8721705" y="37833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Ensemble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A07F3-508D-73D0-BD17-2CE7FBB3145A}"/>
              </a:ext>
            </a:extLst>
          </p:cNvPr>
          <p:cNvSpPr txBox="1"/>
          <p:nvPr/>
        </p:nvSpPr>
        <p:spPr>
          <a:xfrm>
            <a:off x="1247730" y="3783364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04472-CFB4-D9B0-A86F-13E960750241}"/>
              </a:ext>
            </a:extLst>
          </p:cNvPr>
          <p:cNvSpPr txBox="1"/>
          <p:nvPr/>
        </p:nvSpPr>
        <p:spPr>
          <a:xfrm>
            <a:off x="2368579" y="37833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/>
                </a:solidFill>
                <a:latin typeface="+mj-lt"/>
              </a:rPr>
              <a:t>Optuna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A2548-58A8-EC9D-B734-B9D5C161B5BB}"/>
              </a:ext>
            </a:extLst>
          </p:cNvPr>
          <p:cNvSpPr txBox="1"/>
          <p:nvPr/>
        </p:nvSpPr>
        <p:spPr>
          <a:xfrm>
            <a:off x="3860220" y="3783364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E17256-3DFA-2E75-AC75-B3EEF2F562EC}"/>
              </a:ext>
            </a:extLst>
          </p:cNvPr>
          <p:cNvSpPr txBox="1"/>
          <p:nvPr/>
        </p:nvSpPr>
        <p:spPr>
          <a:xfrm>
            <a:off x="4885050" y="3783364"/>
            <a:ext cx="11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CatBoost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6765A-0758-6EAB-7C54-55C4F7527C51}"/>
              </a:ext>
            </a:extLst>
          </p:cNvPr>
          <p:cNvSpPr txBox="1"/>
          <p:nvPr/>
        </p:nvSpPr>
        <p:spPr>
          <a:xfrm>
            <a:off x="6246689" y="361863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Random</a:t>
            </a:r>
          </a:p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13D7F-2B35-90AB-2F1A-49BB64EAED6D}"/>
              </a:ext>
            </a:extLst>
          </p:cNvPr>
          <p:cNvSpPr txBox="1"/>
          <p:nvPr/>
        </p:nvSpPr>
        <p:spPr>
          <a:xfrm>
            <a:off x="7645771" y="37833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LGBM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71BABB-EF35-6CCA-EF21-76E13B59C7CB}"/>
              </a:ext>
            </a:extLst>
          </p:cNvPr>
          <p:cNvSpPr/>
          <p:nvPr/>
        </p:nvSpPr>
        <p:spPr>
          <a:xfrm>
            <a:off x="1514826" y="4389398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7F7C3C0-00E7-DCF6-20A4-28183FA0B180}"/>
              </a:ext>
            </a:extLst>
          </p:cNvPr>
          <p:cNvSpPr/>
          <p:nvPr/>
        </p:nvSpPr>
        <p:spPr>
          <a:xfrm>
            <a:off x="2828031" y="438606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E91572-060F-99DC-3CF6-81665DE1D39A}"/>
              </a:ext>
            </a:extLst>
          </p:cNvPr>
          <p:cNvSpPr/>
          <p:nvPr/>
        </p:nvSpPr>
        <p:spPr>
          <a:xfrm>
            <a:off x="4145727" y="438606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3E60668-559F-0A1B-F3CB-176F42A95EAD}"/>
              </a:ext>
            </a:extLst>
          </p:cNvPr>
          <p:cNvSpPr/>
          <p:nvPr/>
        </p:nvSpPr>
        <p:spPr>
          <a:xfrm>
            <a:off x="5434445" y="439075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C9BF54-0437-D104-C42B-64DDF7D027F0}"/>
              </a:ext>
            </a:extLst>
          </p:cNvPr>
          <p:cNvSpPr/>
          <p:nvPr/>
        </p:nvSpPr>
        <p:spPr>
          <a:xfrm>
            <a:off x="6758734" y="4387414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31EE241-CE18-9F34-A254-7893CD232496}"/>
              </a:ext>
            </a:extLst>
          </p:cNvPr>
          <p:cNvSpPr/>
          <p:nvPr/>
        </p:nvSpPr>
        <p:spPr>
          <a:xfrm>
            <a:off x="8019724" y="4387414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A7F29D7-A6ED-942A-B954-54311E4B2DAC}"/>
              </a:ext>
            </a:extLst>
          </p:cNvPr>
          <p:cNvSpPr/>
          <p:nvPr/>
        </p:nvSpPr>
        <p:spPr>
          <a:xfrm>
            <a:off x="9301034" y="4395297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A642C9-DD09-5EC3-BA5C-F1D7C10948C8}"/>
              </a:ext>
            </a:extLst>
          </p:cNvPr>
          <p:cNvSpPr/>
          <p:nvPr/>
        </p:nvSpPr>
        <p:spPr>
          <a:xfrm>
            <a:off x="10609218" y="438468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432771-A4B5-ADBA-AD60-99CB4FB084B2}"/>
              </a:ext>
            </a:extLst>
          </p:cNvPr>
          <p:cNvSpPr txBox="1"/>
          <p:nvPr/>
        </p:nvSpPr>
        <p:spPr>
          <a:xfrm>
            <a:off x="10036638" y="3783364"/>
            <a:ext cx="12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Presenter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DE527-7877-8254-9952-18B213189D61}"/>
              </a:ext>
            </a:extLst>
          </p:cNvPr>
          <p:cNvSpPr txBox="1"/>
          <p:nvPr/>
        </p:nvSpPr>
        <p:spPr>
          <a:xfrm>
            <a:off x="588143" y="1957982"/>
            <a:ext cx="10954753" cy="121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CAROLYNE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  JUNG</a:t>
            </a:r>
          </a:p>
        </p:txBody>
      </p:sp>
    </p:spTree>
    <p:extLst>
      <p:ext uri="{BB962C8B-B14F-4D97-AF65-F5344CB8AC3E}">
        <p14:creationId xmlns:p14="http://schemas.microsoft.com/office/powerpoint/2010/main" val="128671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2052-37CE-1AB1-44F5-32B66697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656F6E-625F-2BAF-C01D-D0B306383429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A80EC-3424-0A95-D08B-49D845FB5D31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EC5494-F864-765A-B3AE-9921154DC19F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8C1F0A-7DF9-08F3-9CEE-5A07A04382C9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20F2A6-312E-AA42-64F9-625303F65821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F22AB5-3BBD-2CD7-39E2-FB5E6C7CE7AD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36FFB6-B2EE-8EE6-A0DB-A5C67ECB6909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51B7DB-6BEA-DC7E-06E7-8A7403640AC4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9B6F7D5-82DD-54C2-F489-9904B2B718E5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DD333-56AF-89FC-8BD2-0B787166AC34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D0EAB4-8ED1-EB98-041C-AEAB72C34BD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34D9DF-E921-6850-57CF-52B94187C6AC}"/>
              </a:ext>
            </a:extLst>
          </p:cNvPr>
          <p:cNvCxnSpPr>
            <a:cxnSpLocks/>
          </p:cNvCxnSpPr>
          <p:nvPr/>
        </p:nvCxnSpPr>
        <p:spPr>
          <a:xfrm>
            <a:off x="-22694" y="44287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1C2FC9-9640-01E3-9B72-219E6A6D34D3}"/>
              </a:ext>
            </a:extLst>
          </p:cNvPr>
          <p:cNvSpPr txBox="1"/>
          <p:nvPr/>
        </p:nvSpPr>
        <p:spPr>
          <a:xfrm>
            <a:off x="8721705" y="37833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Ensemble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60451-CCB7-AB4A-8660-4BBA38FB7A6C}"/>
              </a:ext>
            </a:extLst>
          </p:cNvPr>
          <p:cNvSpPr txBox="1"/>
          <p:nvPr/>
        </p:nvSpPr>
        <p:spPr>
          <a:xfrm>
            <a:off x="1247730" y="3783364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BEBB3-6FDC-B364-0362-6ED533C71E01}"/>
              </a:ext>
            </a:extLst>
          </p:cNvPr>
          <p:cNvSpPr txBox="1"/>
          <p:nvPr/>
        </p:nvSpPr>
        <p:spPr>
          <a:xfrm>
            <a:off x="2368579" y="37833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/>
                </a:solidFill>
                <a:latin typeface="+mj-lt"/>
              </a:rPr>
              <a:t>Optuna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7C4BD-EC84-A65F-721D-5C2BE9B964DB}"/>
              </a:ext>
            </a:extLst>
          </p:cNvPr>
          <p:cNvSpPr txBox="1"/>
          <p:nvPr/>
        </p:nvSpPr>
        <p:spPr>
          <a:xfrm>
            <a:off x="3860220" y="3783364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XGB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D177-8D56-D106-37A1-AEBF444F0CA3}"/>
              </a:ext>
            </a:extLst>
          </p:cNvPr>
          <p:cNvSpPr txBox="1"/>
          <p:nvPr/>
        </p:nvSpPr>
        <p:spPr>
          <a:xfrm>
            <a:off x="4885050" y="3783364"/>
            <a:ext cx="11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/>
                </a:solidFill>
                <a:latin typeface="+mj-lt"/>
              </a:rPr>
              <a:t>CatBoost</a:t>
            </a:r>
            <a:endParaRPr lang="en-US" altLang="ko-KR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F7C33-A905-CBC8-3A97-0290EB1945DA}"/>
              </a:ext>
            </a:extLst>
          </p:cNvPr>
          <p:cNvSpPr txBox="1"/>
          <p:nvPr/>
        </p:nvSpPr>
        <p:spPr>
          <a:xfrm>
            <a:off x="6246689" y="361863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27B53-A90E-AA17-3338-A99E0FE38EEC}"/>
              </a:ext>
            </a:extLst>
          </p:cNvPr>
          <p:cNvSpPr txBox="1"/>
          <p:nvPr/>
        </p:nvSpPr>
        <p:spPr>
          <a:xfrm>
            <a:off x="7645771" y="37833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LGBM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4690F4-7EB2-2A6B-302F-926FB8C9DB5C}"/>
              </a:ext>
            </a:extLst>
          </p:cNvPr>
          <p:cNvSpPr/>
          <p:nvPr/>
        </p:nvSpPr>
        <p:spPr>
          <a:xfrm>
            <a:off x="1514826" y="4389398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077671-47A0-7114-E696-E945BBC60749}"/>
              </a:ext>
            </a:extLst>
          </p:cNvPr>
          <p:cNvSpPr/>
          <p:nvPr/>
        </p:nvSpPr>
        <p:spPr>
          <a:xfrm>
            <a:off x="2828031" y="438606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700FDD-052D-31FD-E418-276E12758E52}"/>
              </a:ext>
            </a:extLst>
          </p:cNvPr>
          <p:cNvSpPr/>
          <p:nvPr/>
        </p:nvSpPr>
        <p:spPr>
          <a:xfrm>
            <a:off x="4145727" y="438606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7DAFA2C-449A-0F3B-2BF3-51F39ECADBE0}"/>
              </a:ext>
            </a:extLst>
          </p:cNvPr>
          <p:cNvSpPr/>
          <p:nvPr/>
        </p:nvSpPr>
        <p:spPr>
          <a:xfrm>
            <a:off x="5434445" y="439075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F7FBAC1-5C89-4685-A6DD-249535EEA7A2}"/>
              </a:ext>
            </a:extLst>
          </p:cNvPr>
          <p:cNvSpPr/>
          <p:nvPr/>
        </p:nvSpPr>
        <p:spPr>
          <a:xfrm>
            <a:off x="6758734" y="438741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76DB31B-CADE-4FF0-A7FF-55109D989B6B}"/>
              </a:ext>
            </a:extLst>
          </p:cNvPr>
          <p:cNvSpPr/>
          <p:nvPr/>
        </p:nvSpPr>
        <p:spPr>
          <a:xfrm>
            <a:off x="8019724" y="4387414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0A3D04-2E32-57A3-51B8-141F77226057}"/>
              </a:ext>
            </a:extLst>
          </p:cNvPr>
          <p:cNvSpPr/>
          <p:nvPr/>
        </p:nvSpPr>
        <p:spPr>
          <a:xfrm>
            <a:off x="9301034" y="4395297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ADA7E4-9EC8-AF6A-9B09-57D177122B39}"/>
              </a:ext>
            </a:extLst>
          </p:cNvPr>
          <p:cNvSpPr/>
          <p:nvPr/>
        </p:nvSpPr>
        <p:spPr>
          <a:xfrm>
            <a:off x="10609218" y="438468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3E2BA1-DAB7-DB0B-55D6-9DDBAB9D75E7}"/>
              </a:ext>
            </a:extLst>
          </p:cNvPr>
          <p:cNvSpPr txBox="1"/>
          <p:nvPr/>
        </p:nvSpPr>
        <p:spPr>
          <a:xfrm>
            <a:off x="10036638" y="3783364"/>
            <a:ext cx="12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Presenter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39A6E7-0B79-21DA-8E15-E22301228599}"/>
              </a:ext>
            </a:extLst>
          </p:cNvPr>
          <p:cNvSpPr txBox="1"/>
          <p:nvPr/>
        </p:nvSpPr>
        <p:spPr>
          <a:xfrm>
            <a:off x="588143" y="1957982"/>
            <a:ext cx="10954753" cy="121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DAE - HEE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  HAN</a:t>
            </a:r>
          </a:p>
        </p:txBody>
      </p:sp>
    </p:spTree>
    <p:extLst>
      <p:ext uri="{BB962C8B-B14F-4D97-AF65-F5344CB8AC3E}">
        <p14:creationId xmlns:p14="http://schemas.microsoft.com/office/powerpoint/2010/main" val="162539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3217D-CEA8-A479-2FA8-C4AD06449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141529-B523-F124-4D95-04D1C081BDFE}"/>
              </a:ext>
            </a:extLst>
          </p:cNvPr>
          <p:cNvCxnSpPr>
            <a:cxnSpLocks/>
          </p:cNvCxnSpPr>
          <p:nvPr/>
        </p:nvCxnSpPr>
        <p:spPr>
          <a:xfrm>
            <a:off x="-22694" y="44287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8BCCC9-0923-10D6-1E6D-9EAE0D7EBDE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CC76A-75EC-389B-838E-B3643B6CD1C0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392199A-8C5B-D5EB-D191-58C294E24827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EB829D-4442-5A84-2B83-D353DB021890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2F4E1B5-2F4D-8B18-FA09-863424ED9FC3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A1B48-9494-C5C4-0790-2146041DCCD2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AA0A846-0106-DDD1-60B0-CD51AA1BDE85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BC525-E4D8-DC41-D241-7ECEA3930835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7A2F3F-65DB-7374-21BF-EA622192E661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C8A2-D430-2B7D-AC44-BA99DDE8DD7A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3D2F07-229C-0A5B-6173-4F31066DD12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4F68B-2BB2-A4E1-33C3-41CDD26E718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29AD3-8CF3-F5A3-9087-5DDABB9B2105}"/>
              </a:ext>
            </a:extLst>
          </p:cNvPr>
          <p:cNvSpPr txBox="1"/>
          <p:nvPr/>
        </p:nvSpPr>
        <p:spPr>
          <a:xfrm>
            <a:off x="8721705" y="37833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Ensemble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A9D29-E779-0029-3532-7A10AA6C3950}"/>
              </a:ext>
            </a:extLst>
          </p:cNvPr>
          <p:cNvSpPr txBox="1"/>
          <p:nvPr/>
        </p:nvSpPr>
        <p:spPr>
          <a:xfrm>
            <a:off x="1247730" y="3783364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A2569-8415-8DAB-B329-751DD989D3C8}"/>
              </a:ext>
            </a:extLst>
          </p:cNvPr>
          <p:cNvSpPr txBox="1"/>
          <p:nvPr/>
        </p:nvSpPr>
        <p:spPr>
          <a:xfrm>
            <a:off x="2368579" y="37833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/>
                </a:solidFill>
                <a:latin typeface="+mj-lt"/>
              </a:rPr>
              <a:t>Optuna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24C8-D331-8794-D5B0-0969F4664904}"/>
              </a:ext>
            </a:extLst>
          </p:cNvPr>
          <p:cNvSpPr txBox="1"/>
          <p:nvPr/>
        </p:nvSpPr>
        <p:spPr>
          <a:xfrm>
            <a:off x="3860220" y="3783364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XGB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F03E5-3A08-1883-4BA8-B135F699E17D}"/>
              </a:ext>
            </a:extLst>
          </p:cNvPr>
          <p:cNvSpPr txBox="1"/>
          <p:nvPr/>
        </p:nvSpPr>
        <p:spPr>
          <a:xfrm>
            <a:off x="4885050" y="3783364"/>
            <a:ext cx="11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/>
                </a:solidFill>
                <a:latin typeface="+mj-lt"/>
              </a:rPr>
              <a:t>CatBoost</a:t>
            </a:r>
            <a:endParaRPr lang="en-US" altLang="ko-KR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C9032-F2E5-8287-15BB-59A675408BB9}"/>
              </a:ext>
            </a:extLst>
          </p:cNvPr>
          <p:cNvSpPr txBox="1"/>
          <p:nvPr/>
        </p:nvSpPr>
        <p:spPr>
          <a:xfrm>
            <a:off x="6246689" y="361863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Random</a:t>
            </a:r>
          </a:p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D3FC0-A0BD-6DB3-CBE1-1A2ED1ABF5E6}"/>
              </a:ext>
            </a:extLst>
          </p:cNvPr>
          <p:cNvSpPr txBox="1"/>
          <p:nvPr/>
        </p:nvSpPr>
        <p:spPr>
          <a:xfrm>
            <a:off x="7645771" y="37833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D6D5D9-A8D9-1F53-7B15-817904914B6C}"/>
              </a:ext>
            </a:extLst>
          </p:cNvPr>
          <p:cNvSpPr/>
          <p:nvPr/>
        </p:nvSpPr>
        <p:spPr>
          <a:xfrm>
            <a:off x="1514826" y="4389398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430CBDF-DECA-C651-C6B7-E3FD8B780D0B}"/>
              </a:ext>
            </a:extLst>
          </p:cNvPr>
          <p:cNvSpPr/>
          <p:nvPr/>
        </p:nvSpPr>
        <p:spPr>
          <a:xfrm>
            <a:off x="2828031" y="438606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75F40DE-FBBE-9E4B-C2C4-A36E9A283893}"/>
              </a:ext>
            </a:extLst>
          </p:cNvPr>
          <p:cNvSpPr/>
          <p:nvPr/>
        </p:nvSpPr>
        <p:spPr>
          <a:xfrm>
            <a:off x="4145727" y="438606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81928-7606-6117-B1B4-DD8CB7BDE03C}"/>
              </a:ext>
            </a:extLst>
          </p:cNvPr>
          <p:cNvSpPr/>
          <p:nvPr/>
        </p:nvSpPr>
        <p:spPr>
          <a:xfrm>
            <a:off x="5434445" y="439075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CAB1128-0191-36FB-9E95-F89600D1F653}"/>
              </a:ext>
            </a:extLst>
          </p:cNvPr>
          <p:cNvSpPr/>
          <p:nvPr/>
        </p:nvSpPr>
        <p:spPr>
          <a:xfrm>
            <a:off x="6758734" y="4387414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A20404D-EAC8-11FD-9E6B-B1F31FE80A98}"/>
              </a:ext>
            </a:extLst>
          </p:cNvPr>
          <p:cNvSpPr/>
          <p:nvPr/>
        </p:nvSpPr>
        <p:spPr>
          <a:xfrm>
            <a:off x="8019724" y="4387414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B90D40E-CB0D-0820-2738-1B7D12C42B57}"/>
              </a:ext>
            </a:extLst>
          </p:cNvPr>
          <p:cNvSpPr/>
          <p:nvPr/>
        </p:nvSpPr>
        <p:spPr>
          <a:xfrm>
            <a:off x="9301034" y="4395297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B6B626-AE94-B8BA-EEF9-3B073A3D08A6}"/>
              </a:ext>
            </a:extLst>
          </p:cNvPr>
          <p:cNvSpPr/>
          <p:nvPr/>
        </p:nvSpPr>
        <p:spPr>
          <a:xfrm>
            <a:off x="10609218" y="438468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154718-AD46-F320-AE6F-02379A4C9762}"/>
              </a:ext>
            </a:extLst>
          </p:cNvPr>
          <p:cNvSpPr txBox="1"/>
          <p:nvPr/>
        </p:nvSpPr>
        <p:spPr>
          <a:xfrm>
            <a:off x="10036638" y="3783364"/>
            <a:ext cx="12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Presenter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C381DC-32D2-1438-8F8E-21AC39710483}"/>
              </a:ext>
            </a:extLst>
          </p:cNvPr>
          <p:cNvSpPr txBox="1"/>
          <p:nvPr/>
        </p:nvSpPr>
        <p:spPr>
          <a:xfrm>
            <a:off x="588143" y="1957982"/>
            <a:ext cx="10954753" cy="121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JU - YEONG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  JUNG</a:t>
            </a:r>
          </a:p>
        </p:txBody>
      </p:sp>
    </p:spTree>
    <p:extLst>
      <p:ext uri="{BB962C8B-B14F-4D97-AF65-F5344CB8AC3E}">
        <p14:creationId xmlns:p14="http://schemas.microsoft.com/office/powerpoint/2010/main" val="393655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44D9-9EF9-97E6-08F0-4FFE219E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E0A221F-9A83-D7F8-E627-DD52DC6986BC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D50B191-C58C-948A-835D-78A7141D8133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B67525-DA98-BC64-D084-47238EC16907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2E386FC-FC5F-19EC-28F6-F2CF0964EF9E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3DD71-68D3-87F1-B763-4289BFC4B0F9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537364-DCFF-D529-4184-CCED9E9923CD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B45FC-0905-9F27-1899-2D47C4D714D9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9D64326-2552-FEFA-E67B-D3BE6ABB814B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6F472-483B-37DF-D234-65E1C91F13ED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61AB91-8075-4966-8B3B-D9886B355D0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FD9638E-A31D-94CD-0254-9DCC57064423}"/>
              </a:ext>
            </a:extLst>
          </p:cNvPr>
          <p:cNvCxnSpPr>
            <a:cxnSpLocks/>
          </p:cNvCxnSpPr>
          <p:nvPr/>
        </p:nvCxnSpPr>
        <p:spPr>
          <a:xfrm>
            <a:off x="-22694" y="44287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D7E5EF-4F9F-1C1C-3B22-02F0861F0618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61B7E-686E-EEFF-76B0-A12BD214D15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EA67E-E1C8-C6EF-EA4E-10986F1B9B8C}"/>
              </a:ext>
            </a:extLst>
          </p:cNvPr>
          <p:cNvSpPr txBox="1"/>
          <p:nvPr/>
        </p:nvSpPr>
        <p:spPr>
          <a:xfrm>
            <a:off x="8721705" y="37833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Ensemble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04E1B-E4DE-AEFB-EA9E-903345C52B74}"/>
              </a:ext>
            </a:extLst>
          </p:cNvPr>
          <p:cNvSpPr txBox="1"/>
          <p:nvPr/>
        </p:nvSpPr>
        <p:spPr>
          <a:xfrm>
            <a:off x="1247730" y="3783364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8D57F-0EF6-30D1-8767-0A4D9E739497}"/>
              </a:ext>
            </a:extLst>
          </p:cNvPr>
          <p:cNvSpPr txBox="1"/>
          <p:nvPr/>
        </p:nvSpPr>
        <p:spPr>
          <a:xfrm>
            <a:off x="2368579" y="37833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Optuna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A0855-057B-D812-A778-950360284B2F}"/>
              </a:ext>
            </a:extLst>
          </p:cNvPr>
          <p:cNvSpPr txBox="1"/>
          <p:nvPr/>
        </p:nvSpPr>
        <p:spPr>
          <a:xfrm>
            <a:off x="3860220" y="3783364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XGB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FF503-364B-E715-0EE2-7A49652FAF3A}"/>
              </a:ext>
            </a:extLst>
          </p:cNvPr>
          <p:cNvSpPr txBox="1"/>
          <p:nvPr/>
        </p:nvSpPr>
        <p:spPr>
          <a:xfrm>
            <a:off x="4885050" y="3783364"/>
            <a:ext cx="11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/>
                </a:solidFill>
                <a:latin typeface="+mj-lt"/>
              </a:rPr>
              <a:t>CatBoost</a:t>
            </a:r>
            <a:endParaRPr lang="en-US" altLang="ko-KR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C12F7-4A00-F984-5AE6-9E3A3487051A}"/>
              </a:ext>
            </a:extLst>
          </p:cNvPr>
          <p:cNvSpPr txBox="1"/>
          <p:nvPr/>
        </p:nvSpPr>
        <p:spPr>
          <a:xfrm>
            <a:off x="6246689" y="361863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Random</a:t>
            </a:r>
          </a:p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Forest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10E17-9A15-34F8-739D-08EB6494D2C3}"/>
              </a:ext>
            </a:extLst>
          </p:cNvPr>
          <p:cNvSpPr txBox="1"/>
          <p:nvPr/>
        </p:nvSpPr>
        <p:spPr>
          <a:xfrm>
            <a:off x="7645771" y="37833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LGBM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7ABF16C-A85F-D420-0665-8A2E29CAD77F}"/>
              </a:ext>
            </a:extLst>
          </p:cNvPr>
          <p:cNvSpPr/>
          <p:nvPr/>
        </p:nvSpPr>
        <p:spPr>
          <a:xfrm>
            <a:off x="1514826" y="4389398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ED5369C-FFD4-2494-61CB-926D892F3616}"/>
              </a:ext>
            </a:extLst>
          </p:cNvPr>
          <p:cNvSpPr/>
          <p:nvPr/>
        </p:nvSpPr>
        <p:spPr>
          <a:xfrm>
            <a:off x="2828031" y="438606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199BFAC-BF6D-3901-0079-CD4915451271}"/>
              </a:ext>
            </a:extLst>
          </p:cNvPr>
          <p:cNvSpPr/>
          <p:nvPr/>
        </p:nvSpPr>
        <p:spPr>
          <a:xfrm>
            <a:off x="4145727" y="438606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F5638B9-591F-D4B4-1501-26ADDBA6F0EB}"/>
              </a:ext>
            </a:extLst>
          </p:cNvPr>
          <p:cNvSpPr/>
          <p:nvPr/>
        </p:nvSpPr>
        <p:spPr>
          <a:xfrm>
            <a:off x="5434445" y="439075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F0D720B-19D1-2880-CE53-BDA455F99D94}"/>
              </a:ext>
            </a:extLst>
          </p:cNvPr>
          <p:cNvSpPr/>
          <p:nvPr/>
        </p:nvSpPr>
        <p:spPr>
          <a:xfrm>
            <a:off x="6758734" y="4387414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A3E1DBC-E54B-07D6-3F4F-874FB343CF89}"/>
              </a:ext>
            </a:extLst>
          </p:cNvPr>
          <p:cNvSpPr/>
          <p:nvPr/>
        </p:nvSpPr>
        <p:spPr>
          <a:xfrm>
            <a:off x="8019724" y="4387414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775D8B1-EF44-32C6-8150-0146231B83A0}"/>
              </a:ext>
            </a:extLst>
          </p:cNvPr>
          <p:cNvSpPr/>
          <p:nvPr/>
        </p:nvSpPr>
        <p:spPr>
          <a:xfrm>
            <a:off x="9301034" y="439529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763FA91-CE8B-E414-85F7-E57DDF9B5B00}"/>
              </a:ext>
            </a:extLst>
          </p:cNvPr>
          <p:cNvSpPr/>
          <p:nvPr/>
        </p:nvSpPr>
        <p:spPr>
          <a:xfrm>
            <a:off x="10609218" y="4384681"/>
            <a:ext cx="95250" cy="952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5B5D34-E008-05B5-248B-1D60BD1532CC}"/>
              </a:ext>
            </a:extLst>
          </p:cNvPr>
          <p:cNvSpPr txBox="1"/>
          <p:nvPr/>
        </p:nvSpPr>
        <p:spPr>
          <a:xfrm>
            <a:off x="10036638" y="3783364"/>
            <a:ext cx="12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+mj-lt"/>
              </a:rPr>
              <a:t>Presenter</a:t>
            </a:r>
            <a:endParaRPr lang="ko-KR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6C496-B74A-6B4C-B8A6-0855BAF571A3}"/>
              </a:ext>
            </a:extLst>
          </p:cNvPr>
          <p:cNvSpPr txBox="1"/>
          <p:nvPr/>
        </p:nvSpPr>
        <p:spPr>
          <a:xfrm>
            <a:off x="588143" y="1957982"/>
            <a:ext cx="10954753" cy="121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JIN - HYEOK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  CHOI</a:t>
            </a:r>
          </a:p>
        </p:txBody>
      </p:sp>
    </p:spTree>
    <p:extLst>
      <p:ext uri="{BB962C8B-B14F-4D97-AF65-F5344CB8AC3E}">
        <p14:creationId xmlns:p14="http://schemas.microsoft.com/office/powerpoint/2010/main" val="266103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5B8A-F8AA-6EAA-1120-101FA10C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CBA7316-78EE-D880-ADBC-FAF2D0CECBFD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80FA11-0B72-5306-EA87-611751E5D231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F2B4D-173C-964D-9DCA-60E36EBD38CB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B4D8252-E555-315C-E5B2-4383A6EBF462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BA8A38-6F38-CBF1-D81A-92483E235737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7FD7CC-8F5D-75B9-0FCD-89789F73EA20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9ED490-8E28-7349-A2E2-8E602E047CB3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9272CF-9B6A-8303-77BE-92BEEAF921F6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D2059-B0C6-1E8C-0EC1-E234F58BB1CC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328408-7329-AE55-D244-B74C550E610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A42982-0C7F-C168-E01D-E629A3A57A88}"/>
              </a:ext>
            </a:extLst>
          </p:cNvPr>
          <p:cNvGrpSpPr/>
          <p:nvPr/>
        </p:nvGrpSpPr>
        <p:grpSpPr>
          <a:xfrm>
            <a:off x="2049705" y="1280341"/>
            <a:ext cx="8860563" cy="5048461"/>
            <a:chOff x="2222425" y="1280341"/>
            <a:chExt cx="8860563" cy="504846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B0B2920-8460-0CCA-5F31-117FF8C0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052" y="1280341"/>
              <a:ext cx="7494936" cy="5038482"/>
            </a:xfrm>
            <a:prstGeom prst="rect">
              <a:avLst/>
            </a:prstGeom>
          </p:spPr>
        </p:pic>
        <p:sp>
          <p:nvSpPr>
            <p:cNvPr id="18" name="왼쪽 중괄호 17">
              <a:extLst>
                <a:ext uri="{FF2B5EF4-FFF2-40B4-BE49-F238E27FC236}">
                  <a16:creationId xmlns:a16="http://schemas.microsoft.com/office/drawing/2014/main" id="{B769BB4A-C8E1-0DAB-E3B0-EB63E8A14F0F}"/>
                </a:ext>
              </a:extLst>
            </p:cNvPr>
            <p:cNvSpPr/>
            <p:nvPr/>
          </p:nvSpPr>
          <p:spPr>
            <a:xfrm>
              <a:off x="2853788" y="1290320"/>
              <a:ext cx="509172" cy="503848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EEC9693-4686-D1E9-8665-53BF7459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425" y="3581400"/>
              <a:ext cx="885949" cy="441028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34F9391-5C9E-F9D5-F4F1-4C9FACEC6A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8374" y="3581400"/>
              <a:ext cx="0" cy="985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3B46CB-36F6-5E57-4123-7A4881A91562}"/>
              </a:ext>
            </a:extLst>
          </p:cNvPr>
          <p:cNvSpPr txBox="1"/>
          <p:nvPr/>
        </p:nvSpPr>
        <p:spPr>
          <a:xfrm>
            <a:off x="542716" y="3137862"/>
            <a:ext cx="2265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50</a:t>
            </a:r>
          </a:p>
          <a:p>
            <a:pPr algn="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28029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6727-D6AF-B951-1521-8C7C875A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6604F2E-41D1-5F35-CA41-6A30C0427611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9B6366-223B-BF86-11F4-40C2B6F38E4F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7802A8-D0EE-DAD2-2029-5318288B896E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0582F8-CDE3-438D-380A-B287A2EE5036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D94BA-DAC8-EBF2-1D6B-8ACDD12F1F8D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FC1F4A4-1CF7-55FF-F504-008E5FC0262D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9D8E9-64C3-9038-79DD-15C98DA1A9B3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5AB60-86F8-AC4B-86D2-D56D93113B3E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0A6C0-17FB-69E8-EF9F-4C680D85C43C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A99714-4EA9-CEA2-F047-B636796C58F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740650-8AEE-4C64-1887-E8B52AD85B23}"/>
              </a:ext>
            </a:extLst>
          </p:cNvPr>
          <p:cNvGrpSpPr/>
          <p:nvPr/>
        </p:nvGrpSpPr>
        <p:grpSpPr>
          <a:xfrm>
            <a:off x="2049705" y="1280341"/>
            <a:ext cx="8860563" cy="5048461"/>
            <a:chOff x="2222425" y="1280341"/>
            <a:chExt cx="8860563" cy="504846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0B85744-DAA2-37DC-9E94-80EE936B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052" y="1280341"/>
              <a:ext cx="7494936" cy="5038482"/>
            </a:xfrm>
            <a:prstGeom prst="rect">
              <a:avLst/>
            </a:prstGeom>
          </p:spPr>
        </p:pic>
        <p:sp>
          <p:nvSpPr>
            <p:cNvPr id="18" name="왼쪽 중괄호 17">
              <a:extLst>
                <a:ext uri="{FF2B5EF4-FFF2-40B4-BE49-F238E27FC236}">
                  <a16:creationId xmlns:a16="http://schemas.microsoft.com/office/drawing/2014/main" id="{879BEFE4-5AE3-8A44-48B3-5791432DB4DF}"/>
                </a:ext>
              </a:extLst>
            </p:cNvPr>
            <p:cNvSpPr/>
            <p:nvPr/>
          </p:nvSpPr>
          <p:spPr>
            <a:xfrm>
              <a:off x="2853788" y="1290320"/>
              <a:ext cx="509172" cy="503848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C05EC59-3B15-721F-2D62-D5141EB5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425" y="3581400"/>
              <a:ext cx="885949" cy="441028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9F89F7F-EB4B-B9F2-F4D6-D5D04C768B24}"/>
                </a:ext>
              </a:extLst>
            </p:cNvPr>
            <p:cNvCxnSpPr>
              <a:cxnSpLocks/>
            </p:cNvCxnSpPr>
            <p:nvPr/>
          </p:nvCxnSpPr>
          <p:spPr>
            <a:xfrm>
              <a:off x="3108374" y="3581400"/>
              <a:ext cx="0" cy="985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D892763-4B72-BD0E-7644-E7CB60938F19}"/>
              </a:ext>
            </a:extLst>
          </p:cNvPr>
          <p:cNvSpPr txBox="1"/>
          <p:nvPr/>
        </p:nvSpPr>
        <p:spPr>
          <a:xfrm>
            <a:off x="542716" y="3137862"/>
            <a:ext cx="2265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50</a:t>
            </a:r>
          </a:p>
          <a:p>
            <a:pPr algn="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CASES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EAF8F-B4A2-A60F-14A7-D829E20E04DE}"/>
              </a:ext>
            </a:extLst>
          </p:cNvPr>
          <p:cNvSpPr/>
          <p:nvPr/>
        </p:nvSpPr>
        <p:spPr>
          <a:xfrm>
            <a:off x="243840" y="1188720"/>
            <a:ext cx="11125200" cy="531368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E24F6A-3F87-FE97-B0FD-E1CEF0796CED}"/>
              </a:ext>
            </a:extLst>
          </p:cNvPr>
          <p:cNvCxnSpPr>
            <a:cxnSpLocks/>
          </p:cNvCxnSpPr>
          <p:nvPr/>
        </p:nvCxnSpPr>
        <p:spPr>
          <a:xfrm>
            <a:off x="-22694" y="36159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6533F-DE18-807C-616A-CA33C323A86D}"/>
              </a:ext>
            </a:extLst>
          </p:cNvPr>
          <p:cNvSpPr txBox="1"/>
          <p:nvPr/>
        </p:nvSpPr>
        <p:spPr>
          <a:xfrm>
            <a:off x="2738715" y="28856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4066E-137D-B000-7419-8865EF2E5A31}"/>
              </a:ext>
            </a:extLst>
          </p:cNvPr>
          <p:cNvSpPr txBox="1"/>
          <p:nvPr/>
        </p:nvSpPr>
        <p:spPr>
          <a:xfrm>
            <a:off x="716301" y="29877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Staking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9BC087-573D-CE57-8687-594C8E472154}"/>
              </a:ext>
            </a:extLst>
          </p:cNvPr>
          <p:cNvSpPr/>
          <p:nvPr/>
        </p:nvSpPr>
        <p:spPr>
          <a:xfrm>
            <a:off x="3615023" y="358034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1A5F5F-A01F-2D00-FBC7-05A085929590}"/>
              </a:ext>
            </a:extLst>
          </p:cNvPr>
          <p:cNvSpPr/>
          <p:nvPr/>
        </p:nvSpPr>
        <p:spPr>
          <a:xfrm>
            <a:off x="6052380" y="35813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416CA7-A95F-B35D-88B5-CFE45028FF76}"/>
              </a:ext>
            </a:extLst>
          </p:cNvPr>
          <p:cNvSpPr/>
          <p:nvPr/>
        </p:nvSpPr>
        <p:spPr>
          <a:xfrm>
            <a:off x="8476203" y="358034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A20E8E-EAA0-3018-1302-8DCD3308AE18}"/>
              </a:ext>
            </a:extLst>
          </p:cNvPr>
          <p:cNvSpPr/>
          <p:nvPr/>
        </p:nvSpPr>
        <p:spPr>
          <a:xfrm>
            <a:off x="1171346" y="358619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6E4754-1A61-B591-09B8-2EC687EAE41F}"/>
              </a:ext>
            </a:extLst>
          </p:cNvPr>
          <p:cNvSpPr/>
          <p:nvPr/>
        </p:nvSpPr>
        <p:spPr>
          <a:xfrm>
            <a:off x="10865935" y="35682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40C3D-E15B-DE45-2827-A14643902CDD}"/>
              </a:ext>
            </a:extLst>
          </p:cNvPr>
          <p:cNvSpPr txBox="1"/>
          <p:nvPr/>
        </p:nvSpPr>
        <p:spPr>
          <a:xfrm>
            <a:off x="760384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0.9075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C7011-FE37-61A9-FC7D-F7016841690C}"/>
              </a:ext>
            </a:extLst>
          </p:cNvPr>
          <p:cNvSpPr txBox="1"/>
          <p:nvPr/>
        </p:nvSpPr>
        <p:spPr>
          <a:xfrm>
            <a:off x="3207236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0.9085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DFBFE-68E7-5C1E-83D2-58CCBB528508}"/>
              </a:ext>
            </a:extLst>
          </p:cNvPr>
          <p:cNvSpPr txBox="1"/>
          <p:nvPr/>
        </p:nvSpPr>
        <p:spPr>
          <a:xfrm>
            <a:off x="5574060" y="3882496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0.91365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F0A62-FD93-8BFB-C5A3-3C0C3943D3B7}"/>
              </a:ext>
            </a:extLst>
          </p:cNvPr>
          <p:cNvSpPr txBox="1"/>
          <p:nvPr/>
        </p:nvSpPr>
        <p:spPr>
          <a:xfrm>
            <a:off x="8078985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0.9147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E1A38-AB9F-B99F-7AC6-36ECAF49AA97}"/>
              </a:ext>
            </a:extLst>
          </p:cNvPr>
          <p:cNvSpPr txBox="1"/>
          <p:nvPr/>
        </p:nvSpPr>
        <p:spPr>
          <a:xfrm>
            <a:off x="10456425" y="389265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0.9216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29CA34-47BA-D15A-34C1-A4685A88ADC4}"/>
              </a:ext>
            </a:extLst>
          </p:cNvPr>
          <p:cNvSpPr txBox="1"/>
          <p:nvPr/>
        </p:nvSpPr>
        <p:spPr>
          <a:xfrm>
            <a:off x="2760103" y="2591532"/>
            <a:ext cx="18085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Staking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StratifiedKFold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B23D9-1523-7149-18A7-FB8AB788669A}"/>
              </a:ext>
            </a:extLst>
          </p:cNvPr>
          <p:cNvSpPr txBox="1"/>
          <p:nvPr/>
        </p:nvSpPr>
        <p:spPr>
          <a:xfrm>
            <a:off x="5195490" y="2610703"/>
            <a:ext cx="18085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XGBoost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StratifiedKFold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8E047-9353-C436-3F5D-F66E629F96FD}"/>
              </a:ext>
            </a:extLst>
          </p:cNvPr>
          <p:cNvSpPr txBox="1"/>
          <p:nvPr/>
        </p:nvSpPr>
        <p:spPr>
          <a:xfrm>
            <a:off x="8062608" y="2612780"/>
            <a:ext cx="9043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Voting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BMI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74CD9-44AC-5732-BD82-3DFF57F0C909}"/>
              </a:ext>
            </a:extLst>
          </p:cNvPr>
          <p:cNvSpPr txBox="1"/>
          <p:nvPr/>
        </p:nvSpPr>
        <p:spPr>
          <a:xfrm>
            <a:off x="10206642" y="2620863"/>
            <a:ext cx="139012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WEIGHTED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AVERAGE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9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8451A-7000-A7DF-4DA2-0E78BC12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E52DD4DA-039F-16C1-3BE7-6ACEBB0A266A}"/>
              </a:ext>
            </a:extLst>
          </p:cNvPr>
          <p:cNvSpPr/>
          <p:nvPr/>
        </p:nvSpPr>
        <p:spPr>
          <a:xfrm>
            <a:off x="542428" y="2275684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AF104-2622-10C5-9054-A45117828938}"/>
              </a:ext>
            </a:extLst>
          </p:cNvPr>
          <p:cNvSpPr txBox="1"/>
          <p:nvPr/>
        </p:nvSpPr>
        <p:spPr>
          <a:xfrm flipH="1">
            <a:off x="3659432" y="780109"/>
            <a:ext cx="487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F9FCFD"/>
                </a:solidFill>
                <a:latin typeface="+mj-ea"/>
                <a:ea typeface="+mj-ea"/>
              </a:rPr>
              <a:t>Contents</a:t>
            </a:r>
            <a:endParaRPr lang="ko-KR" altLang="en-US" sz="4400" b="1" spc="-300" dirty="0">
              <a:solidFill>
                <a:srgbClr val="F9FCFD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FAC5D5-A726-E729-13ED-2A23A8F88413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EFB35E-7929-5C53-AD6C-5465A3BEFE71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1CE15E-04A4-4259-68F2-0C17BFF1431B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7B7E0-3F26-1CDD-94F4-C332BE8E028F}"/>
              </a:ext>
            </a:extLst>
          </p:cNvPr>
          <p:cNvSpPr txBox="1"/>
          <p:nvPr/>
        </p:nvSpPr>
        <p:spPr>
          <a:xfrm flipH="1">
            <a:off x="801839" y="3158089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Contest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2337B-F889-B5C3-2BB9-50FFB882D71E}"/>
              </a:ext>
            </a:extLst>
          </p:cNvPr>
          <p:cNvSpPr txBox="1"/>
          <p:nvPr/>
        </p:nvSpPr>
        <p:spPr>
          <a:xfrm flipH="1">
            <a:off x="3671081" y="315997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Data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4B152-FAF3-F763-C1A8-7FD542D6C371}"/>
              </a:ext>
            </a:extLst>
          </p:cNvPr>
          <p:cNvSpPr txBox="1"/>
          <p:nvPr/>
        </p:nvSpPr>
        <p:spPr>
          <a:xfrm flipH="1">
            <a:off x="6598028" y="317790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Model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5EE82-6009-E6B3-02B4-DA1D0A6F3E9F}"/>
              </a:ext>
            </a:extLst>
          </p:cNvPr>
          <p:cNvSpPr txBox="1"/>
          <p:nvPr/>
        </p:nvSpPr>
        <p:spPr>
          <a:xfrm flipH="1">
            <a:off x="9522409" y="3151014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Solution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35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81CF2-5D7C-CCE6-8CA5-81CE96BB2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2C0144D-5B4B-1128-14D7-21245F871294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B91B67-04B7-A9DA-FEAB-CE0EDE041F1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6AF1F-BE1E-AFCF-A6EA-8DAABBDFE242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43C88BA-F64A-D3AB-19FF-A54E690F99EC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F2EEA-F583-FC1B-24E3-8ADC90B759EB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E71B9F-2568-1F9A-1A84-8BC88EE92260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4F3B21-E4AF-E328-95BD-DDD84DCD7BE3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DA43AD-FA7E-8223-1D7E-301F9DB1F47A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F392-332D-E817-3CF5-27BE42511631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25B093F-B9B0-FCF0-93C3-956D7A60BEC1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0A4942-3E59-93CB-26B2-BF1B2AAE0C2B}"/>
              </a:ext>
            </a:extLst>
          </p:cNvPr>
          <p:cNvGrpSpPr/>
          <p:nvPr/>
        </p:nvGrpSpPr>
        <p:grpSpPr>
          <a:xfrm>
            <a:off x="2049705" y="1280341"/>
            <a:ext cx="8860563" cy="5048461"/>
            <a:chOff x="2222425" y="1280341"/>
            <a:chExt cx="8860563" cy="50484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070E9E-6852-6380-298F-77880B24C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052" y="1280341"/>
              <a:ext cx="7494936" cy="5038482"/>
            </a:xfrm>
            <a:prstGeom prst="rect">
              <a:avLst/>
            </a:prstGeom>
          </p:spPr>
        </p:pic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58079C63-B894-2F7B-EE33-AC89EF8F25ED}"/>
                </a:ext>
              </a:extLst>
            </p:cNvPr>
            <p:cNvSpPr/>
            <p:nvPr/>
          </p:nvSpPr>
          <p:spPr>
            <a:xfrm>
              <a:off x="2853788" y="1290320"/>
              <a:ext cx="509172" cy="503848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82F6A5-EF7F-A05D-4E4D-108099D99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425" y="3581400"/>
              <a:ext cx="885949" cy="4410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901D699-8F13-25F0-7AF2-D6356528C00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374" y="3581400"/>
              <a:ext cx="0" cy="985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B51C6B-DA1A-DE55-77C0-989F666A4F85}"/>
              </a:ext>
            </a:extLst>
          </p:cNvPr>
          <p:cNvSpPr txBox="1"/>
          <p:nvPr/>
        </p:nvSpPr>
        <p:spPr>
          <a:xfrm>
            <a:off x="542716" y="3137862"/>
            <a:ext cx="2265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50</a:t>
            </a:r>
          </a:p>
          <a:p>
            <a:pPr algn="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CASES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0367-C011-9410-BA29-BCFF4CAD8B4F}"/>
              </a:ext>
            </a:extLst>
          </p:cNvPr>
          <p:cNvSpPr/>
          <p:nvPr/>
        </p:nvSpPr>
        <p:spPr>
          <a:xfrm>
            <a:off x="243840" y="1188720"/>
            <a:ext cx="11125200" cy="531368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CB98F1-F1EE-4D28-A68B-9954E690CDAB}"/>
              </a:ext>
            </a:extLst>
          </p:cNvPr>
          <p:cNvCxnSpPr>
            <a:cxnSpLocks/>
          </p:cNvCxnSpPr>
          <p:nvPr/>
        </p:nvCxnSpPr>
        <p:spPr>
          <a:xfrm>
            <a:off x="-22694" y="36159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89AFCB-CA3B-A8EB-CB1D-3F5C71873399}"/>
              </a:ext>
            </a:extLst>
          </p:cNvPr>
          <p:cNvSpPr txBox="1"/>
          <p:nvPr/>
        </p:nvSpPr>
        <p:spPr>
          <a:xfrm>
            <a:off x="2738715" y="28856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B6C8D-C818-0A18-DC15-C5158F6E83CD}"/>
              </a:ext>
            </a:extLst>
          </p:cNvPr>
          <p:cNvSpPr txBox="1"/>
          <p:nvPr/>
        </p:nvSpPr>
        <p:spPr>
          <a:xfrm>
            <a:off x="716301" y="29877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Staking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501B55-CB3A-AE72-2A20-AFE92F7EE4AD}"/>
              </a:ext>
            </a:extLst>
          </p:cNvPr>
          <p:cNvSpPr/>
          <p:nvPr/>
        </p:nvSpPr>
        <p:spPr>
          <a:xfrm>
            <a:off x="3615023" y="358034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0784E3-64EB-347B-2D80-00A1AE49643C}"/>
              </a:ext>
            </a:extLst>
          </p:cNvPr>
          <p:cNvSpPr/>
          <p:nvPr/>
        </p:nvSpPr>
        <p:spPr>
          <a:xfrm>
            <a:off x="6052380" y="35813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FAD188-3425-26D6-0DE9-C95E1CAF27C6}"/>
              </a:ext>
            </a:extLst>
          </p:cNvPr>
          <p:cNvSpPr/>
          <p:nvPr/>
        </p:nvSpPr>
        <p:spPr>
          <a:xfrm>
            <a:off x="8476203" y="358034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F4BD5A-63F4-0833-B9E0-A4203D2F4778}"/>
              </a:ext>
            </a:extLst>
          </p:cNvPr>
          <p:cNvSpPr/>
          <p:nvPr/>
        </p:nvSpPr>
        <p:spPr>
          <a:xfrm>
            <a:off x="1171346" y="358619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508DC01-2331-3150-6032-EBD446BD8D16}"/>
              </a:ext>
            </a:extLst>
          </p:cNvPr>
          <p:cNvSpPr/>
          <p:nvPr/>
        </p:nvSpPr>
        <p:spPr>
          <a:xfrm>
            <a:off x="10865935" y="35682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CAAABE-246A-1C7A-7C2D-6AFF114646A1}"/>
              </a:ext>
            </a:extLst>
          </p:cNvPr>
          <p:cNvSpPr txBox="1"/>
          <p:nvPr/>
        </p:nvSpPr>
        <p:spPr>
          <a:xfrm>
            <a:off x="760384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0.9075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1F4C5-C406-3CF7-0883-997ED8827C06}"/>
              </a:ext>
            </a:extLst>
          </p:cNvPr>
          <p:cNvSpPr txBox="1"/>
          <p:nvPr/>
        </p:nvSpPr>
        <p:spPr>
          <a:xfrm>
            <a:off x="3207236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0.9085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29581-18CE-4E22-C707-0B7D1D2CFBFE}"/>
              </a:ext>
            </a:extLst>
          </p:cNvPr>
          <p:cNvSpPr txBox="1"/>
          <p:nvPr/>
        </p:nvSpPr>
        <p:spPr>
          <a:xfrm>
            <a:off x="5574060" y="3882496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0.91365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01E62E-9E98-BCA4-25A0-4B3834F58260}"/>
              </a:ext>
            </a:extLst>
          </p:cNvPr>
          <p:cNvSpPr txBox="1"/>
          <p:nvPr/>
        </p:nvSpPr>
        <p:spPr>
          <a:xfrm>
            <a:off x="8078985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0.9147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D1E77-34AB-4D22-8B63-A9F144194BB3}"/>
              </a:ext>
            </a:extLst>
          </p:cNvPr>
          <p:cNvSpPr txBox="1"/>
          <p:nvPr/>
        </p:nvSpPr>
        <p:spPr>
          <a:xfrm>
            <a:off x="2760103" y="2591532"/>
            <a:ext cx="18085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Staking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StratifiedKFold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74474E-E72E-FD64-2860-606741EADD68}"/>
              </a:ext>
            </a:extLst>
          </p:cNvPr>
          <p:cNvSpPr txBox="1"/>
          <p:nvPr/>
        </p:nvSpPr>
        <p:spPr>
          <a:xfrm>
            <a:off x="5195490" y="2610703"/>
            <a:ext cx="18085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XGBoost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StratifiedKFold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6DC312-4D11-A814-BD63-0065E4F082D7}"/>
              </a:ext>
            </a:extLst>
          </p:cNvPr>
          <p:cNvSpPr txBox="1"/>
          <p:nvPr/>
        </p:nvSpPr>
        <p:spPr>
          <a:xfrm>
            <a:off x="8062608" y="2612780"/>
            <a:ext cx="9043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Voting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BMI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B0AC8EAB-A631-7CC5-8989-324F6AD93A1A}"/>
              </a:ext>
            </a:extLst>
          </p:cNvPr>
          <p:cNvSpPr/>
          <p:nvPr/>
        </p:nvSpPr>
        <p:spPr>
          <a:xfrm>
            <a:off x="10456425" y="4022428"/>
            <a:ext cx="910827" cy="229400"/>
          </a:xfrm>
          <a:prstGeom prst="parallelogram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2A229-FC55-A183-141B-B0E275FFAB23}"/>
              </a:ext>
            </a:extLst>
          </p:cNvPr>
          <p:cNvSpPr txBox="1"/>
          <p:nvPr/>
        </p:nvSpPr>
        <p:spPr>
          <a:xfrm>
            <a:off x="10206642" y="2620863"/>
            <a:ext cx="139012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WEIGHTED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AVERAGE</a:t>
            </a:r>
            <a:endParaRPr lang="ko-KR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E813C-C44A-F730-9309-B98013AB53FE}"/>
              </a:ext>
            </a:extLst>
          </p:cNvPr>
          <p:cNvSpPr txBox="1"/>
          <p:nvPr/>
        </p:nvSpPr>
        <p:spPr>
          <a:xfrm>
            <a:off x="10456425" y="389265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0.9216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35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8BBB7-743D-EFC6-4816-0FD9A0DF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3B9E04-17C0-1E76-3E98-A12626516979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4C7D52-1B56-C866-67D8-483F0C21295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02803-E63A-90E0-F498-ACF1D6F41E40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19C4476-C53F-37C4-89E0-FC1B3C650104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81B1BF-D9E2-3763-09BC-DC52CC95F29B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3C6B07-3443-5D6F-0058-29130BA4CEE9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E2422-2931-C600-3BCF-DDBF902CCEDD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87E76B-E745-116E-65E3-6D8CCBC27FD5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7A059-DF06-F5CA-30EA-58B89E753337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ECFA6F4-BAEB-D652-0080-BE3C45370BAE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1D085A-FC56-3D66-9D25-7F3E5D83EA10}"/>
              </a:ext>
            </a:extLst>
          </p:cNvPr>
          <p:cNvGrpSpPr/>
          <p:nvPr/>
        </p:nvGrpSpPr>
        <p:grpSpPr>
          <a:xfrm>
            <a:off x="2049705" y="1280341"/>
            <a:ext cx="8860563" cy="5048461"/>
            <a:chOff x="2222425" y="1280341"/>
            <a:chExt cx="8860563" cy="50484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326D1C8-E53A-A421-D8E6-16315C4E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052" y="1280341"/>
              <a:ext cx="7494936" cy="5038482"/>
            </a:xfrm>
            <a:prstGeom prst="rect">
              <a:avLst/>
            </a:prstGeom>
          </p:spPr>
        </p:pic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DC345B2E-06DD-7148-BA1B-451EAE3BDD45}"/>
                </a:ext>
              </a:extLst>
            </p:cNvPr>
            <p:cNvSpPr/>
            <p:nvPr/>
          </p:nvSpPr>
          <p:spPr>
            <a:xfrm>
              <a:off x="2853788" y="1290320"/>
              <a:ext cx="509172" cy="503848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B644A0-1044-0277-87FB-7CF232A3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425" y="3581400"/>
              <a:ext cx="885949" cy="4410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DE82B9F-8C8A-3FD8-D8AF-1F6D5875B600}"/>
                </a:ext>
              </a:extLst>
            </p:cNvPr>
            <p:cNvCxnSpPr>
              <a:cxnSpLocks/>
            </p:cNvCxnSpPr>
            <p:nvPr/>
          </p:nvCxnSpPr>
          <p:spPr>
            <a:xfrm>
              <a:off x="3108374" y="3581400"/>
              <a:ext cx="0" cy="985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93F9B5-0B7F-5F61-1E6A-C5F4D05899C9}"/>
              </a:ext>
            </a:extLst>
          </p:cNvPr>
          <p:cNvSpPr txBox="1"/>
          <p:nvPr/>
        </p:nvSpPr>
        <p:spPr>
          <a:xfrm>
            <a:off x="542716" y="3137862"/>
            <a:ext cx="2265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50</a:t>
            </a:r>
          </a:p>
          <a:p>
            <a:pPr algn="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  <a:ea typeface="맑은 고딕" panose="020B0503020000020004" pitchFamily="50" charset="-127"/>
              </a:rPr>
              <a:t>CASES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34D7F-0007-0072-A5EB-41EB1D1B0E1F}"/>
              </a:ext>
            </a:extLst>
          </p:cNvPr>
          <p:cNvSpPr txBox="1"/>
          <p:nvPr/>
        </p:nvSpPr>
        <p:spPr>
          <a:xfrm>
            <a:off x="716301" y="29877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Staking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34188B-2A4E-2ECB-C15D-62960F92E368}"/>
              </a:ext>
            </a:extLst>
          </p:cNvPr>
          <p:cNvSpPr/>
          <p:nvPr/>
        </p:nvSpPr>
        <p:spPr>
          <a:xfrm>
            <a:off x="3615023" y="358034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1CB78A6-B906-C7C3-F0A5-8ACD6C96D82A}"/>
              </a:ext>
            </a:extLst>
          </p:cNvPr>
          <p:cNvSpPr/>
          <p:nvPr/>
        </p:nvSpPr>
        <p:spPr>
          <a:xfrm>
            <a:off x="6052380" y="35813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C41828-76F5-035B-349F-C5E530C41D4B}"/>
              </a:ext>
            </a:extLst>
          </p:cNvPr>
          <p:cNvSpPr/>
          <p:nvPr/>
        </p:nvSpPr>
        <p:spPr>
          <a:xfrm>
            <a:off x="8476203" y="358034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9716579-A1AD-00A5-B055-C3626BDC94AB}"/>
              </a:ext>
            </a:extLst>
          </p:cNvPr>
          <p:cNvSpPr/>
          <p:nvPr/>
        </p:nvSpPr>
        <p:spPr>
          <a:xfrm>
            <a:off x="1171346" y="3586197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B5A7F-EEEF-F258-EA5D-5E12C3AF8835}"/>
              </a:ext>
            </a:extLst>
          </p:cNvPr>
          <p:cNvSpPr txBox="1"/>
          <p:nvPr/>
        </p:nvSpPr>
        <p:spPr>
          <a:xfrm>
            <a:off x="2738715" y="28856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64060-F211-F13F-444D-76BFF4D8CEF9}"/>
              </a:ext>
            </a:extLst>
          </p:cNvPr>
          <p:cNvSpPr txBox="1"/>
          <p:nvPr/>
        </p:nvSpPr>
        <p:spPr>
          <a:xfrm>
            <a:off x="760384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0.9075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9C47A-F0A6-614C-2B99-2D75E96D39E4}"/>
              </a:ext>
            </a:extLst>
          </p:cNvPr>
          <p:cNvSpPr txBox="1"/>
          <p:nvPr/>
        </p:nvSpPr>
        <p:spPr>
          <a:xfrm>
            <a:off x="3207236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0.9085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C69FE3-A119-BB46-EE73-DC350A4FD065}"/>
              </a:ext>
            </a:extLst>
          </p:cNvPr>
          <p:cNvSpPr txBox="1"/>
          <p:nvPr/>
        </p:nvSpPr>
        <p:spPr>
          <a:xfrm>
            <a:off x="5574060" y="3882496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0.91365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20844-8AFC-2668-A867-7813A8D776BA}"/>
              </a:ext>
            </a:extLst>
          </p:cNvPr>
          <p:cNvSpPr txBox="1"/>
          <p:nvPr/>
        </p:nvSpPr>
        <p:spPr>
          <a:xfrm>
            <a:off x="8078985" y="388249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0.9147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F9284-9F07-B6FB-96EC-058F4EAAA788}"/>
              </a:ext>
            </a:extLst>
          </p:cNvPr>
          <p:cNvSpPr txBox="1"/>
          <p:nvPr/>
        </p:nvSpPr>
        <p:spPr>
          <a:xfrm>
            <a:off x="2760103" y="2591532"/>
            <a:ext cx="18085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Staking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StratifiedKFold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B6B6E0-F320-B0DE-06B0-102FE704AC53}"/>
              </a:ext>
            </a:extLst>
          </p:cNvPr>
          <p:cNvSpPr txBox="1"/>
          <p:nvPr/>
        </p:nvSpPr>
        <p:spPr>
          <a:xfrm>
            <a:off x="5195490" y="2610703"/>
            <a:ext cx="18085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XGBoost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StratifiedKFold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46322A-77AF-7680-498E-0B3878D59841}"/>
              </a:ext>
            </a:extLst>
          </p:cNvPr>
          <p:cNvSpPr txBox="1"/>
          <p:nvPr/>
        </p:nvSpPr>
        <p:spPr>
          <a:xfrm>
            <a:off x="8062608" y="2612780"/>
            <a:ext cx="9043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Voting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BMI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122A8F-FC57-BC52-E19E-A6AC0320B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11376862" y="2270106"/>
            <a:ext cx="662287" cy="555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01077F-C989-E863-D1D8-E3869034ED0F}"/>
              </a:ext>
            </a:extLst>
          </p:cNvPr>
          <p:cNvSpPr/>
          <p:nvPr/>
        </p:nvSpPr>
        <p:spPr>
          <a:xfrm>
            <a:off x="143239" y="1117129"/>
            <a:ext cx="11125200" cy="531368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ko-KR"/>
              <a:t>Null</a:t>
            </a:r>
          </a:p>
          <a:p>
            <a:pPr algn="ctr"/>
            <a:r>
              <a:rPr lang="tr-TR" altLang="ko-KR"/>
              <a:t>Uniquqe</a:t>
            </a:r>
          </a:p>
          <a:p>
            <a:pPr algn="ctr"/>
            <a:r>
              <a:rPr lang="tr-TR" altLang="ko-KR"/>
              <a:t>Data Type</a:t>
            </a:r>
          </a:p>
          <a:p>
            <a:pPr algn="ctr"/>
            <a:r>
              <a:rPr lang="tr-TR" altLang="ko-KR"/>
              <a:t>Minimum</a:t>
            </a:r>
          </a:p>
          <a:p>
            <a:pPr algn="ctr"/>
            <a:r>
              <a:rPr lang="tr-TR" altLang="ko-KR"/>
              <a:t>Maximum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15AD10-97BF-7BC2-918B-4EBD54E6397D}"/>
              </a:ext>
            </a:extLst>
          </p:cNvPr>
          <p:cNvCxnSpPr>
            <a:cxnSpLocks/>
          </p:cNvCxnSpPr>
          <p:nvPr/>
        </p:nvCxnSpPr>
        <p:spPr>
          <a:xfrm>
            <a:off x="-22694" y="3615916"/>
            <a:ext cx="1228058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B3621-979E-AE17-773C-4534896B2BCF}"/>
              </a:ext>
            </a:extLst>
          </p:cNvPr>
          <p:cNvSpPr txBox="1"/>
          <p:nvPr/>
        </p:nvSpPr>
        <p:spPr>
          <a:xfrm>
            <a:off x="10206642" y="2620863"/>
            <a:ext cx="139012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WEIGHTED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j-lt"/>
              </a:rPr>
              <a:t>AVERAGE</a:t>
            </a:r>
            <a:endParaRPr lang="ko-KR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FCCD75-887D-DC8B-0D72-D7819FE080EA}"/>
              </a:ext>
            </a:extLst>
          </p:cNvPr>
          <p:cNvSpPr/>
          <p:nvPr/>
        </p:nvSpPr>
        <p:spPr>
          <a:xfrm>
            <a:off x="10865935" y="3568291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F45F1B46-3F9F-942B-3FCA-4A48E358AF1A}"/>
              </a:ext>
            </a:extLst>
          </p:cNvPr>
          <p:cNvSpPr/>
          <p:nvPr/>
        </p:nvSpPr>
        <p:spPr>
          <a:xfrm>
            <a:off x="10456425" y="4022428"/>
            <a:ext cx="910827" cy="229400"/>
          </a:xfrm>
          <a:prstGeom prst="parallelogram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6D22D4-39C8-A64F-E3CD-731E592860C4}"/>
              </a:ext>
            </a:extLst>
          </p:cNvPr>
          <p:cNvSpPr txBox="1"/>
          <p:nvPr/>
        </p:nvSpPr>
        <p:spPr>
          <a:xfrm>
            <a:off x="10456425" y="389265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0.9216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00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51380-AA11-97E7-1540-948C10EFE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E590B7-B501-5CB1-66C9-951FED5E2E6A}"/>
              </a:ext>
            </a:extLst>
          </p:cNvPr>
          <p:cNvSpPr txBox="1"/>
          <p:nvPr/>
        </p:nvSpPr>
        <p:spPr>
          <a:xfrm>
            <a:off x="2410907" y="1570595"/>
            <a:ext cx="7370180" cy="2420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FIRST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DATA ANALYZING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61F8B-DFD9-B654-1917-53CB40DD6A1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8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AD6A-3818-018F-B2FF-AD12C5FE1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B5286A-C16A-4E2A-BC49-4E74F102F828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9B530-BA4F-12AB-D158-ABD6D493998D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6333D-7E04-E541-88EC-3E47A13A1B00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34F0DF-748E-39A2-A881-C797850677DC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489B423-84C0-3793-B843-F3B13B336DB7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CD050-E08F-D6F3-E93A-21314FDF6583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BD7EE3-A7D2-5ADD-5CD8-940252B07477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5766E-5733-BD05-1C36-5599C0A0300F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E11F3FE-0126-46FB-5A81-2DE3E8DDD8B9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4A73C-93B2-A31A-A279-AC529063553D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C7CD38-E4FF-E198-B559-01F6C3C8D4E6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446F2-1180-8446-7AF6-8CFAC913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9" y="1583933"/>
            <a:ext cx="11083636" cy="44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8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0A329-CC6F-A80C-3C15-58CE8AD5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E1A445-959D-8875-EAF5-750D1A026161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8036C-DA73-F8CD-B052-7F5E11CAA2FA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912312A-59B8-8069-FDB6-FF20A025B068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E93C05-DB0C-A911-6AEB-68AAEE4ED5B2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CB70A80-9026-ED3A-4FB5-FBDE644A4C8B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31AA0-C082-02C1-1210-2CCEB61BBB29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B4E7DA4-F8CC-C1AA-8A8F-90625D35B2B9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C83C0-F018-3B98-7FE3-F8A64447205E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D1B61B-211D-F324-8963-27E136A34865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52BEB-5584-5B65-05C7-AD953C5BFCE7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605A6F-8F3A-3CD8-A9EE-AFE033A28D58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A3CB15-5212-3BF1-4370-94E7539C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9" y="1583933"/>
            <a:ext cx="11083636" cy="44714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916E0C-9D75-F37D-9167-7FAB2E78A835}"/>
              </a:ext>
            </a:extLst>
          </p:cNvPr>
          <p:cNvSpPr/>
          <p:nvPr/>
        </p:nvSpPr>
        <p:spPr>
          <a:xfrm>
            <a:off x="533397" y="1860932"/>
            <a:ext cx="11125200" cy="44714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Aptos Black" panose="020B0004020202020204" pitchFamily="34" charset="0"/>
              </a:rPr>
              <a:t>Rows  20758</a:t>
            </a:r>
            <a:endParaRPr lang="en-US" altLang="ko-KR" sz="1800" dirty="0">
              <a:latin typeface="Aptos Black" panose="020B00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F9F269-540A-E29E-854A-C06FD171988E}"/>
              </a:ext>
            </a:extLst>
          </p:cNvPr>
          <p:cNvSpPr/>
          <p:nvPr/>
        </p:nvSpPr>
        <p:spPr>
          <a:xfrm>
            <a:off x="3117917" y="2203826"/>
            <a:ext cx="2875130" cy="287513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ptos Black" panose="020B0004020202020204" pitchFamily="34" charset="0"/>
              </a:rPr>
              <a:t>Rows  20758</a:t>
            </a:r>
          </a:p>
          <a:p>
            <a:pPr algn="ctr"/>
            <a:r>
              <a:rPr lang="en-US" altLang="ko-KR" sz="2400" dirty="0">
                <a:latin typeface="Aptos Black" panose="020B0004020202020204" pitchFamily="34" charset="0"/>
              </a:rPr>
              <a:t>Columns   18</a:t>
            </a:r>
            <a:endParaRPr lang="ko-KR" altLang="en-US" sz="2400" dirty="0">
              <a:latin typeface="Aptos Black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F3A83-2A96-9A5D-CF49-082228C26324}"/>
              </a:ext>
            </a:extLst>
          </p:cNvPr>
          <p:cNvSpPr txBox="1"/>
          <p:nvPr/>
        </p:nvSpPr>
        <p:spPr>
          <a:xfrm>
            <a:off x="3487176" y="5246035"/>
            <a:ext cx="2136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395663"/>
                </a:solidFill>
                <a:latin typeface="Aptos Black" panose="020B0004020202020204" pitchFamily="34" charset="0"/>
              </a:rPr>
              <a:t>Train Data</a:t>
            </a:r>
          </a:p>
        </p:txBody>
      </p:sp>
    </p:spTree>
    <p:extLst>
      <p:ext uri="{BB962C8B-B14F-4D97-AF65-F5344CB8AC3E}">
        <p14:creationId xmlns:p14="http://schemas.microsoft.com/office/powerpoint/2010/main" val="258471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66D4-8EDD-2C25-1478-E2D352F20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47A9AB-C6C9-4877-1CCF-DA6E65F1F38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A6944-7DB0-7689-B418-A9E2C4F12BAB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C2783A-7AAA-A8C3-ECCA-D238429527EA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7E418-6079-DC11-93F3-C9A6F300C84F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786838-95CE-5FDF-ACEA-82EE0F22959A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5DFD1-2CB1-5E3E-2AFB-EB7114F8E8D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26D81F3-D100-08A2-0ECB-1186D3D2C45D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B3E27-3C2F-6AE0-2782-3899A4D54223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373457-3970-9632-6D99-F0EC288FBC20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BDD282-8472-82F5-14A3-91F95C31765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D3A72B6-E113-0F0B-D7AD-B3B511567A95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799CB0-7AE4-589C-7903-3DE934AC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9" y="1583933"/>
            <a:ext cx="11083636" cy="44714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96CB85-A802-C19D-7E36-09902FA88FC6}"/>
              </a:ext>
            </a:extLst>
          </p:cNvPr>
          <p:cNvSpPr/>
          <p:nvPr/>
        </p:nvSpPr>
        <p:spPr>
          <a:xfrm>
            <a:off x="533397" y="1860932"/>
            <a:ext cx="11125200" cy="44714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Aptos Black" panose="020B0004020202020204" pitchFamily="34" charset="0"/>
              </a:rPr>
              <a:t>Rows  20758</a:t>
            </a:r>
            <a:endParaRPr lang="en-US" altLang="ko-KR" sz="1800" dirty="0">
              <a:latin typeface="Aptos Black" panose="020B00040202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3864E-2E63-5B22-918B-F0BAB10CEF03}"/>
              </a:ext>
            </a:extLst>
          </p:cNvPr>
          <p:cNvSpPr/>
          <p:nvPr/>
        </p:nvSpPr>
        <p:spPr>
          <a:xfrm>
            <a:off x="6372249" y="2203826"/>
            <a:ext cx="2875130" cy="287513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ko-KR" sz="2400" dirty="0">
                <a:latin typeface="Aptos Black" panose="020B0004020202020204" pitchFamily="34" charset="0"/>
              </a:rPr>
              <a:t>Rows  </a:t>
            </a:r>
            <a:r>
              <a:rPr lang="en-US" altLang="ko-KR" sz="2400" dirty="0">
                <a:latin typeface="Aptos Black" panose="020B0004020202020204" pitchFamily="34" charset="0"/>
              </a:rPr>
              <a:t>13840</a:t>
            </a:r>
            <a:endParaRPr lang="tr-TR" altLang="ko-KR" sz="2400" dirty="0">
              <a:latin typeface="Aptos Black" panose="020B0004020202020204" pitchFamily="34" charset="0"/>
            </a:endParaRPr>
          </a:p>
          <a:p>
            <a:pPr algn="ctr"/>
            <a:r>
              <a:rPr lang="tr-TR" altLang="ko-KR" sz="2400" dirty="0">
                <a:latin typeface="Aptos Black" panose="020B0004020202020204" pitchFamily="34" charset="0"/>
              </a:rPr>
              <a:t>Columns   1</a:t>
            </a:r>
            <a:r>
              <a:rPr lang="en-US" altLang="ko-KR" sz="2400" dirty="0">
                <a:latin typeface="Aptos Black" panose="020B0004020202020204" pitchFamily="34" charset="0"/>
              </a:rPr>
              <a:t>7</a:t>
            </a:r>
            <a:endParaRPr lang="tr-TR" altLang="ko-KR" sz="2400" dirty="0">
              <a:latin typeface="Aptos Black" panose="020B00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2BABA2-F668-598E-D854-94F9F2E087AE}"/>
              </a:ext>
            </a:extLst>
          </p:cNvPr>
          <p:cNvSpPr/>
          <p:nvPr/>
        </p:nvSpPr>
        <p:spPr>
          <a:xfrm>
            <a:off x="3117917" y="2203826"/>
            <a:ext cx="2875130" cy="287513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ptos Black" panose="020B0004020202020204" pitchFamily="34" charset="0"/>
              </a:rPr>
              <a:t>Rows  20758</a:t>
            </a:r>
          </a:p>
          <a:p>
            <a:pPr algn="ctr"/>
            <a:r>
              <a:rPr lang="en-US" altLang="ko-KR" sz="2400" dirty="0">
                <a:latin typeface="Aptos Black" panose="020B0004020202020204" pitchFamily="34" charset="0"/>
              </a:rPr>
              <a:t>Columns   18</a:t>
            </a:r>
            <a:endParaRPr lang="ko-KR" altLang="en-US" sz="2400" dirty="0">
              <a:latin typeface="Aptos Black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BE96A-5005-C2AA-816D-A09CD1816EC3}"/>
              </a:ext>
            </a:extLst>
          </p:cNvPr>
          <p:cNvSpPr txBox="1"/>
          <p:nvPr/>
        </p:nvSpPr>
        <p:spPr>
          <a:xfrm>
            <a:off x="3487176" y="5246035"/>
            <a:ext cx="2136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Train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66C31-ED46-7A9C-4CA4-A329CF2FDEB9}"/>
              </a:ext>
            </a:extLst>
          </p:cNvPr>
          <p:cNvSpPr txBox="1"/>
          <p:nvPr/>
        </p:nvSpPr>
        <p:spPr>
          <a:xfrm>
            <a:off x="6608603" y="5246035"/>
            <a:ext cx="2585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Test Data</a:t>
            </a:r>
          </a:p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( </a:t>
            </a: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Nobeyesdad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X )</a:t>
            </a:r>
          </a:p>
        </p:txBody>
      </p:sp>
    </p:spTree>
    <p:extLst>
      <p:ext uri="{BB962C8B-B14F-4D97-AF65-F5344CB8AC3E}">
        <p14:creationId xmlns:p14="http://schemas.microsoft.com/office/powerpoint/2010/main" val="316969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3C115-0EF1-5034-FE89-F059FBAB1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C7B283-2299-BAF8-738D-623412F5C3A9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73394-4950-6CAD-E6EA-D1FE99C25B7C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8A88B6-6FBC-088A-97A1-FF6F085B6267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2FAD5-1ECE-1B91-0B1A-9203C47A5CF4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9CCFE6-1C51-2F27-354B-4604A21E25FE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C2ED3-3B89-9747-98E0-F546BC5BA899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779C364-0BDB-3137-AA47-CD24B2837964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375B29-BE05-3F29-5540-BB2A4D9C6FC6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E3C6DF-7FDB-4B87-421D-1FB9DC2DD9D0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94BAE-5ECB-5EF6-13B6-FD86D28CEEC8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0E94128-A1FA-60A3-23F0-62624F165DF4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8515E6-F449-C807-0261-2BB0C13D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8" y="1566352"/>
            <a:ext cx="5800091" cy="465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A598F-E73C-B852-F889-07697A5B419F}"/>
              </a:ext>
            </a:extLst>
          </p:cNvPr>
          <p:cNvSpPr txBox="1"/>
          <p:nvPr/>
        </p:nvSpPr>
        <p:spPr>
          <a:xfrm>
            <a:off x="7994218" y="1855385"/>
            <a:ext cx="2136611" cy="731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Null (%)</a:t>
            </a:r>
          </a:p>
        </p:txBody>
      </p:sp>
    </p:spTree>
    <p:extLst>
      <p:ext uri="{BB962C8B-B14F-4D97-AF65-F5344CB8AC3E}">
        <p14:creationId xmlns:p14="http://schemas.microsoft.com/office/powerpoint/2010/main" val="379446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22989-17D1-0937-B29E-1D15C93B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A33BFD-A08C-B9CA-0A0D-F096A0988806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E9A65-6E98-FB95-C4AE-71BE2BA43373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AE7B1F5-3CD6-7A2D-DA3D-D197C98CD152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B24E5-C415-FBE6-8B5B-967B52464346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8D52E6-4B11-2DB7-EB64-35AA31E987DE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CC026-5344-171A-7B38-2F3EFA3C05CB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05314F-BA9B-BE98-4C52-D498F9214C14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B6AE6-2AD3-A638-A6B0-E77A070CFF27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08B94D-30EB-0C37-357E-6E5724865062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C5697-7EAD-1B3B-421F-8C2B3A5AF69C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C955B3-9FFA-A045-2E27-D14EB9728FED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41BB29-56DF-7F98-6F4A-2EB5E53A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8" y="1566352"/>
            <a:ext cx="5800091" cy="465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F00E21-A131-A7FA-219F-7BBE41EE1158}"/>
              </a:ext>
            </a:extLst>
          </p:cNvPr>
          <p:cNvSpPr txBox="1"/>
          <p:nvPr/>
        </p:nvSpPr>
        <p:spPr>
          <a:xfrm>
            <a:off x="7994218" y="1855385"/>
            <a:ext cx="2136611" cy="1470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Null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Unique (%)</a:t>
            </a:r>
          </a:p>
        </p:txBody>
      </p:sp>
    </p:spTree>
    <p:extLst>
      <p:ext uri="{BB962C8B-B14F-4D97-AF65-F5344CB8AC3E}">
        <p14:creationId xmlns:p14="http://schemas.microsoft.com/office/powerpoint/2010/main" val="3977860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FBF58-2DE1-D4FF-EF49-FD869F0E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FDE1F4-78EA-E6DD-F0A9-617A56564376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43055-7F60-C868-2A0B-10EE39B18377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8097D45-CA2D-D047-0F6C-DE79A8CA46CE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11879-404B-D5E7-AE6B-A9A5E713385F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D685B7-3903-946B-7DC3-0EFD8A954447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3C2AF-7B79-1A45-5357-66ECB36E15A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57AA236-BBBE-8F89-B02C-14FE57B6DABB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FF0D5F-E5D1-F4B3-1832-2C0DDADB1B9B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61F088-8E50-77B8-7072-FDC44F1DC1E7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145AD-870A-1802-C3F3-7AFABD5EAAC3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60A33A1-4A13-52CA-2689-1A8921176750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AE4D63-8B54-F8AD-F518-611A1990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8" y="1566352"/>
            <a:ext cx="5800091" cy="465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1CCE3-4642-64F8-983D-DC6C2CFFBDB7}"/>
              </a:ext>
            </a:extLst>
          </p:cNvPr>
          <p:cNvSpPr txBox="1"/>
          <p:nvPr/>
        </p:nvSpPr>
        <p:spPr>
          <a:xfrm>
            <a:off x="7994218" y="1855385"/>
            <a:ext cx="2136611" cy="220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Null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Unique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2840067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898DA-73BF-B6E1-B997-486FB96B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0327C8-93BE-600A-5DA3-CEA2B40EBD2D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9C24A-EEE5-1653-6F14-F8927C852108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D7157E-5704-821E-9BCE-F3EADDEBFE8F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4480A-2AD8-1FC6-CF88-3F18D0EA470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F1A1E43-7E91-84FB-EAE4-434DB07FF191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D80C2-5A63-C4AE-9470-7127E11D9231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027C52-7F27-635B-4F1A-165C91EB1758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9A7D6-C0DF-0EB5-EA56-C32BB51D51E2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C279B7C-77EF-2D5D-26F2-64B36F51D535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CD9AE-E648-3361-62B9-87DD7FCD8D41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C809697-2EBD-F106-6559-7563C4115DFD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278F77-205A-1664-0208-C6C5FED1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8" y="1566352"/>
            <a:ext cx="5800091" cy="465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6ED6B-613B-E5D5-C913-204D2AD9A2C2}"/>
              </a:ext>
            </a:extLst>
          </p:cNvPr>
          <p:cNvSpPr txBox="1"/>
          <p:nvPr/>
        </p:nvSpPr>
        <p:spPr>
          <a:xfrm>
            <a:off x="7994218" y="1855385"/>
            <a:ext cx="2136611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Null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Unique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Data Type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311371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6DAAF-4118-E45F-611B-1BD88D496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18941FBF-6A2F-6EE7-F980-F15EF512692B}"/>
              </a:ext>
            </a:extLst>
          </p:cNvPr>
          <p:cNvSpPr/>
          <p:nvPr/>
        </p:nvSpPr>
        <p:spPr>
          <a:xfrm>
            <a:off x="542428" y="2275684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C18DE-C0BF-6325-3904-5F15E6F7580A}"/>
              </a:ext>
            </a:extLst>
          </p:cNvPr>
          <p:cNvSpPr txBox="1"/>
          <p:nvPr/>
        </p:nvSpPr>
        <p:spPr>
          <a:xfrm flipH="1">
            <a:off x="3659432" y="780109"/>
            <a:ext cx="487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F9FCFD"/>
                </a:solidFill>
                <a:latin typeface="+mj-ea"/>
                <a:ea typeface="+mj-ea"/>
              </a:rPr>
              <a:t>Contents</a:t>
            </a:r>
            <a:endParaRPr lang="ko-KR" altLang="en-US" sz="4400" b="1" spc="-300" dirty="0">
              <a:solidFill>
                <a:srgbClr val="F9FCFD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CE65DE-6871-FE02-F987-86FA9DDF4BF5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93A1A8-D935-0702-8FC4-77FD99BB3CAF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6DD43C-A4C6-4CC7-79B4-05AE028B9938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F27B2-9375-CE4B-D33B-A5BD8100A168}"/>
              </a:ext>
            </a:extLst>
          </p:cNvPr>
          <p:cNvSpPr txBox="1"/>
          <p:nvPr/>
        </p:nvSpPr>
        <p:spPr>
          <a:xfrm flipH="1">
            <a:off x="801839" y="3158089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Contest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C3BDF-247B-640F-B5F9-CDF48827513F}"/>
              </a:ext>
            </a:extLst>
          </p:cNvPr>
          <p:cNvSpPr txBox="1"/>
          <p:nvPr/>
        </p:nvSpPr>
        <p:spPr>
          <a:xfrm flipH="1">
            <a:off x="3671081" y="315997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Data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260A1-5FD1-6575-0870-E5801BFB966D}"/>
              </a:ext>
            </a:extLst>
          </p:cNvPr>
          <p:cNvSpPr txBox="1"/>
          <p:nvPr/>
        </p:nvSpPr>
        <p:spPr>
          <a:xfrm flipH="1">
            <a:off x="6598028" y="317790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Model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26BFE-E40B-7296-56C1-B752C993FFFE}"/>
              </a:ext>
            </a:extLst>
          </p:cNvPr>
          <p:cNvSpPr txBox="1"/>
          <p:nvPr/>
        </p:nvSpPr>
        <p:spPr>
          <a:xfrm flipH="1">
            <a:off x="9522409" y="3151014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Solution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6CF943-71F2-589D-E512-21292EE7FF0F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974D625-7C86-041F-6C4C-61DEC5A4C49D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09BCD5D-68C5-D3EE-3006-776099E47363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29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1FD25-A553-3C51-E790-949DC89C1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262C3F-9B69-85E1-470E-AC7E6C9887AD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FCA97-D7A8-9299-3B35-A900F0C81FAB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423176-952B-EF3A-3550-055365CAB5D5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686A3B-9754-E1B2-A499-20498FA691DC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DD9295-777D-B7A8-6223-07B5EDBF0964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4DB6FE-CA49-CE03-98E5-1BACDAF5C409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801F2AE-5EDC-A573-8441-267986335707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30BE3-E892-FE52-FA3C-3FDCA5A8A685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F95A67-D90D-C5F4-E905-FE15FC07D328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21124-6AAE-68E1-35B4-A754B87E45BB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60FA839-FDE4-4B49-E5EC-CC759C1890A9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D66987-FD0F-BEE7-70CB-DE5236A6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8" y="1566352"/>
            <a:ext cx="5800091" cy="465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E3A70-6A91-E92F-F29E-7746579BC89F}"/>
              </a:ext>
            </a:extLst>
          </p:cNvPr>
          <p:cNvSpPr txBox="1"/>
          <p:nvPr/>
        </p:nvSpPr>
        <p:spPr>
          <a:xfrm>
            <a:off x="7994218" y="1855385"/>
            <a:ext cx="2136611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Null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Unique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Data Type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Minimum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Maximum</a:t>
            </a:r>
          </a:p>
        </p:txBody>
      </p:sp>
    </p:spTree>
    <p:extLst>
      <p:ext uri="{BB962C8B-B14F-4D97-AF65-F5344CB8AC3E}">
        <p14:creationId xmlns:p14="http://schemas.microsoft.com/office/powerpoint/2010/main" val="2200146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4CAF-3694-798B-665B-821A700F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26A6D2-D762-7CD2-5B0F-81A5E6A6822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984D6-3DE5-45EA-19A9-3D5950D2B9C9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D15391-57AB-945E-8B09-E832DD31BF55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7C5F7-FAD9-B350-17CE-7306B830C895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BB3B00-4993-8A4F-0992-429AD9D602C1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8C93B-E577-3FA9-69B3-99491AD3C46C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13B20F-E9E5-CEDE-87CD-CAF4D098824C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D9072-04BF-A529-6FEC-6A9A317BF699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06492F2-D286-946B-6D64-0FAC4B9C31EB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12731-EE81-9313-6E9A-50E1C2555D81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B343DA-FF40-9271-AEAF-1B168946C761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4B1C97-0EAD-BE45-41A7-F4E521FC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8" y="1566352"/>
            <a:ext cx="5800091" cy="465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B74AC-606A-8E15-E0F8-7FA783DB6935}"/>
              </a:ext>
            </a:extLst>
          </p:cNvPr>
          <p:cNvSpPr txBox="1"/>
          <p:nvPr/>
        </p:nvSpPr>
        <p:spPr>
          <a:xfrm>
            <a:off x="7994218" y="1855385"/>
            <a:ext cx="2136611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Null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Unique (%)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Data Type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Minimum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Maximum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13CD46-EB3A-2758-4A49-2DEC770A180F}"/>
              </a:ext>
            </a:extLst>
          </p:cNvPr>
          <p:cNvSpPr/>
          <p:nvPr/>
        </p:nvSpPr>
        <p:spPr>
          <a:xfrm>
            <a:off x="4907107" y="1473244"/>
            <a:ext cx="643948" cy="474397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46092D-7CBC-B582-2717-32C88D6F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9486639" y="1761883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3F31-40F0-3962-71FF-CEEEE1286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179602-29E0-B640-6417-3E04B04EFC7F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174302-7B16-340F-C7EF-082237BD32A3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BC3C2-8878-6D9C-CB04-A0790B8731A6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B16C7B-8332-E6D5-81CD-C09FAF01DEB9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3E431-4668-96A1-5605-BC212805FD26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85714E0-1381-EB6F-40F2-D13595A8DD79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B51BE-ED2F-CBC2-9D98-ACDC2AC407DC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1D0836F-BE6B-0478-73AD-6008FAC36BF3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9FE8E-55A3-E55D-86FD-B623D6A26A24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84F76B-15AB-544A-2629-F511FF2BDE39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04A1B-4595-025F-0801-6985827FDF1B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Parameters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AE84E9-1A09-1DD9-97C7-D09CC93FD92D}"/>
              </a:ext>
            </a:extLst>
          </p:cNvPr>
          <p:cNvSpPr/>
          <p:nvPr/>
        </p:nvSpPr>
        <p:spPr>
          <a:xfrm>
            <a:off x="2856399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3087AF-2BB7-4126-92BC-2E32C699F6AC}"/>
              </a:ext>
            </a:extLst>
          </p:cNvPr>
          <p:cNvSpPr/>
          <p:nvPr/>
        </p:nvSpPr>
        <p:spPr>
          <a:xfrm>
            <a:off x="6440296" y="2565409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E9C2B-AF31-6470-F6EE-01561A02FF51}"/>
              </a:ext>
            </a:extLst>
          </p:cNvPr>
          <p:cNvSpPr txBox="1"/>
          <p:nvPr/>
        </p:nvSpPr>
        <p:spPr>
          <a:xfrm>
            <a:off x="3292661" y="3746317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n_splits</a:t>
            </a:r>
            <a:r>
              <a:rPr lang="en-US" altLang="ko-KR" sz="2800" b="1" dirty="0">
                <a:solidFill>
                  <a:schemeClr val="bg1"/>
                </a:solidFill>
                <a:latin typeface="Aptos Black" panose="020B0004020202020204" pitchFamily="34" charset="0"/>
              </a:rPr>
              <a:t> = 9</a:t>
            </a:r>
            <a:endParaRPr lang="ko-KR" altLang="en-US" sz="28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B3602-9777-8E1C-F41E-03DA565355F9}"/>
              </a:ext>
            </a:extLst>
          </p:cNvPr>
          <p:cNvSpPr txBox="1"/>
          <p:nvPr/>
        </p:nvSpPr>
        <p:spPr>
          <a:xfrm>
            <a:off x="6497448" y="3792483"/>
            <a:ext cx="2845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RANDOM_SEED = 73</a:t>
            </a:r>
            <a:endParaRPr lang="ko-KR" altLang="en-US" sz="22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01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60689-5668-BAD5-B37E-E2E400F7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F108495-3CAE-5315-309E-51706CB17A03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3E515D2-6B2A-143F-CC69-8CD1E9D12ED6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542069-FE8C-0675-CAF8-37693FF02D5B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8B35AB-11AA-B45A-361F-0292799F8A5D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E9298-BD09-F18B-9034-B25FA8E55A51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C7F54F-EFC2-B236-7961-86B70DDC004F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BEDC63-1F65-ACCC-C5CF-9C660E63395B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69DC33-C700-4AB6-200D-2CF4ED9CD7D5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670A8A-FC79-949A-26A5-66416005645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8BDB75C-093E-4C6F-10DB-EAAEFE08385B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EC69A-00B6-331D-5BC0-052BC300FBE5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Parameters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9B3D36-043D-250D-5512-E8521356E559}"/>
              </a:ext>
            </a:extLst>
          </p:cNvPr>
          <p:cNvSpPr/>
          <p:nvPr/>
        </p:nvSpPr>
        <p:spPr>
          <a:xfrm>
            <a:off x="2856399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A142B9-2379-E9D9-1C26-E9EC6A0A2C69}"/>
              </a:ext>
            </a:extLst>
          </p:cNvPr>
          <p:cNvSpPr/>
          <p:nvPr/>
        </p:nvSpPr>
        <p:spPr>
          <a:xfrm>
            <a:off x="6440296" y="2565409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B87D8-333A-E3A8-CD81-6046C4EB4DD9}"/>
              </a:ext>
            </a:extLst>
          </p:cNvPr>
          <p:cNvSpPr txBox="1"/>
          <p:nvPr/>
        </p:nvSpPr>
        <p:spPr>
          <a:xfrm>
            <a:off x="3292661" y="3746317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FFFF66"/>
                </a:solidFill>
                <a:latin typeface="Aptos Black" panose="020B0004020202020204" pitchFamily="34" charset="0"/>
              </a:rPr>
              <a:t>n_splits</a:t>
            </a:r>
            <a:r>
              <a:rPr lang="en-US" altLang="ko-KR" sz="2800" b="1" dirty="0">
                <a:solidFill>
                  <a:srgbClr val="FFFF66"/>
                </a:solidFill>
                <a:latin typeface="Aptos Black" panose="020B0004020202020204" pitchFamily="34" charset="0"/>
              </a:rPr>
              <a:t> = 9</a:t>
            </a:r>
            <a:endParaRPr lang="ko-KR" altLang="en-US" sz="2800" b="1" dirty="0">
              <a:solidFill>
                <a:srgbClr val="FFFF66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7669C-1926-F09C-D147-006E98BFFA55}"/>
              </a:ext>
            </a:extLst>
          </p:cNvPr>
          <p:cNvSpPr txBox="1"/>
          <p:nvPr/>
        </p:nvSpPr>
        <p:spPr>
          <a:xfrm>
            <a:off x="6497448" y="3792483"/>
            <a:ext cx="2845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RANDOM_SEED = 73</a:t>
            </a:r>
            <a:endParaRPr lang="ko-KR" altLang="en-US" sz="22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6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5B4F3-62C3-5DAA-1F93-951D5943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0C536B-C65A-4DC4-6507-CFE9B1D413DB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E1179B-B6EA-BDA6-B978-B959BE872A39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9A5281-6C5E-20F4-668E-0F7DCC51649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EFF9E6-07D4-0A21-CE97-40A4CA4F5537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5AA18-1A6B-8D65-B250-83EE9D6D8BC4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1E4DEE-4AA4-481B-C3CE-B5F8B655B6AD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7F670-0BE2-5466-838E-5F2D2F20A193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D8565D-5754-7B24-DEE7-5B12731133B1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D5440-BAFC-0EC4-7DFA-BD282637D032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F95CF7-D1C6-92B5-6CA4-05CF1A2C52D4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03798-352B-9D27-FDF9-6CC083F35D04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Parameters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CB1AC9C-302B-8FF2-7D60-79F746C5A1FA}"/>
              </a:ext>
            </a:extLst>
          </p:cNvPr>
          <p:cNvSpPr/>
          <p:nvPr/>
        </p:nvSpPr>
        <p:spPr>
          <a:xfrm>
            <a:off x="2856399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DC2B75-F2E0-51E6-BC21-B685FC531902}"/>
              </a:ext>
            </a:extLst>
          </p:cNvPr>
          <p:cNvSpPr/>
          <p:nvPr/>
        </p:nvSpPr>
        <p:spPr>
          <a:xfrm>
            <a:off x="6440296" y="2565409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38CD1-0AE6-3040-45B1-BB7ECED7EB89}"/>
              </a:ext>
            </a:extLst>
          </p:cNvPr>
          <p:cNvSpPr txBox="1"/>
          <p:nvPr/>
        </p:nvSpPr>
        <p:spPr>
          <a:xfrm>
            <a:off x="3292661" y="3746317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n_splits</a:t>
            </a:r>
            <a:r>
              <a:rPr lang="en-US" altLang="ko-KR" sz="2800" b="1" dirty="0">
                <a:solidFill>
                  <a:schemeClr val="bg1"/>
                </a:solidFill>
                <a:latin typeface="Aptos Black" panose="020B0004020202020204" pitchFamily="34" charset="0"/>
              </a:rPr>
              <a:t> = 9</a:t>
            </a:r>
            <a:endParaRPr lang="ko-KR" altLang="en-US" sz="28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0C30C-BCFD-9E36-7A82-4AFAF9F25004}"/>
              </a:ext>
            </a:extLst>
          </p:cNvPr>
          <p:cNvSpPr txBox="1"/>
          <p:nvPr/>
        </p:nvSpPr>
        <p:spPr>
          <a:xfrm>
            <a:off x="6497448" y="3792483"/>
            <a:ext cx="2845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FFFF66"/>
                </a:solidFill>
                <a:latin typeface="Aptos Black" panose="020B0004020202020204" pitchFamily="34" charset="0"/>
              </a:rPr>
              <a:t>RANDOM_SEED = 73</a:t>
            </a:r>
            <a:endParaRPr lang="ko-KR" altLang="en-US" sz="2200" b="1" dirty="0">
              <a:solidFill>
                <a:srgbClr val="FFFF66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26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C31D1-BEE0-DB02-4E52-5B7A23A3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C59814-C4FB-6BB9-AF9C-3A8FC593E907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3AC0255-59D0-231A-E183-F8F0F7395184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6E4C6-D2DA-3FED-D8AD-00DA30775155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5088B1-788D-8F42-3870-D110553659C8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6BC91D-06EB-833B-F61B-D6A621DACEB9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BA1466-FD83-89F4-DB25-198D5A5680B3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E965A8-C56B-7F12-E3EE-D025C60631CB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57FEE60-0F2D-1934-27D7-26DD6821316E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395AE-B204-5F0A-B364-F104541F3B2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6A70DBE-B633-0C4D-D93D-1CF5794991CB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378B17-4DE1-3006-8F3B-1CB5C1A1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74" y="1566352"/>
            <a:ext cx="6353670" cy="457390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7F2C36-510E-B7D9-7DCF-CE93830C706F}"/>
              </a:ext>
            </a:extLst>
          </p:cNvPr>
          <p:cNvSpPr/>
          <p:nvPr/>
        </p:nvSpPr>
        <p:spPr>
          <a:xfrm>
            <a:off x="4771507" y="3805383"/>
            <a:ext cx="3048001" cy="6188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94689-1B42-25AB-CE63-1E04817A75E9}"/>
              </a:ext>
            </a:extLst>
          </p:cNvPr>
          <p:cNvSpPr txBox="1"/>
          <p:nvPr/>
        </p:nvSpPr>
        <p:spPr>
          <a:xfrm>
            <a:off x="961279" y="3805383"/>
            <a:ext cx="3677795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Obesity Type II is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100% male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65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A76F-EA65-9AB7-58EC-22B1C6116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EA1C48-6EC8-83FD-41D1-3856BCFD1311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0C5202-DA66-21F1-2495-ED4B4FF67FF5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8F729-FD26-73DC-DF3F-CCF3B23D300A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44A5A5-9A03-7656-6A88-47989CF4DEC2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9AB87-42EC-08C3-F23A-FD739573A293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3DDBAF5-BD3B-772A-B408-839EE0600FDB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1B6AF-62E7-9970-C955-004706D103C4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EBEDF7-8514-3AF5-C974-1CA0E4BFC0F1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5DEE3-F0D8-8205-4DA2-1888E24A732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871E7C-2CAD-BE5B-7C0A-2388860A856D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A2638-94C7-F953-F1BF-2313BE39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74" y="1566352"/>
            <a:ext cx="6353670" cy="45739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7B52DD-74C2-0347-9438-8BAEE28B2665}"/>
              </a:ext>
            </a:extLst>
          </p:cNvPr>
          <p:cNvSpPr/>
          <p:nvPr/>
        </p:nvSpPr>
        <p:spPr>
          <a:xfrm>
            <a:off x="4771507" y="4384503"/>
            <a:ext cx="3048001" cy="6188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B55A8-EBFD-D3F7-298E-EC5C3677CFC5}"/>
              </a:ext>
            </a:extLst>
          </p:cNvPr>
          <p:cNvSpPr txBox="1"/>
          <p:nvPr/>
        </p:nvSpPr>
        <p:spPr>
          <a:xfrm>
            <a:off x="663388" y="4370161"/>
            <a:ext cx="3912931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Obesity Type III is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100% female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1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6D297-78D3-E3AE-1690-8911602C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85A7B8A-1EAA-3E3B-F28C-C3047F59D8A7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3BE4567-08EA-9FF3-B435-FFEBD56EEE6C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1594C-DB81-B079-0283-26447FAF4218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3A905-F5E0-0F4B-8C42-A6114A9F3A81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64061-0E10-F8DE-B9EC-23AC02D201D6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8370D5-D9F6-5CD3-8A93-80EA914AC6C0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0B3D9-086E-57BB-CAD6-DA7E1094E406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0EF21D-E64C-9A0B-EA72-0ADCDF7D1785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0E5AF4-6D88-F63A-4FB7-5C54B66B5B00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E06C53-87F5-9B83-3A60-FD6FF43F6DE7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7CB6F1-9437-550B-7CAF-BC5A4375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74" y="1566352"/>
            <a:ext cx="6353670" cy="45739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D5F2F8-C62F-F095-13E7-7B66E8B36201}"/>
              </a:ext>
            </a:extLst>
          </p:cNvPr>
          <p:cNvSpPr/>
          <p:nvPr/>
        </p:nvSpPr>
        <p:spPr>
          <a:xfrm>
            <a:off x="4639074" y="5549918"/>
            <a:ext cx="4227020" cy="6188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143AA-1A33-1104-DC4D-CEDB72943CD6}"/>
              </a:ext>
            </a:extLst>
          </p:cNvPr>
          <p:cNvSpPr txBox="1"/>
          <p:nvPr/>
        </p:nvSpPr>
        <p:spPr>
          <a:xfrm>
            <a:off x="448238" y="5547355"/>
            <a:ext cx="4163941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Overweight Level II is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70% male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64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A8A3-327C-2E2A-D88E-9DF96F920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2BA9FB5-6DFE-CC1E-EA53-7699A4B492F6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584685-67AC-7163-90B9-D8814436CF45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D06423-837E-5E75-353A-7D4520F6A375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6EA8E7-070D-9865-685B-11D431DA0652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B6E5C-B956-F002-99A1-083BE27C3590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7BDC50-16F3-803A-2554-680C0546E5A2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06E10-A9F7-F81D-4B09-310AC8D6E8B9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F4096C0-B7C8-273C-8A33-1D7BB51A4A3D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208F27-A298-BA46-68C6-E7C000FC6058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6C9ABA-91FD-7294-FA30-3F016AA55516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B675B5-7255-DAEC-A69A-EA207115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74" y="1566352"/>
            <a:ext cx="6353670" cy="4573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64B645-5508-7E0D-200F-5C02A74CC382}"/>
              </a:ext>
            </a:extLst>
          </p:cNvPr>
          <p:cNvSpPr/>
          <p:nvPr/>
        </p:nvSpPr>
        <p:spPr>
          <a:xfrm>
            <a:off x="4639074" y="2053683"/>
            <a:ext cx="4227020" cy="6188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02409-F6DC-9CDF-FAA7-EA0A2BF6AEB8}"/>
              </a:ext>
            </a:extLst>
          </p:cNvPr>
          <p:cNvSpPr txBox="1"/>
          <p:nvPr/>
        </p:nvSpPr>
        <p:spPr>
          <a:xfrm>
            <a:off x="331694" y="2051120"/>
            <a:ext cx="4280485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Insufficient Weight is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60% female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0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2563-3FF5-25D0-7E44-0DBF7536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8621F8-D902-16FE-34B0-33939FC738C0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FCF9E-8FB1-96FC-D8C1-86B4F0565E2F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5D13A-81D5-1BEA-B5A1-9C9F0E38CA4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E8B0CFF-176C-B57A-0EA3-23051FC96EA9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98559F-0F7E-550B-3F4C-5E13CFAC3E0E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A1E96D-59B0-4A51-3E7D-52DA912D5D77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D61E1-ACB3-C0B9-7D5A-8570858FFB07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80E1347-7870-BC6A-883C-5E9BCDEC5F71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8D6D48-2EF2-FC64-9E93-DA1937BBBB65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FAA7C67-9A36-D976-A0A7-AC47C154CEBD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C572F-C21C-025D-BA48-1DB945CA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74" y="1566352"/>
            <a:ext cx="6353670" cy="4573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B586E2-7E6B-D5CC-A5B4-6D804EE9D390}"/>
              </a:ext>
            </a:extLst>
          </p:cNvPr>
          <p:cNvSpPr/>
          <p:nvPr/>
        </p:nvSpPr>
        <p:spPr>
          <a:xfrm>
            <a:off x="4639074" y="2053683"/>
            <a:ext cx="4227020" cy="61883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21DDB-0CCF-0654-D873-782C27C355CD}"/>
              </a:ext>
            </a:extLst>
          </p:cNvPr>
          <p:cNvSpPr txBox="1"/>
          <p:nvPr/>
        </p:nvSpPr>
        <p:spPr>
          <a:xfrm>
            <a:off x="331694" y="2051120"/>
            <a:ext cx="4280485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Insufficient Weight is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60% female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CD527-685E-E0B3-B711-AB1853301871}"/>
              </a:ext>
            </a:extLst>
          </p:cNvPr>
          <p:cNvSpPr/>
          <p:nvPr/>
        </p:nvSpPr>
        <p:spPr>
          <a:xfrm>
            <a:off x="408324" y="1397032"/>
            <a:ext cx="11125200" cy="53136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723FA-3B38-0933-168A-947A0DF8340E}"/>
              </a:ext>
            </a:extLst>
          </p:cNvPr>
          <p:cNvSpPr txBox="1"/>
          <p:nvPr/>
        </p:nvSpPr>
        <p:spPr>
          <a:xfrm>
            <a:off x="648138" y="2967335"/>
            <a:ext cx="10895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"</a:t>
            </a:r>
            <a:r>
              <a:rPr lang="ko-KR" altLang="en-US" sz="3200" dirty="0" err="1">
                <a:solidFill>
                  <a:srgbClr val="C00000"/>
                </a:solidFill>
                <a:latin typeface="Aptos Black" panose="020B0004020202020204" pitchFamily="34" charset="0"/>
              </a:rPr>
              <a:t>Gender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ko-KR" altLang="en-US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strongly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ko-KR" altLang="en-US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influences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ko-KR" altLang="en-US" sz="32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obesity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ko-KR" altLang="en-US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prediction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9140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107A2-C997-0C2F-5BC2-F149645D0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2E49C2B7-D914-DBD3-EF88-965DE0864E34}"/>
              </a:ext>
            </a:extLst>
          </p:cNvPr>
          <p:cNvSpPr/>
          <p:nvPr/>
        </p:nvSpPr>
        <p:spPr>
          <a:xfrm>
            <a:off x="542428" y="2275684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D17DC-A5AE-B6D6-42A4-E843C060987B}"/>
              </a:ext>
            </a:extLst>
          </p:cNvPr>
          <p:cNvSpPr txBox="1"/>
          <p:nvPr/>
        </p:nvSpPr>
        <p:spPr>
          <a:xfrm flipH="1">
            <a:off x="3659432" y="780109"/>
            <a:ext cx="487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F9FCFD"/>
                </a:solidFill>
                <a:latin typeface="+mj-ea"/>
                <a:ea typeface="+mj-ea"/>
              </a:rPr>
              <a:t>Contents</a:t>
            </a:r>
            <a:endParaRPr lang="ko-KR" altLang="en-US" sz="4400" b="1" spc="-300" dirty="0">
              <a:solidFill>
                <a:srgbClr val="F9FCFD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F0D546-1C73-DB10-D839-983D4D514747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3BC815-5328-7BFA-EA18-EFFD24F47D9E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5497E0-ABDE-5DDB-D558-B46355F44A77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512D4-4280-94B7-0ED7-EC396EBAFDCF}"/>
              </a:ext>
            </a:extLst>
          </p:cNvPr>
          <p:cNvSpPr txBox="1"/>
          <p:nvPr/>
        </p:nvSpPr>
        <p:spPr>
          <a:xfrm flipH="1">
            <a:off x="801839" y="3158089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Contest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20157-CD3D-C4E6-90E9-19B06DC59675}"/>
              </a:ext>
            </a:extLst>
          </p:cNvPr>
          <p:cNvSpPr txBox="1"/>
          <p:nvPr/>
        </p:nvSpPr>
        <p:spPr>
          <a:xfrm flipH="1">
            <a:off x="3671081" y="315997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Data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B1C73-600B-4497-F659-A6AE6D7C58C7}"/>
              </a:ext>
            </a:extLst>
          </p:cNvPr>
          <p:cNvSpPr txBox="1"/>
          <p:nvPr/>
        </p:nvSpPr>
        <p:spPr>
          <a:xfrm flipH="1">
            <a:off x="6598028" y="317790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Model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5025B-EBEA-E565-7496-6F835EF7E8E9}"/>
              </a:ext>
            </a:extLst>
          </p:cNvPr>
          <p:cNvSpPr txBox="1"/>
          <p:nvPr/>
        </p:nvSpPr>
        <p:spPr>
          <a:xfrm flipH="1">
            <a:off x="9522409" y="3151014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Solution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484DBBB-DE2D-CAF9-0F62-7C73576B99D8}"/>
              </a:ext>
            </a:extLst>
          </p:cNvPr>
          <p:cNvSpPr/>
          <p:nvPr/>
        </p:nvSpPr>
        <p:spPr>
          <a:xfrm>
            <a:off x="542986" y="2275686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ECB2448-ABAF-1D14-58B1-1C2646F3C9B2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289E2F1-BB1A-402A-F989-FCCDE417536E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43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611F-799B-6E9D-4FA7-91EEE45A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89B358-CC0F-F359-8354-0694893DBBAC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4DD72-D04D-4472-4232-7B25B74EE695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CC0C40-16D9-45F9-77B8-E19925593004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8AD30-1971-18B3-0CF3-B3905AF751D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56FC22-BBFA-6036-7FB2-4EB99DF724DE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F9B2B-008B-6C78-D2EF-1C666A7D6200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509FCB-7E52-52B4-5FB2-7D12E658D9C7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1070B-AB81-F75B-B3BA-524A07562E5D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0B7543-B959-B957-E7B2-B7A4B67DFB08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8E6010-D01D-5C00-6778-2EFD995D403E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458E281-4E69-D63F-0A87-750BC6D502E1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AF7EFC-E885-5C69-1A9A-0776D9F4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33" y="2299637"/>
            <a:ext cx="4389006" cy="3702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54685E-45A3-2C94-2F9A-7EC518B3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08" y="2288334"/>
            <a:ext cx="4448155" cy="3696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43772-2955-740A-5242-3112E29EE12E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 Numerical Plots  -  Violin Plots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51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0F005-471A-049A-E9AF-C97C30D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CB76FF-09D7-51CB-12DC-1B12FCEA783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8B592-AD48-69A2-BE8E-23A2B3B8B585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797217-99FB-5AB1-5B48-59143A9AF848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1962D7-1728-CC2E-5049-DEFEE690F4EE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810B03-18FF-DCFE-CC9B-5009CA245BE8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6EB5E-0D33-CB32-24BC-ED52B95F2334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14A39C-EC82-B9C3-AAED-C68ED58F3EBB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E2D1F-C45E-A616-F72B-BE3ECEB195D6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17718D-B8A1-7CB4-3141-E8955FF9BC76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CC670-2C0F-7889-7539-89385AFC956F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465B7FA-F4B1-C334-E25B-5D8AB8AB1474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D46BB8-78A8-3D6C-B621-7BFFF20F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999813"/>
            <a:ext cx="10076033" cy="21564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B7A0BA8-1439-D9E7-2EB8-AA7315706ADF}"/>
              </a:ext>
            </a:extLst>
          </p:cNvPr>
          <p:cNvSpPr/>
          <p:nvPr/>
        </p:nvSpPr>
        <p:spPr>
          <a:xfrm>
            <a:off x="4165600" y="1990577"/>
            <a:ext cx="1403927" cy="204571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CA674-E724-EF69-F3D6-22CB582957E4}"/>
              </a:ext>
            </a:extLst>
          </p:cNvPr>
          <p:cNvSpPr txBox="1"/>
          <p:nvPr/>
        </p:nvSpPr>
        <p:spPr>
          <a:xfrm>
            <a:off x="648135" y="4360455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Number of main meal  - 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Nobeyesdad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EEA2D-616A-042D-9A33-8FE96DF5AF65}"/>
              </a:ext>
            </a:extLst>
          </p:cNvPr>
          <p:cNvSpPr txBox="1"/>
          <p:nvPr/>
        </p:nvSpPr>
        <p:spPr>
          <a:xfrm>
            <a:off x="648135" y="5200964"/>
            <a:ext cx="10895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Underweight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people eat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 more meals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to gain weight.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97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71E7-9B0B-C85A-23BC-07432B6E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F6ED08-656B-D3BD-8E4C-81DE4300E432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39893-15C2-97D2-8778-D3EFF836350F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6486F7-2DF4-2890-47B1-8512FAFBFBF5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606648-5D0D-E4D1-B04D-6DA88DF108BB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A616C1-E089-78CD-BBD2-EDE805446D4A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B148F-7267-AF6D-56E1-CB6F14FEF36D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FF8A20-2594-0D59-3F02-1DF05F99F18F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D22DE-28F3-5A2E-EF14-951524083A5F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DCC091-61EB-115F-4860-A0D872A5DA2D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2E6FFB-34D4-58A8-111B-C951A083E711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A8D7C4-9C53-5A46-2C9B-F73769167EDC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374BF-A506-0C9B-1ABF-DC543414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999813"/>
            <a:ext cx="10076033" cy="21564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D9009C-90A6-9DB2-C5BB-F14AC829BFE0}"/>
              </a:ext>
            </a:extLst>
          </p:cNvPr>
          <p:cNvSpPr/>
          <p:nvPr/>
        </p:nvSpPr>
        <p:spPr>
          <a:xfrm>
            <a:off x="4165600" y="1990577"/>
            <a:ext cx="1403927" cy="204571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8029D-6333-883C-9253-4A002C6FC2D6}"/>
              </a:ext>
            </a:extLst>
          </p:cNvPr>
          <p:cNvSpPr txBox="1"/>
          <p:nvPr/>
        </p:nvSpPr>
        <p:spPr>
          <a:xfrm>
            <a:off x="648135" y="4517469"/>
            <a:ext cx="10895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Frequency of consumption of vegetables  -  </a:t>
            </a: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Nobeyesdad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56D66-BCAA-5F73-1860-E04D11EF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64" y="1610293"/>
            <a:ext cx="10076033" cy="25459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91F706-6E5B-8B76-04BE-3E6602D1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60" y="1474288"/>
            <a:ext cx="9850225" cy="4382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45FBBB-9935-D286-30F7-07983F45C670}"/>
              </a:ext>
            </a:extLst>
          </p:cNvPr>
          <p:cNvSpPr/>
          <p:nvPr/>
        </p:nvSpPr>
        <p:spPr>
          <a:xfrm>
            <a:off x="5555669" y="1989821"/>
            <a:ext cx="1403927" cy="219887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7000C-05FC-341C-C90C-1778CAAE7B34}"/>
              </a:ext>
            </a:extLst>
          </p:cNvPr>
          <p:cNvSpPr txBox="1"/>
          <p:nvPr/>
        </p:nvSpPr>
        <p:spPr>
          <a:xfrm>
            <a:off x="648135" y="5200964"/>
            <a:ext cx="10895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All Obesity Type III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individuals eat vegetables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 three times.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77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5AF1-5C30-30A6-1BB2-BD35D335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FFCDCE-90EA-BF3F-F683-450CE2EF8BAA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E2C9D-D938-F01B-7354-82DB58B5A3B5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F75E8D-DB8B-5ADD-CFCD-6317F059B08D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5B216-4C58-F7F1-EA88-634C9CC4CD11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74013BC-B656-D904-7D95-8F82FE3D8F80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0F785-F17F-34F2-BEE4-F0A52336BCEC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57BCAA-9101-5AFA-18BA-8AE3B4BABEC9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B1821D-FE1B-2641-52A6-C38C9668B8BF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443F734-6284-B597-AE05-997E8F35C5B3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E128C9-79E5-72FE-BA2C-FE89F9AFA955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2CCE14-561B-4BA8-3E23-717C0519C7A3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2D7124-245C-FD7A-9C0B-1131096F2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6"/>
          <a:stretch/>
        </p:blipFill>
        <p:spPr>
          <a:xfrm>
            <a:off x="1163541" y="1444125"/>
            <a:ext cx="10023250" cy="4213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D2DED-33A7-7E0B-3C5B-5E7BC491C4DA}"/>
              </a:ext>
            </a:extLst>
          </p:cNvPr>
          <p:cNvSpPr txBox="1"/>
          <p:nvPr/>
        </p:nvSpPr>
        <p:spPr>
          <a:xfrm>
            <a:off x="648135" y="5829037"/>
            <a:ext cx="10895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Height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, Weight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and Gender are 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KEY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factors !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31137-EFBF-5574-43DC-0F63C456BBEE}"/>
              </a:ext>
            </a:extLst>
          </p:cNvPr>
          <p:cNvSpPr/>
          <p:nvPr/>
        </p:nvSpPr>
        <p:spPr>
          <a:xfrm>
            <a:off x="1163541" y="3550818"/>
            <a:ext cx="10023250" cy="207380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2AF035-42F4-4087-4781-60AB3162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75" y="5255276"/>
            <a:ext cx="28579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3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5E897-4373-E147-59D6-2F022169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3117AF-1551-8915-324A-C78884523AA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23C0C-F9AD-6C3C-B277-67E96C4D1C77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643B5BB-8085-5E0A-3ED8-D082063C2E88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530B2-156F-E57A-B4DB-24D4A1AE9038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EED6AF-CDAB-B540-E4F0-551B1F9B02B3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76F6-DD2A-78EB-997C-3868AFC3CA7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41B294B-8B8A-6C23-D2CB-58F90CB1CC68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E19CC-8046-02B4-010B-F898F6129379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152C246-8BCF-DE15-B28B-BB522129942A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B59191-E882-B87E-CC28-8B012EE59AE2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BE2DF3-7BE4-785A-11E6-6FB70AAED4C3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79732-4A80-BD57-B69E-07027657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6"/>
          <a:stretch/>
        </p:blipFill>
        <p:spPr>
          <a:xfrm>
            <a:off x="1163541" y="1444125"/>
            <a:ext cx="10023250" cy="4213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A9F15-FF47-7A74-EAC7-9AB8F83528C3}"/>
              </a:ext>
            </a:extLst>
          </p:cNvPr>
          <p:cNvSpPr txBox="1"/>
          <p:nvPr/>
        </p:nvSpPr>
        <p:spPr>
          <a:xfrm>
            <a:off x="648135" y="5829037"/>
            <a:ext cx="10895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Height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, 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Weight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and Gender are 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KEY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factors !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2BEE15-FC66-73CF-9706-854491EB3298}"/>
              </a:ext>
            </a:extLst>
          </p:cNvPr>
          <p:cNvSpPr/>
          <p:nvPr/>
        </p:nvSpPr>
        <p:spPr>
          <a:xfrm>
            <a:off x="1051264" y="1444125"/>
            <a:ext cx="10104898" cy="207380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C0A1D-0073-4508-6622-5F151A7D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75" y="5271721"/>
            <a:ext cx="28579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96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2E862-2B37-EC3C-7439-80084F44D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0249D0-E82C-830F-E68F-50CA096036E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2998C-E450-CE91-974F-F421A74295CE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A47C8C-2DF9-9647-FB3A-0CCF7BC560ED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29DDA-E17A-8632-A827-E8FD4377936A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CD60AA7-B583-257E-0CF4-7B250362472C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924A1-92FB-6894-92EA-85AD3E3963A2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9519F7A-EC02-206C-44F8-46697BB095EE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1253D-5F32-959F-36D9-17B82E69B4A1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CD84A8A-34DB-9238-C686-2B15E683ADB1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52F14-84F9-8030-8985-CD36286B77E8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3546D6-460D-F035-FCE1-BDA48892866B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16D2A-CF71-807C-0E08-B7E090E42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6"/>
          <a:stretch/>
        </p:blipFill>
        <p:spPr>
          <a:xfrm>
            <a:off x="1163541" y="1444125"/>
            <a:ext cx="10023250" cy="4213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D7EB5-F21F-1E23-43AA-E168C87CF37C}"/>
              </a:ext>
            </a:extLst>
          </p:cNvPr>
          <p:cNvSpPr txBox="1"/>
          <p:nvPr/>
        </p:nvSpPr>
        <p:spPr>
          <a:xfrm>
            <a:off x="648135" y="5829037"/>
            <a:ext cx="10895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Height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, 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Weight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and Gender are </a:t>
            </a:r>
            <a:r>
              <a:rPr lang="en-US" altLang="ko-KR" sz="2400" dirty="0">
                <a:solidFill>
                  <a:srgbClr val="C00000"/>
                </a:solidFill>
                <a:latin typeface="Aptos Black" panose="020B0004020202020204" pitchFamily="34" charset="0"/>
              </a:rPr>
              <a:t>KEY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factors !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C7D883-01E9-4660-AA5E-6988D79E9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75" y="5271721"/>
            <a:ext cx="285790" cy="9431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D7F069B-D9B5-918F-B24E-8EC26B99B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10672065" y="3399325"/>
            <a:ext cx="712780" cy="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7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7778-BBE5-1FDA-71D2-7010CAF5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934817-BF14-EA2A-02ED-E5C4AE13AB8D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613F4-86C6-32EF-9F20-C04036B15975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8F7D174-8A0A-2FA8-C174-34879AE4F43A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F5431-C6DE-958C-1491-98B553B1263A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F2464D-B4AC-0060-2234-A46693E3513A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6D815-1B4D-B8A3-FF59-82BCA1D6450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071EE9-5C68-DFE8-4D6B-14096355C241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C8FF6E-B642-8AFC-2172-F388C2413D46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0C897C-F0EC-9F71-C11E-75706DD36D57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6B796-F264-2543-8EBE-9130BA2D22B5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11F71B4-4588-16AB-AC43-3243A9603BF2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89F6A-83F1-2BEF-36E8-246C45E4BF1B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Combined Numerical Plots -  Joint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B314C-DCAE-758F-F101-62177E86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95" y="2140952"/>
            <a:ext cx="4929889" cy="39827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919E84-6CAC-5A2C-42C2-E6AE51F3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80" y="2172017"/>
            <a:ext cx="3941932" cy="38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9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9EB3-26E6-E656-C41D-FB1B43E26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A1FA26-A9F5-8782-DB4A-D7FA597247C7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A98B0-002F-7C60-628B-F8F6BEB91A0A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1F731E-E867-0173-0EC8-E4FFCF84B581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90FC1-CDA8-67E5-BA43-5D2417E6EC21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2D306A-D360-8EDF-7B0B-1F9AEEDE821B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24F2C-3CFF-40C6-22CC-11D11D8604F1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B689CC-030F-86E9-E754-5B7189DBE473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BC2C7-4304-7426-AD17-D9CDF0F9BB4D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CC2D05-E0BF-FEFA-ADE7-578124D36A98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B7494-01C2-8422-BECA-92AEF806AA6D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31017B-0D66-A16E-ADA5-AB8286B46ED5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773AE-BC37-9240-7334-54FC899A8F22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Combined Numerical Plots -  Joint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7CAF3F-5DEF-3208-61FB-104FC20A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95" y="2140952"/>
            <a:ext cx="4929889" cy="39827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E45336-46BA-1490-8B4E-501FAB2A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80" y="2172017"/>
            <a:ext cx="3941932" cy="38768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3C83773-D6B6-8008-4F0E-7289A7095940}"/>
              </a:ext>
            </a:extLst>
          </p:cNvPr>
          <p:cNvSpPr/>
          <p:nvPr/>
        </p:nvSpPr>
        <p:spPr>
          <a:xfrm>
            <a:off x="6548579" y="2035774"/>
            <a:ext cx="4638211" cy="418144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72CF0F-6BB7-10CE-4939-AE8047A1007A}"/>
              </a:ext>
            </a:extLst>
          </p:cNvPr>
          <p:cNvGrpSpPr/>
          <p:nvPr/>
        </p:nvGrpSpPr>
        <p:grpSpPr>
          <a:xfrm>
            <a:off x="6801431" y="2692806"/>
            <a:ext cx="3368127" cy="2836216"/>
            <a:chOff x="2192471" y="2840587"/>
            <a:chExt cx="3368127" cy="283621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D7D338-DFE1-2805-53AE-D455FE533771}"/>
                </a:ext>
              </a:extLst>
            </p:cNvPr>
            <p:cNvSpPr/>
            <p:nvPr/>
          </p:nvSpPr>
          <p:spPr>
            <a:xfrm>
              <a:off x="3007199" y="2840587"/>
              <a:ext cx="1785229" cy="1785229"/>
            </a:xfrm>
            <a:prstGeom prst="ellipse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Aptos Black" panose="020B0004020202020204" pitchFamily="34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FB3E641-9B8C-1EC8-3EB3-547150FD3B94}"/>
                </a:ext>
              </a:extLst>
            </p:cNvPr>
            <p:cNvSpPr/>
            <p:nvPr/>
          </p:nvSpPr>
          <p:spPr>
            <a:xfrm>
              <a:off x="3775369" y="3882274"/>
              <a:ext cx="1785229" cy="1785229"/>
            </a:xfrm>
            <a:prstGeom prst="ellipse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Aptos Black" panose="020B0004020202020204" pitchFamily="34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4C05BF-476F-0878-E969-22912C611713}"/>
                </a:ext>
              </a:extLst>
            </p:cNvPr>
            <p:cNvSpPr/>
            <p:nvPr/>
          </p:nvSpPr>
          <p:spPr>
            <a:xfrm>
              <a:off x="2192471" y="3891574"/>
              <a:ext cx="1785229" cy="1785229"/>
            </a:xfrm>
            <a:prstGeom prst="ellipse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Aptos Black" panose="020B00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7790E9-C61A-DA5F-02B8-C1BDA939F9E6}"/>
              </a:ext>
            </a:extLst>
          </p:cNvPr>
          <p:cNvSpPr txBox="1"/>
          <p:nvPr/>
        </p:nvSpPr>
        <p:spPr>
          <a:xfrm>
            <a:off x="7793161" y="3297040"/>
            <a:ext cx="143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NObeyesdad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1A919-D2FD-B754-5B6E-E68FF4345E4F}"/>
              </a:ext>
            </a:extLst>
          </p:cNvPr>
          <p:cNvSpPr txBox="1"/>
          <p:nvPr/>
        </p:nvSpPr>
        <p:spPr>
          <a:xfrm>
            <a:off x="7221612" y="4467130"/>
            <a:ext cx="88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Weight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81AD4-B81B-BFB5-200F-44603E7AEB4C}"/>
              </a:ext>
            </a:extLst>
          </p:cNvPr>
          <p:cNvSpPr txBox="1"/>
          <p:nvPr/>
        </p:nvSpPr>
        <p:spPr>
          <a:xfrm>
            <a:off x="8896664" y="446990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Height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7167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E9E8D-75B3-7F15-9964-2A7F6B1B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E4C112-F9AA-6CA7-3EDF-555882C8387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B3C4C-DDED-F74B-4079-947ED791650C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46DC79-3301-A669-B72A-6268B8590F12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1755E-C75F-15AD-8FB1-692B5282B539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1F85AB-C913-E724-B024-6E1FB4EE38B3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CD604-AFF1-266A-90E3-EBAF4F7BB56A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F1DD4D-EAB8-FFD8-701A-13305C844674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65F79A-999B-F5DD-2B9C-C5FE43867654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3446DF-4BC3-2109-64AA-D21D862E6D5F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C65347-E678-7F14-9FDE-85BF00DFADDF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56C9E8-C003-B89C-7B1B-2D6F352850FA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BF652-7C33-1D49-4554-08AA47259C25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Combined Numerical Plots -  Joint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5A209-39E9-E59D-903B-C8EF100C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95" y="2140952"/>
            <a:ext cx="4929889" cy="39827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809F11-6606-D035-FDF2-128119AD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80" y="2172017"/>
            <a:ext cx="3941932" cy="38768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C857B1-2E92-EB3D-2BB7-ACC024FBA3D4}"/>
              </a:ext>
            </a:extLst>
          </p:cNvPr>
          <p:cNvSpPr/>
          <p:nvPr/>
        </p:nvSpPr>
        <p:spPr>
          <a:xfrm>
            <a:off x="1476995" y="1942260"/>
            <a:ext cx="4784049" cy="418144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3F37C5-6A62-13B6-F01D-2A2D0B00D036}"/>
              </a:ext>
            </a:extLst>
          </p:cNvPr>
          <p:cNvGrpSpPr/>
          <p:nvPr/>
        </p:nvGrpSpPr>
        <p:grpSpPr>
          <a:xfrm>
            <a:off x="2192471" y="2692806"/>
            <a:ext cx="3368127" cy="2836216"/>
            <a:chOff x="2192471" y="2840587"/>
            <a:chExt cx="3368127" cy="283621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61AED89-AD46-130C-D940-C210437C5248}"/>
                </a:ext>
              </a:extLst>
            </p:cNvPr>
            <p:cNvSpPr/>
            <p:nvPr/>
          </p:nvSpPr>
          <p:spPr>
            <a:xfrm>
              <a:off x="3007199" y="2840587"/>
              <a:ext cx="1785229" cy="1785229"/>
            </a:xfrm>
            <a:prstGeom prst="ellipse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Aptos Black" panose="020B0004020202020204" pitchFamily="34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491F705-337B-5DFB-5568-8D227B4E1A78}"/>
                </a:ext>
              </a:extLst>
            </p:cNvPr>
            <p:cNvSpPr/>
            <p:nvPr/>
          </p:nvSpPr>
          <p:spPr>
            <a:xfrm>
              <a:off x="3775369" y="3882274"/>
              <a:ext cx="1785229" cy="1785229"/>
            </a:xfrm>
            <a:prstGeom prst="ellipse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Aptos Black" panose="020B0004020202020204" pitchFamily="34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3E3DC3-37D9-4E3B-CE2C-C8FED118E426}"/>
                </a:ext>
              </a:extLst>
            </p:cNvPr>
            <p:cNvSpPr/>
            <p:nvPr/>
          </p:nvSpPr>
          <p:spPr>
            <a:xfrm>
              <a:off x="2192471" y="3891574"/>
              <a:ext cx="1785229" cy="1785229"/>
            </a:xfrm>
            <a:prstGeom prst="ellipse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Aptos Black" panose="020B00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F834904-E24F-E7B8-1A42-917ABB9CD895}"/>
              </a:ext>
            </a:extLst>
          </p:cNvPr>
          <p:cNvSpPr txBox="1"/>
          <p:nvPr/>
        </p:nvSpPr>
        <p:spPr>
          <a:xfrm>
            <a:off x="3184201" y="3297040"/>
            <a:ext cx="143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NObeyesdad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6E83C-D5F4-781A-7F7B-23F7FE35C7DE}"/>
              </a:ext>
            </a:extLst>
          </p:cNvPr>
          <p:cNvSpPr txBox="1"/>
          <p:nvPr/>
        </p:nvSpPr>
        <p:spPr>
          <a:xfrm>
            <a:off x="4306184" y="446990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Height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40E71-BC01-234A-B9A9-B28BD69CB6B0}"/>
              </a:ext>
            </a:extLst>
          </p:cNvPr>
          <p:cNvSpPr txBox="1"/>
          <p:nvPr/>
        </p:nvSpPr>
        <p:spPr>
          <a:xfrm>
            <a:off x="2776078" y="448376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Age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037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51CEE-3BCA-F1E6-4308-12A32A986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2DB543-DB5B-0265-A965-514E8B8DB115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8D76CC-7430-DF3D-FB2C-66F981BFA86E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053208-9DAA-88DB-2944-7D0E0C5E27AC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3A8E4-E927-DF53-7C8E-D333A5A1C1E3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AEE7F56-16A4-AE37-6834-9E44D38CC6C3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3A3C7-04CC-FDE9-FDD2-7266BE81BB5F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E1743E-A274-30DA-AFB7-771647FB3A19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10683-3E86-E1E1-469A-4F6E0BF609E0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2CB8C11-C7F1-3B62-513C-DC7B1C4E397D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C88B1E-744B-0B01-1B1E-D01804096D87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34A5367-304B-9A81-91DE-6AA34544114E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958C57-F6D3-F115-6667-512B89EC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52" y="2199665"/>
            <a:ext cx="5120084" cy="3881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C62E04-9B9C-6387-DCCE-1D7ADF852E62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Numerical Correlation Plot -  Heatmap / Pearson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2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C417C-E463-0A51-B62F-973D735E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EE50565B-2835-010C-DBBD-1618937552AA}"/>
              </a:ext>
            </a:extLst>
          </p:cNvPr>
          <p:cNvSpPr/>
          <p:nvPr/>
        </p:nvSpPr>
        <p:spPr>
          <a:xfrm>
            <a:off x="542428" y="2275684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0E5B6-6D4B-0361-79C9-B566F901552D}"/>
              </a:ext>
            </a:extLst>
          </p:cNvPr>
          <p:cNvSpPr txBox="1"/>
          <p:nvPr/>
        </p:nvSpPr>
        <p:spPr>
          <a:xfrm flipH="1">
            <a:off x="3659432" y="780109"/>
            <a:ext cx="487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F9FCFD"/>
                </a:solidFill>
                <a:latin typeface="+mj-ea"/>
                <a:ea typeface="+mj-ea"/>
              </a:rPr>
              <a:t>Contents</a:t>
            </a:r>
            <a:endParaRPr lang="ko-KR" altLang="en-US" sz="4400" b="1" spc="-300" dirty="0">
              <a:solidFill>
                <a:srgbClr val="F9FCFD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3E6CDA4-BCFD-F985-3542-130058173811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AABF31-F911-0494-7C37-46056D20BEC4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FC6394-8FDB-D194-2630-A48641E06BEB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0297E-01A3-DC0C-C244-B26A5F0B9601}"/>
              </a:ext>
            </a:extLst>
          </p:cNvPr>
          <p:cNvSpPr txBox="1"/>
          <p:nvPr/>
        </p:nvSpPr>
        <p:spPr>
          <a:xfrm flipH="1">
            <a:off x="801839" y="3158089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Contest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F33F0-4559-A358-BDEC-A7EB37B53441}"/>
              </a:ext>
            </a:extLst>
          </p:cNvPr>
          <p:cNvSpPr txBox="1"/>
          <p:nvPr/>
        </p:nvSpPr>
        <p:spPr>
          <a:xfrm flipH="1">
            <a:off x="3671081" y="315997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Data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A035E-A893-E6A3-6B31-10D3AE814B73}"/>
              </a:ext>
            </a:extLst>
          </p:cNvPr>
          <p:cNvSpPr txBox="1"/>
          <p:nvPr/>
        </p:nvSpPr>
        <p:spPr>
          <a:xfrm flipH="1">
            <a:off x="6598028" y="317790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Model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F4966-06C2-A5DB-5488-CDEC216ABB4A}"/>
              </a:ext>
            </a:extLst>
          </p:cNvPr>
          <p:cNvSpPr txBox="1"/>
          <p:nvPr/>
        </p:nvSpPr>
        <p:spPr>
          <a:xfrm flipH="1">
            <a:off x="9522409" y="3151014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Solution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E7FD4-5458-0E43-398F-4506F285E0F0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B50011-E6BC-0DE5-B413-EA6E90C577F3}"/>
              </a:ext>
            </a:extLst>
          </p:cNvPr>
          <p:cNvSpPr/>
          <p:nvPr/>
        </p:nvSpPr>
        <p:spPr>
          <a:xfrm>
            <a:off x="541576" y="2279923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3C702B6-CB41-F17E-01A0-5F17F12642C2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3990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8392-399D-EB08-877F-5177227F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43A0CB81-0A9F-A934-3863-5E305DC54FD8}"/>
              </a:ext>
            </a:extLst>
          </p:cNvPr>
          <p:cNvSpPr/>
          <p:nvPr/>
        </p:nvSpPr>
        <p:spPr>
          <a:xfrm>
            <a:off x="6902424" y="2943948"/>
            <a:ext cx="1774945" cy="229400"/>
          </a:xfrm>
          <a:prstGeom prst="parallelogram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18BFD-B295-6204-9F82-5C95E5ABF4D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72A95-0087-AF99-7B9C-0E1D8C454740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FA5F4D-A632-FC69-C229-62FFBB33C240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FE905-6C2E-5FFE-CA80-40821679C27D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82DBC54-60C1-DB74-D252-3E7476B89E10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D570B-3222-23D6-BDE6-8BEE6227173E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AF0DC5-66FD-292B-4CEA-E827335DF3F4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AD280B-022F-D52F-6ADD-7E37AB19B82C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663EE3D-B55C-55A9-9652-D7558D51EFE9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78D1C-6220-2366-1B4E-5EB18EE7112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6CBE854-9D7D-FC4B-A7D6-244EAAFF61B8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8735B0-B83C-C211-62AF-C1B5E3B7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52" y="2199665"/>
            <a:ext cx="5120084" cy="3881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A99FA-2F36-4CD3-38CA-CA6E837231E8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Numerical Correlation Plot -  Heatmap / Pearson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9B9937-C381-4CD4-6AFD-1BF92198BD3F}"/>
              </a:ext>
            </a:extLst>
          </p:cNvPr>
          <p:cNvSpPr/>
          <p:nvPr/>
        </p:nvSpPr>
        <p:spPr>
          <a:xfrm>
            <a:off x="2327646" y="2716416"/>
            <a:ext cx="594238" cy="56257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392F4-F1D7-2F7A-B3F0-8667E530EB24}"/>
              </a:ext>
            </a:extLst>
          </p:cNvPr>
          <p:cNvSpPr txBox="1"/>
          <p:nvPr/>
        </p:nvSpPr>
        <p:spPr>
          <a:xfrm>
            <a:off x="5926595" y="2663721"/>
            <a:ext cx="6006787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Height : Weight &amp; FAF have a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positive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correlation.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7C018A-1C77-FCA8-A976-414B079B88DA}"/>
              </a:ext>
            </a:extLst>
          </p:cNvPr>
          <p:cNvSpPr/>
          <p:nvPr/>
        </p:nvSpPr>
        <p:spPr>
          <a:xfrm>
            <a:off x="4145041" y="2716416"/>
            <a:ext cx="594238" cy="56257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5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87888-5D48-2205-78FB-91353FA3B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43086C7F-0096-A72D-EACE-03620E7DA1B6}"/>
              </a:ext>
            </a:extLst>
          </p:cNvPr>
          <p:cNvSpPr/>
          <p:nvPr/>
        </p:nvSpPr>
        <p:spPr>
          <a:xfrm>
            <a:off x="6905866" y="3385613"/>
            <a:ext cx="1212311" cy="229400"/>
          </a:xfrm>
          <a:prstGeom prst="parallelogram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CCBE3-7ECD-E11C-3FEF-354C2929DBA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D2A37-A8BD-82F2-C143-5F9C22C8A0FA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D5876A-5611-4D4D-D506-C8F4A73B8783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B1587-BE93-8A3F-A1CB-E1C15E0ED442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88357D-22A4-84E7-BA4B-C59B3D97A468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137C4-B0AA-FDF5-D1A9-8C4CABBC740A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A95DF4-811F-AE74-C337-FE96A4BF08C7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591DE-AD5A-FD3C-9E6C-CFE79FEB0B4C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72F4B8-6F66-4B22-4960-714EA235999E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C62D0-F7D0-77FF-38A3-7FA9248BC1B2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3C8920-7258-A296-9C7A-9DA965CAD577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6E1402-3A53-1ECB-6C7C-730872D5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52" y="2199665"/>
            <a:ext cx="5120084" cy="3881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08275A-112A-7C41-029C-909589E90D84}"/>
              </a:ext>
            </a:extLst>
          </p:cNvPr>
          <p:cNvSpPr txBox="1"/>
          <p:nvPr/>
        </p:nvSpPr>
        <p:spPr>
          <a:xfrm>
            <a:off x="64813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Numerical Correlation Plot -  Heatmap / Pearson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E59BF-27ED-2D26-DF0E-9220975C51D9}"/>
              </a:ext>
            </a:extLst>
          </p:cNvPr>
          <p:cNvSpPr/>
          <p:nvPr/>
        </p:nvSpPr>
        <p:spPr>
          <a:xfrm>
            <a:off x="3693438" y="3135908"/>
            <a:ext cx="594238" cy="56257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7E001-205F-F195-3EFD-B4323D0D016C}"/>
              </a:ext>
            </a:extLst>
          </p:cNvPr>
          <p:cNvSpPr txBox="1"/>
          <p:nvPr/>
        </p:nvSpPr>
        <p:spPr>
          <a:xfrm>
            <a:off x="5926595" y="3107065"/>
            <a:ext cx="6006787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Weight : Heavier people drink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more water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30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869F1-4B31-2DD8-5FFA-F4A1E354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CF12D36-C91A-2B4A-1659-E2FC8A402523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FAA38-F872-EC08-A498-231DC895CFAA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293229-5054-BF9B-8453-62CCFDD9CB15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9F049-870D-44A1-0045-1669EDA7372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8C3EDE-7551-5A01-E71B-D3445A573103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349DC-5BAA-154D-C757-EED658B031F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E865A7-E997-59C3-EB39-14789181EF07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D05B0D-EB0F-76B7-F698-1BB7C7699CE0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E7A3AE2-21F2-6FBA-0ACC-119298D5FCA9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D041B-DB35-B1CD-7449-41243A1C97D9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78FA7D-2A64-E42F-6FF4-9D4A976CB250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BE48E-FD47-FF29-5DF5-9A883C0E6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1" b="1069"/>
          <a:stretch/>
        </p:blipFill>
        <p:spPr>
          <a:xfrm>
            <a:off x="1463326" y="2501153"/>
            <a:ext cx="9139837" cy="3645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F462C-B290-30E1-57EE-FDF4702755D0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Target Distribution with Gender - Histogram, Pie chart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00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382B-7B8B-F59F-0AE4-DE3603F58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180B5A2-D522-EC25-5B13-E9A7BBE5190A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8BD38-406D-A5B0-44BC-58863E47B731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F79EF9A-F2D3-9D5F-0A13-019131B59BA0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18D610-0033-D032-75FF-049D165196C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AC0283-7C88-0A9F-572A-81C54AA7FE34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C86E9-F3FD-E94C-C223-CA0CFD61C24F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09411D5-2DC8-1CE3-B12C-28F399B2A120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2546E-C46D-FBE9-DF00-B4A0342B5DA7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04CD7C-5784-2502-18E7-E9BDAC2B9177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1D3EB3-219D-0A70-75BA-8591630FBB54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158C8E9-DD00-8954-4D09-F3D8F4DB2DBA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4A8D1-F811-5B09-3FA3-20768440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1" b="1069"/>
          <a:stretch/>
        </p:blipFill>
        <p:spPr>
          <a:xfrm>
            <a:off x="1463326" y="2501153"/>
            <a:ext cx="9139837" cy="3645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A3386-2DA9-E895-9233-D9CA6C3387A3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Target Distribution with Gender - Histogram, Pie chart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347300-BAB0-B842-2539-4752FA1F9B7B}"/>
              </a:ext>
            </a:extLst>
          </p:cNvPr>
          <p:cNvSpPr/>
          <p:nvPr/>
        </p:nvSpPr>
        <p:spPr>
          <a:xfrm>
            <a:off x="3684495" y="2501153"/>
            <a:ext cx="1075764" cy="241150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3B1AE-451B-80ED-E4FD-B88D10B6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4557372" y="2147426"/>
            <a:ext cx="712780" cy="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7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25EE3-28EC-E1FF-7F82-1E077780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CBC326-A116-497F-418F-3E3AFFC8D58D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AA274-2A91-6BB6-4B05-ED2CC76D1EDA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37EEA91-3B0E-5420-292E-B29E5448B97C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162B3-F36A-E837-060F-27B7802C7486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14EC03F-3ED3-80E1-459C-7071AAF7E677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E35779-B5B8-BA31-5403-299DE310BCB2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4C0F27-8A2D-565D-2608-E11673C7E412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336297-36F2-8F45-C35B-21D6C1F2EE50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5ABD235-A8A9-5C13-927F-9E42CB2342A8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7ED0D-90D4-5416-C001-F6C41B0B99C5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3880F66-5EDA-FBD5-CE4E-AF0194AB3432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9A6B3-344F-52B1-37C6-43425E89303F}"/>
              </a:ext>
            </a:extLst>
          </p:cNvPr>
          <p:cNvSpPr txBox="1"/>
          <p:nvPr/>
        </p:nvSpPr>
        <p:spPr>
          <a:xfrm>
            <a:off x="630205" y="1262741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 Categorical Plots  - Count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836E7E1-2E13-F666-8D33-B319F7A16B5D}"/>
              </a:ext>
            </a:extLst>
          </p:cNvPr>
          <p:cNvGrpSpPr/>
          <p:nvPr/>
        </p:nvGrpSpPr>
        <p:grpSpPr>
          <a:xfrm>
            <a:off x="2019178" y="1986945"/>
            <a:ext cx="3772313" cy="4507419"/>
            <a:chOff x="620687" y="2204892"/>
            <a:chExt cx="3772313" cy="45074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F8E456-E937-495F-88E4-703BC305C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37" y="2204892"/>
              <a:ext cx="3667363" cy="33823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E477D9-2F2C-5C8E-A1C2-3D83B29C0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87" y="5588442"/>
              <a:ext cx="3758777" cy="1123869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1EF3465-151D-B190-4987-BB37437E1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1" y="1891142"/>
            <a:ext cx="3774910" cy="34952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373D7B-A6FB-780F-53D6-966C75BA5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2" y="5370495"/>
            <a:ext cx="4006136" cy="11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86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9ACE4-1534-821C-F262-8719F1EC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780EA8-5E84-AF23-03CD-72A0C8DC3AA5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35314-3D06-9537-46C5-DDC72DBBDAE8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C9DA1E-D980-E7CC-54F6-9D99171142F6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9A40B-4374-2D95-DF7F-1696106C9085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CEDD6A-AAA1-3F77-D703-3D4DB3E29CF7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9C0FA-A5ED-4237-0B77-60B0485B42D8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D26DBCC-65C0-1B2F-9F04-D1CBAA3C21C8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49DD5E-3B3E-CCD5-5C30-C40182378CFF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621E0B-99D1-B9B6-11D9-12D438F74CB3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1E26B-8E17-BF03-4105-4E5B97C75ACE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0CB8A4-29B1-1F1A-DE80-589B2BB11400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F1DED-5D48-6CA4-D2D8-CB8310D6E1C3}"/>
              </a:ext>
            </a:extLst>
          </p:cNvPr>
          <p:cNvSpPr txBox="1"/>
          <p:nvPr/>
        </p:nvSpPr>
        <p:spPr>
          <a:xfrm>
            <a:off x="630205" y="1262741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 Categorical Plots  - Count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A008E-A488-8560-EFBD-3AB030905040}"/>
              </a:ext>
            </a:extLst>
          </p:cNvPr>
          <p:cNvGrpSpPr/>
          <p:nvPr/>
        </p:nvGrpSpPr>
        <p:grpSpPr>
          <a:xfrm>
            <a:off x="2019178" y="1986945"/>
            <a:ext cx="3772313" cy="4507419"/>
            <a:chOff x="620687" y="2204892"/>
            <a:chExt cx="3772313" cy="45074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6ED145E-9E17-F36A-F278-51C6029C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37" y="2204892"/>
              <a:ext cx="3667363" cy="33823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35C20C3-1B09-EDA1-344E-2EDA074C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87" y="5588442"/>
              <a:ext cx="3758777" cy="1123869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F1FBEAD-85CF-CA2C-DAAA-64644B15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1" y="1891142"/>
            <a:ext cx="3774910" cy="34952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115164-F25D-48CF-0337-07611DCD7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2" y="5370495"/>
            <a:ext cx="4006136" cy="11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7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B265-3801-659A-1120-3EA17D05E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97A88F-1526-DD06-01EF-1098A92219F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E0C66-0BB6-7E27-2798-3680C794E336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AEF7A3-0A09-E32B-6D18-E2249B2D281E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4D03F8-D2A6-8B75-60F3-EA0C1963C09B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32BAAC6-6EF1-8D42-6811-8C3B2132CB92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D3626-732C-01E6-5F4D-ACBDC55968DA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F4AF566-6149-D3CF-680E-5768641D12D2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2C2DDE-5E89-091A-1440-2479597B634B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952019-1FBC-FF06-9E0D-030BF56DECFD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85C32-D4B3-4205-712E-8F9147B9398E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653D77-631A-5166-A776-1165E7ABA380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0FB2A-50FB-D2C3-E9E2-FC3657FBA72D}"/>
              </a:ext>
            </a:extLst>
          </p:cNvPr>
          <p:cNvSpPr txBox="1"/>
          <p:nvPr/>
        </p:nvSpPr>
        <p:spPr>
          <a:xfrm>
            <a:off x="630205" y="1262741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 Categorical Plots  - Count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889DF8-1707-0D80-9FE2-C4620DDBC4CC}"/>
              </a:ext>
            </a:extLst>
          </p:cNvPr>
          <p:cNvGrpSpPr/>
          <p:nvPr/>
        </p:nvGrpSpPr>
        <p:grpSpPr>
          <a:xfrm>
            <a:off x="2019178" y="1986945"/>
            <a:ext cx="3772313" cy="4507419"/>
            <a:chOff x="620687" y="2204892"/>
            <a:chExt cx="3772313" cy="45074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2AFB20-FA75-C2E8-4E37-B43074DA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37" y="2204892"/>
              <a:ext cx="3667363" cy="33823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2FDFEEA-6E7A-4E6C-7F28-EB8C11B3F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87" y="5588442"/>
              <a:ext cx="3758777" cy="1123869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C1949E-62F7-2D50-066C-A8992D69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1" y="1891142"/>
            <a:ext cx="3774910" cy="34952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C3229B-52DC-B85B-A58B-EA6D5D3C1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2" y="5370495"/>
            <a:ext cx="4006136" cy="11238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252B55B-C197-DBEE-CA88-880C4137629F}"/>
              </a:ext>
            </a:extLst>
          </p:cNvPr>
          <p:cNvSpPr/>
          <p:nvPr/>
        </p:nvSpPr>
        <p:spPr>
          <a:xfrm>
            <a:off x="2124128" y="3078758"/>
            <a:ext cx="2355508" cy="118590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60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48E79-AB00-3F43-A399-76DC9C554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4B4EE7-D7C5-9690-4E2F-1765DFD69CBA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1AB0-0F08-EF1A-2612-D1A459A6B5E7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91C1EF-D847-8493-E896-F146ADC9A677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087D5-FF0E-BE53-2662-0E6C54081054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00604A-4526-C02B-45DF-32E6AE8CEDC5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04A852-5446-79F7-C7AD-05B184B1E40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FB56E9-5967-6884-7927-25FD59121F6B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D740A-4FBA-CABA-4D16-25BC0DA49410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BC1ADA-756C-6754-CA21-D4490571281D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62B9D6-87CE-DFE0-146E-4ED7FA824304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FF93B7C-2F1C-282C-7086-A574C1C5ECC5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78E9-2ACA-0BE3-655E-7139170025DC}"/>
              </a:ext>
            </a:extLst>
          </p:cNvPr>
          <p:cNvSpPr txBox="1"/>
          <p:nvPr/>
        </p:nvSpPr>
        <p:spPr>
          <a:xfrm>
            <a:off x="630205" y="1262741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Individual Categorical Plots  - Count Plot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A0959D-0582-5DC3-5BD7-1C65E1B7ADCE}"/>
              </a:ext>
            </a:extLst>
          </p:cNvPr>
          <p:cNvGrpSpPr/>
          <p:nvPr/>
        </p:nvGrpSpPr>
        <p:grpSpPr>
          <a:xfrm>
            <a:off x="2019178" y="1986945"/>
            <a:ext cx="3772313" cy="4507419"/>
            <a:chOff x="620687" y="2204892"/>
            <a:chExt cx="3772313" cy="45074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5A9435-495E-CF56-E75C-4F31D93E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37" y="2204892"/>
              <a:ext cx="3667363" cy="33823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1B45789-9227-9E5A-7D22-FB23D5A6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87" y="5588442"/>
              <a:ext cx="3758777" cy="1123869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A564D49-7261-CDCD-9314-CD83AB3C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1" y="1891142"/>
            <a:ext cx="3774910" cy="34952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AF0984-18C4-0D98-A028-8CD4D7FE2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2" y="5370495"/>
            <a:ext cx="4006136" cy="11238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B9104-1572-9594-EFB7-A46800555ED6}"/>
              </a:ext>
            </a:extLst>
          </p:cNvPr>
          <p:cNvSpPr/>
          <p:nvPr/>
        </p:nvSpPr>
        <p:spPr>
          <a:xfrm>
            <a:off x="2124128" y="4187120"/>
            <a:ext cx="2355508" cy="118590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06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8C2-288B-F423-0914-D88324F24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CF49E2-C20A-8AB2-BE69-18F874D27DF4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FCB5E-3C2F-D9AB-0192-AC740B47EAD3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7C1412-C929-352F-E68A-D6207814E516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032603-0093-18D7-C9E4-4E7C9356C533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6808DF1-C500-B542-D2D5-849DAAD4C790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1660D-F900-D68E-0E13-69755CD0C15B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B15C12-0578-313E-755B-4179B623FD61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4F086-F1F5-22E6-AAAC-4B075E0C492B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8FE9C5-7AD7-AFB0-52C6-044F01599867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A634C-69B4-FF90-5A5E-4F02F8F7C48F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A6D1713-BA6B-A85D-9C2A-BD33F9E3BC28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3249B-866E-E22B-9D1B-662CF01EB1DC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Principal Component Analysis (PCA) &amp;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KMeans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20D37-F4D3-72B9-C621-1CC685B8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58" y="2190722"/>
            <a:ext cx="8495682" cy="41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4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E049-ECEF-8EC5-0235-BC721E768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DBF626B9-2F89-DCCB-FAC9-9542CC021AE4}"/>
              </a:ext>
            </a:extLst>
          </p:cNvPr>
          <p:cNvSpPr/>
          <p:nvPr/>
        </p:nvSpPr>
        <p:spPr>
          <a:xfrm>
            <a:off x="1359657" y="1743386"/>
            <a:ext cx="7414387" cy="277574"/>
          </a:xfrm>
          <a:prstGeom prst="parallelogram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8C46C-657D-14D9-F30A-A420A799CFAC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404CD-4939-DAE9-E376-623F0FFA94F1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F8D46C7-33E3-F301-8D26-064498B85D9F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E4485D-B48E-BB2B-8314-783D7AF01750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F3AAE2-784C-B2BD-36D9-36D54A50B502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6D559-9FEF-1A74-56AA-9FAD31894DDB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BE8501-15FC-2727-09D7-83C468FE328D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B92BB-5DA8-0594-A6AB-8179936AA65A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23E223-9A8D-B5BC-24F5-C36B892F3ECC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2DB2A6-42E4-A830-B157-E09CAB3404E0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48198D-4E1A-49F8-22B1-8FC7A0A92705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0764E-5C67-315E-67AD-51F45FDCAAED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Principal Component Analysis (PCA) &amp;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KMeans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CFD7A-2D4E-D596-A25E-42FBAAF2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58" y="2190722"/>
            <a:ext cx="8495682" cy="41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3FAD2-70D6-B8BB-340C-6EC8B981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46D3BDD5-6AC2-EF7B-136F-778736F19BC0}"/>
              </a:ext>
            </a:extLst>
          </p:cNvPr>
          <p:cNvSpPr/>
          <p:nvPr/>
        </p:nvSpPr>
        <p:spPr>
          <a:xfrm>
            <a:off x="542428" y="2275684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1A7B4-891B-54DD-9CFB-71B3F8D69F9F}"/>
              </a:ext>
            </a:extLst>
          </p:cNvPr>
          <p:cNvSpPr txBox="1"/>
          <p:nvPr/>
        </p:nvSpPr>
        <p:spPr>
          <a:xfrm flipH="1">
            <a:off x="3659432" y="780109"/>
            <a:ext cx="487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F9FCFD"/>
                </a:solidFill>
                <a:latin typeface="+mj-ea"/>
                <a:ea typeface="+mj-ea"/>
              </a:rPr>
              <a:t>Contents</a:t>
            </a:r>
            <a:endParaRPr lang="ko-KR" altLang="en-US" sz="4400" b="1" spc="-300" dirty="0">
              <a:solidFill>
                <a:srgbClr val="F9FCFD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F330A6-D91C-835C-82A4-6AD2E2A8E970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B3C043-AD33-4F1E-1D25-91236E1D7E07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1B3BE19-D51B-A6D7-0B95-178C1CCBA554}"/>
              </a:ext>
            </a:extLst>
          </p:cNvPr>
          <p:cNvSpPr/>
          <p:nvPr/>
        </p:nvSpPr>
        <p:spPr>
          <a:xfrm>
            <a:off x="9236779" y="2279925"/>
            <a:ext cx="2450066" cy="245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99F18-D023-271F-2116-8F744F762C4F}"/>
              </a:ext>
            </a:extLst>
          </p:cNvPr>
          <p:cNvSpPr txBox="1"/>
          <p:nvPr/>
        </p:nvSpPr>
        <p:spPr>
          <a:xfrm flipH="1">
            <a:off x="801839" y="3158089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Contest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B223D-57F7-BA46-9A86-75F6A759E869}"/>
              </a:ext>
            </a:extLst>
          </p:cNvPr>
          <p:cNvSpPr txBox="1"/>
          <p:nvPr/>
        </p:nvSpPr>
        <p:spPr>
          <a:xfrm flipH="1">
            <a:off x="3671081" y="315997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Data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EF7C4-F728-CFE3-8FF4-6C42C4546C2A}"/>
              </a:ext>
            </a:extLst>
          </p:cNvPr>
          <p:cNvSpPr txBox="1"/>
          <p:nvPr/>
        </p:nvSpPr>
        <p:spPr>
          <a:xfrm flipH="1">
            <a:off x="6598028" y="3177907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Model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78344-2E8F-EE10-F272-60000AF58AED}"/>
              </a:ext>
            </a:extLst>
          </p:cNvPr>
          <p:cNvSpPr txBox="1"/>
          <p:nvPr/>
        </p:nvSpPr>
        <p:spPr>
          <a:xfrm flipH="1">
            <a:off x="9522409" y="3151014"/>
            <a:ext cx="187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0B3041"/>
                </a:solidFill>
                <a:latin typeface="+mj-ea"/>
                <a:ea typeface="+mj-ea"/>
              </a:rPr>
              <a:t>Solution</a:t>
            </a:r>
            <a:endParaRPr lang="ko-KR" altLang="en-US" sz="3600" b="1" spc="-300" dirty="0">
              <a:solidFill>
                <a:srgbClr val="0B3041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70A5FCF-2298-331B-F47A-2488E83B9536}"/>
              </a:ext>
            </a:extLst>
          </p:cNvPr>
          <p:cNvSpPr/>
          <p:nvPr/>
        </p:nvSpPr>
        <p:spPr>
          <a:xfrm>
            <a:off x="3429061" y="2275686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49A2554-0BB3-FA9B-108B-A29252FE29B6}"/>
              </a:ext>
            </a:extLst>
          </p:cNvPr>
          <p:cNvSpPr/>
          <p:nvPr/>
        </p:nvSpPr>
        <p:spPr>
          <a:xfrm>
            <a:off x="6323251" y="2279923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C8937D7-697A-1CAC-8503-36FA492A9830}"/>
              </a:ext>
            </a:extLst>
          </p:cNvPr>
          <p:cNvSpPr/>
          <p:nvPr/>
        </p:nvSpPr>
        <p:spPr>
          <a:xfrm>
            <a:off x="540454" y="2279925"/>
            <a:ext cx="2450066" cy="2450066"/>
          </a:xfrm>
          <a:prstGeom prst="ellipse">
            <a:avLst/>
          </a:prstGeom>
          <a:solidFill>
            <a:srgbClr val="0B304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3052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5A12F-CF56-FA85-564A-55B1444CF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25D8970A-34EF-D7D6-E6B3-44E0FFD59F15}"/>
              </a:ext>
            </a:extLst>
          </p:cNvPr>
          <p:cNvSpPr/>
          <p:nvPr/>
        </p:nvSpPr>
        <p:spPr>
          <a:xfrm>
            <a:off x="8912741" y="1743386"/>
            <a:ext cx="1774945" cy="277574"/>
          </a:xfrm>
          <a:prstGeom prst="parallelogram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ED6E4-C02A-690B-B72C-9CE6C68FB345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D695A-2148-9278-FE86-A4AF8ED810BB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4C0A940-3300-EB72-13BD-E14AA55222FA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4B974-14CC-11FC-9796-51CED64F8C7C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1D7E84-5E06-8494-E86D-2EAA8595AAB3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BDBBC-353E-C517-00D5-B0826205F164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B76E92-07A1-5EEC-ABCD-315AD6AE8E16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8E53F-0603-1335-AA9C-A1AB7672159D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B19101A-77D8-598B-3635-681BE7C50F87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6BCAD-9EBD-89FF-9921-BB2B3FE84201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BAF011-5826-97F9-246C-62B875A705E8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20F4B-2DC6-A1FE-BD8F-48D3C0B69DC6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Principal Component Analysis (PCA) &amp;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KMeans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1194C3-1578-005E-33FE-0FC7D6BA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58" y="2190722"/>
            <a:ext cx="8495682" cy="41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5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FBDF3-AFF2-C2DA-DD02-2C146E27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6835DAD-C711-A318-8C32-3D38FC2FACC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DD54F-4CEC-7C13-16E8-D2D0CFECB879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5965D-BFE9-A2D1-6511-DE5EEFD7AD53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2B500-BCC6-D937-C6F1-D9841BBEB39F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EF439A-4E6F-4DC4-4826-0ACD36DFCA11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D4E39-2D2B-C226-C636-B51A6C866E55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5679E2-E481-8934-45D2-9DB46F30631D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38268-1CCC-25F0-676E-2722BBA8709A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73DF1C-7358-D3C8-3CF7-B21E6AAA367B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0D9973-F267-2010-F92A-148276177FBF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0E1ED0-77DC-6509-ED72-5C92741B01AB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F25F8-C949-5961-3EBC-CC8BE695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39" y="2153287"/>
            <a:ext cx="6605257" cy="415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BF78-FFE6-4FA4-FE5C-4C220894661F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 &amp; improve data preprocessing 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43AA02-EAEA-0B81-3190-EEB0BDB2158A}"/>
              </a:ext>
            </a:extLst>
          </p:cNvPr>
          <p:cNvSpPr/>
          <p:nvPr/>
        </p:nvSpPr>
        <p:spPr>
          <a:xfrm>
            <a:off x="1183341" y="2476664"/>
            <a:ext cx="3272118" cy="38307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2E5C7-F9BC-0DF1-0158-CE7BD3993FB6}"/>
              </a:ext>
            </a:extLst>
          </p:cNvPr>
          <p:cNvSpPr/>
          <p:nvPr/>
        </p:nvSpPr>
        <p:spPr>
          <a:xfrm>
            <a:off x="1183341" y="3168479"/>
            <a:ext cx="3603812" cy="38307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F9B89-2740-70C8-D69F-687ED46E7C1C}"/>
              </a:ext>
            </a:extLst>
          </p:cNvPr>
          <p:cNvSpPr/>
          <p:nvPr/>
        </p:nvSpPr>
        <p:spPr>
          <a:xfrm>
            <a:off x="1183342" y="4691811"/>
            <a:ext cx="3048000" cy="58464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396FE-02CB-3882-3F29-5ECA3A809255}"/>
              </a:ext>
            </a:extLst>
          </p:cNvPr>
          <p:cNvSpPr txBox="1"/>
          <p:nvPr/>
        </p:nvSpPr>
        <p:spPr>
          <a:xfrm>
            <a:off x="5025423" y="2977286"/>
            <a:ext cx="5518791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Convert to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integer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type  for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ease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of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modeling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06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F674-905E-026B-4227-56835A835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DE254E-9C33-791F-1FA5-726D9BF9C457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C84D9-4AC2-233D-A9F6-8EBE71B0AA7B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69CE87-2A47-E601-3CDC-310AC3136CD4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AC5DAA-771E-245B-F24F-6D734D7602BC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35332BF-3A10-4837-363D-7D0FEF530816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3C2135-1C8A-74E9-BF54-0089BC072224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6F6D386-017C-8496-EA63-969DD4DEB86E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E80366-DE71-5759-1B7E-8E73950A991E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774C5F-486F-7FBB-6F3B-D0786E2274AB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F981C0-6125-B2FF-45EB-2BB8F321B967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B045C6-50DE-D8F7-A35C-0CC5F715857A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0F2EF-6CCC-A04E-D26B-D55C7677155F}"/>
              </a:ext>
            </a:extLst>
          </p:cNvPr>
          <p:cNvSpPr txBox="1"/>
          <p:nvPr/>
        </p:nvSpPr>
        <p:spPr>
          <a:xfrm>
            <a:off x="630205" y="1450999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 &amp; improve data preprocessing functions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561A34-B3F0-899B-3978-58C122495BEA}"/>
              </a:ext>
            </a:extLst>
          </p:cNvPr>
          <p:cNvSpPr/>
          <p:nvPr/>
        </p:nvSpPr>
        <p:spPr>
          <a:xfrm>
            <a:off x="1183341" y="3168479"/>
            <a:ext cx="3603812" cy="38307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BDF40-E043-A0B5-283A-9AFEF4F8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4" y="2643424"/>
            <a:ext cx="6605257" cy="2671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D2E8E-1B22-195C-3E84-20B20F043796}"/>
              </a:ext>
            </a:extLst>
          </p:cNvPr>
          <p:cNvSpPr txBox="1"/>
          <p:nvPr/>
        </p:nvSpPr>
        <p:spPr>
          <a:xfrm>
            <a:off x="5280497" y="3604492"/>
            <a:ext cx="847209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With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FeatureDropper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rgbClr val="0B3041"/>
                </a:solidFill>
                <a:latin typeface="Aptos Black" panose="020B0004020202020204" pitchFamily="34" charset="0"/>
              </a:rPr>
              <a:t>,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we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removed unnecessary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columns from the data.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F7B7F9-1CB2-85B0-938B-BFA77BF8093C}"/>
              </a:ext>
            </a:extLst>
          </p:cNvPr>
          <p:cNvSpPr/>
          <p:nvPr/>
        </p:nvSpPr>
        <p:spPr>
          <a:xfrm>
            <a:off x="1676685" y="3123267"/>
            <a:ext cx="1426733" cy="30573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11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D88A-C080-4B2C-409A-211CEECDD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4E7798-9DB9-CD28-DEBC-5165CB6DA17F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B94A86-2023-AD9F-68CC-6BF69EFFF312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0891F8-F577-63DA-1330-D2268042F724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75AC7C-7CA5-0A34-1AC8-34B1F2E8D0B8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DF608-1F9B-6358-0C81-A806F9CE56E7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EF7A4F-D926-38E6-2E2F-72FF40357952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9776F-F0CC-BF1A-E5D0-6AD337AC0960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2F7D3EF-90AB-72B6-8D96-54452F22AE24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F10C-0529-2BAE-868E-4E38E59D5ADE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7192DA0-F8AB-2838-FCAB-288E4E87E0E3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D1E6A-D9F6-44DC-A87F-A2C8B75A1C3A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Cross_val_model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CF289F-84D5-AE08-B2D9-ECD26EE9676B}"/>
              </a:ext>
            </a:extLst>
          </p:cNvPr>
          <p:cNvSpPr/>
          <p:nvPr/>
        </p:nvSpPr>
        <p:spPr>
          <a:xfrm>
            <a:off x="879817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5A1716B-CF51-9F4F-1678-C5679062E69D}"/>
              </a:ext>
            </a:extLst>
          </p:cNvPr>
          <p:cNvSpPr/>
          <p:nvPr/>
        </p:nvSpPr>
        <p:spPr>
          <a:xfrm>
            <a:off x="4616022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1FBFA8-BFBD-C7A0-3474-E6E244987F03}"/>
              </a:ext>
            </a:extLst>
          </p:cNvPr>
          <p:cNvSpPr/>
          <p:nvPr/>
        </p:nvSpPr>
        <p:spPr>
          <a:xfrm>
            <a:off x="8352227" y="2565409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25CF-FB68-D4BA-DFB4-BC2CEE100C1B}"/>
              </a:ext>
            </a:extLst>
          </p:cNvPr>
          <p:cNvSpPr txBox="1"/>
          <p:nvPr/>
        </p:nvSpPr>
        <p:spPr>
          <a:xfrm>
            <a:off x="4969569" y="3820207"/>
            <a:ext cx="22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Deduplication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DDD55-A0F2-7AFD-552C-81970D2C4B98}"/>
              </a:ext>
            </a:extLst>
          </p:cNvPr>
          <p:cNvSpPr txBox="1"/>
          <p:nvPr/>
        </p:nvSpPr>
        <p:spPr>
          <a:xfrm>
            <a:off x="1071942" y="3820207"/>
            <a:ext cx="25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Stratified K-Fold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C55EA-E8C0-B452-3377-5CC13BF1E001}"/>
              </a:ext>
            </a:extLst>
          </p:cNvPr>
          <p:cNvSpPr txBox="1"/>
          <p:nvPr/>
        </p:nvSpPr>
        <p:spPr>
          <a:xfrm>
            <a:off x="8740082" y="3820207"/>
            <a:ext cx="2184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3 </a:t>
            </a:r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DataFrames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5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99C-11FD-DCF5-8F4B-47834C7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1290BD-F87B-010C-8DAE-2A063E144CAB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C54F8D-2B93-61F9-7034-F4FCD0C76EAB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6939B-E315-6476-6817-7250B06CF422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29DEAD9-4046-E5A9-A67E-87D051D14AC3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73501-CAFB-4B72-4580-917776D3D50C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ABB2B1F-D231-B616-A895-F54D89FBE5E4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FB3B83-36FB-889B-7D31-0A52C3F42036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46E5204-343C-3B6D-963D-BB32C5031BDC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07AFB-0FEB-02C9-CF06-39A7692F286C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65965EE-041A-37E3-D133-B14A5ABD7238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D98-E9B5-9079-8FAF-D7996CCEA7C4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Cross_val_model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4865EF7-FB39-C3FA-551F-E372147129B6}"/>
              </a:ext>
            </a:extLst>
          </p:cNvPr>
          <p:cNvSpPr/>
          <p:nvPr/>
        </p:nvSpPr>
        <p:spPr>
          <a:xfrm>
            <a:off x="879817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AD37E-74F3-A1AF-8031-46DA5B72A4A2}"/>
              </a:ext>
            </a:extLst>
          </p:cNvPr>
          <p:cNvSpPr/>
          <p:nvPr/>
        </p:nvSpPr>
        <p:spPr>
          <a:xfrm>
            <a:off x="4616022" y="2565410"/>
            <a:ext cx="2959956" cy="2971260"/>
          </a:xfrm>
          <a:prstGeom prst="ellipse">
            <a:avLst/>
          </a:prstGeom>
          <a:solidFill>
            <a:srgbClr val="3956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EC7FA-C220-5E4E-486A-B7E87549F933}"/>
              </a:ext>
            </a:extLst>
          </p:cNvPr>
          <p:cNvSpPr/>
          <p:nvPr/>
        </p:nvSpPr>
        <p:spPr>
          <a:xfrm>
            <a:off x="8352227" y="2565409"/>
            <a:ext cx="2959956" cy="2971260"/>
          </a:xfrm>
          <a:prstGeom prst="ellipse">
            <a:avLst/>
          </a:prstGeom>
          <a:solidFill>
            <a:srgbClr val="3956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BD98B-166B-5D38-EB7B-8318FE65A6E1}"/>
              </a:ext>
            </a:extLst>
          </p:cNvPr>
          <p:cNvSpPr txBox="1"/>
          <p:nvPr/>
        </p:nvSpPr>
        <p:spPr>
          <a:xfrm>
            <a:off x="4969569" y="3820207"/>
            <a:ext cx="22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Deduplication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D8FFE-518F-32F4-5EC4-ABFB5C5AF651}"/>
              </a:ext>
            </a:extLst>
          </p:cNvPr>
          <p:cNvSpPr txBox="1"/>
          <p:nvPr/>
        </p:nvSpPr>
        <p:spPr>
          <a:xfrm>
            <a:off x="1071942" y="3820207"/>
            <a:ext cx="25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Stratified K-Fold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527D2-00B1-F46E-D5E1-2640090C964E}"/>
              </a:ext>
            </a:extLst>
          </p:cNvPr>
          <p:cNvSpPr txBox="1"/>
          <p:nvPr/>
        </p:nvSpPr>
        <p:spPr>
          <a:xfrm>
            <a:off x="8740082" y="3820207"/>
            <a:ext cx="2184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3 </a:t>
            </a:r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DataFrames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96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F7E3C-3134-46AF-4A51-4F2E6B12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060DFD9-319D-F1AF-DD0F-3C43B0CE2F1F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DA5F72-2770-9AD7-AF33-2AB9889767DA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F1AC1-1C03-ECA5-C210-5AF642A3198F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BCBBA1-6901-9680-BA82-C7DAB51F7DB9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EFD68-6922-4D31-A9D1-9D50A821D290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4CC9A2B-DB39-0806-0349-9F4093B1B9D6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31003-7D0E-0A7B-1B40-B9F071346B75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84DBCF-B789-161C-9BD0-0500A909D83E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70ECC-FC71-0573-1E78-06B241C2124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5A9CB3-A0F2-2175-BAA5-0DF2F799CD48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DF19A-C2D4-3F23-723C-9E5E7E30126B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Cross_val_model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DABB28F-9EE4-43C6-E612-4DF04DE809D9}"/>
              </a:ext>
            </a:extLst>
          </p:cNvPr>
          <p:cNvSpPr/>
          <p:nvPr/>
        </p:nvSpPr>
        <p:spPr>
          <a:xfrm>
            <a:off x="879817" y="2565410"/>
            <a:ext cx="2959956" cy="2971260"/>
          </a:xfrm>
          <a:prstGeom prst="ellipse">
            <a:avLst/>
          </a:prstGeom>
          <a:solidFill>
            <a:srgbClr val="3956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5F9765-8C6E-1DD0-35B5-7CBD58219CFA}"/>
              </a:ext>
            </a:extLst>
          </p:cNvPr>
          <p:cNvSpPr/>
          <p:nvPr/>
        </p:nvSpPr>
        <p:spPr>
          <a:xfrm>
            <a:off x="4616022" y="2565410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D9FEBB-6D09-AD89-46DB-6C134E2D10D7}"/>
              </a:ext>
            </a:extLst>
          </p:cNvPr>
          <p:cNvSpPr/>
          <p:nvPr/>
        </p:nvSpPr>
        <p:spPr>
          <a:xfrm>
            <a:off x="8352227" y="2565409"/>
            <a:ext cx="2959956" cy="2971260"/>
          </a:xfrm>
          <a:prstGeom prst="ellipse">
            <a:avLst/>
          </a:prstGeom>
          <a:solidFill>
            <a:srgbClr val="3956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48EC0-59DB-611D-A48A-270777254E0B}"/>
              </a:ext>
            </a:extLst>
          </p:cNvPr>
          <p:cNvSpPr txBox="1"/>
          <p:nvPr/>
        </p:nvSpPr>
        <p:spPr>
          <a:xfrm>
            <a:off x="4969569" y="3820207"/>
            <a:ext cx="22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Deduplication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BE2F4-D456-BE25-11AA-04C28531F7AC}"/>
              </a:ext>
            </a:extLst>
          </p:cNvPr>
          <p:cNvSpPr txBox="1"/>
          <p:nvPr/>
        </p:nvSpPr>
        <p:spPr>
          <a:xfrm>
            <a:off x="1071942" y="3820207"/>
            <a:ext cx="25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Stratified K-Fold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2CC61-9DC5-76BF-35A7-F1C7197CC5C5}"/>
              </a:ext>
            </a:extLst>
          </p:cNvPr>
          <p:cNvSpPr txBox="1"/>
          <p:nvPr/>
        </p:nvSpPr>
        <p:spPr>
          <a:xfrm>
            <a:off x="8740082" y="3820207"/>
            <a:ext cx="2184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3 </a:t>
            </a:r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DataFrames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42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923D-376C-4EE0-2DC4-699DC6FA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3A4917-F80A-7D7D-3700-09675A3F6483}"/>
              </a:ext>
            </a:extLst>
          </p:cNvPr>
          <p:cNvSpPr txBox="1"/>
          <p:nvPr/>
        </p:nvSpPr>
        <p:spPr>
          <a:xfrm>
            <a:off x="731564" y="640777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EDA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EF2594-AA01-5EBC-39F0-48872BDBE22B}"/>
              </a:ext>
            </a:extLst>
          </p:cNvPr>
          <p:cNvSpPr/>
          <p:nvPr/>
        </p:nvSpPr>
        <p:spPr>
          <a:xfrm>
            <a:off x="1003639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BBBCB-5957-7CF2-AF1F-25937E160D74}"/>
              </a:ext>
            </a:extLst>
          </p:cNvPr>
          <p:cNvSpPr txBox="1"/>
          <p:nvPr/>
        </p:nvSpPr>
        <p:spPr>
          <a:xfrm>
            <a:off x="1982529" y="64077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Numerical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66C905-240C-3CFE-32B7-81D1441F1BD0}"/>
              </a:ext>
            </a:extLst>
          </p:cNvPr>
          <p:cNvSpPr/>
          <p:nvPr/>
        </p:nvSpPr>
        <p:spPr>
          <a:xfrm>
            <a:off x="2884054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559D5-80C1-0BC3-DA1B-9EABF6DFE93E}"/>
              </a:ext>
            </a:extLst>
          </p:cNvPr>
          <p:cNvSpPr txBox="1"/>
          <p:nvPr/>
        </p:nvSpPr>
        <p:spPr>
          <a:xfrm>
            <a:off x="4324620" y="640777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Categorical Data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3BE9AEC-67C0-D407-95F3-129F93E3667E}"/>
              </a:ext>
            </a:extLst>
          </p:cNvPr>
          <p:cNvSpPr/>
          <p:nvPr/>
        </p:nvSpPr>
        <p:spPr>
          <a:xfrm>
            <a:off x="5280497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29A24-1C53-27E5-FBA4-AB5EF0B00703}"/>
              </a:ext>
            </a:extLst>
          </p:cNvPr>
          <p:cNvSpPr txBox="1"/>
          <p:nvPr/>
        </p:nvSpPr>
        <p:spPr>
          <a:xfrm>
            <a:off x="6928377" y="6407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PCA /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Kmeans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9BE3966-2C46-6BDD-0843-73F0A23C2A66}"/>
              </a:ext>
            </a:extLst>
          </p:cNvPr>
          <p:cNvSpPr/>
          <p:nvPr/>
        </p:nvSpPr>
        <p:spPr>
          <a:xfrm>
            <a:off x="776218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D75B63-DC2F-FBFF-B786-9A60AC4F9286}"/>
              </a:ext>
            </a:extLst>
          </p:cNvPr>
          <p:cNvSpPr txBox="1"/>
          <p:nvPr/>
        </p:nvSpPr>
        <p:spPr>
          <a:xfrm>
            <a:off x="9305498" y="640777"/>
            <a:ext cx="247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Feature Engineering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&amp; Processing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9C974C6-0D3A-DF2A-8E3B-3BF326987845}"/>
              </a:ext>
            </a:extLst>
          </p:cNvPr>
          <p:cNvSpPr/>
          <p:nvPr/>
        </p:nvSpPr>
        <p:spPr>
          <a:xfrm>
            <a:off x="10496589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86469-6B61-3E0D-C665-DC4AFDE963E7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Define 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Cross_val_model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084816-E2B3-C415-B2AF-941B228E208F}"/>
              </a:ext>
            </a:extLst>
          </p:cNvPr>
          <p:cNvSpPr/>
          <p:nvPr/>
        </p:nvSpPr>
        <p:spPr>
          <a:xfrm>
            <a:off x="879817" y="2565410"/>
            <a:ext cx="2959956" cy="2971260"/>
          </a:xfrm>
          <a:prstGeom prst="ellipse">
            <a:avLst/>
          </a:prstGeom>
          <a:solidFill>
            <a:srgbClr val="3956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C529C7-FFE9-F2EC-515C-52DF54BF2CFE}"/>
              </a:ext>
            </a:extLst>
          </p:cNvPr>
          <p:cNvSpPr/>
          <p:nvPr/>
        </p:nvSpPr>
        <p:spPr>
          <a:xfrm>
            <a:off x="4616022" y="2565410"/>
            <a:ext cx="2959956" cy="2971260"/>
          </a:xfrm>
          <a:prstGeom prst="ellipse">
            <a:avLst/>
          </a:prstGeom>
          <a:solidFill>
            <a:srgbClr val="3956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56DF3C-D5C2-816F-0715-A0F037B5EDD8}"/>
              </a:ext>
            </a:extLst>
          </p:cNvPr>
          <p:cNvSpPr/>
          <p:nvPr/>
        </p:nvSpPr>
        <p:spPr>
          <a:xfrm>
            <a:off x="8352227" y="2565409"/>
            <a:ext cx="2959956" cy="2971260"/>
          </a:xfrm>
          <a:prstGeom prst="ellipse">
            <a:avLst/>
          </a:prstGeom>
          <a:solidFill>
            <a:srgbClr val="395663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F8930-D336-DB6B-2476-6998F042FF07}"/>
              </a:ext>
            </a:extLst>
          </p:cNvPr>
          <p:cNvSpPr txBox="1"/>
          <p:nvPr/>
        </p:nvSpPr>
        <p:spPr>
          <a:xfrm>
            <a:off x="4969569" y="3820207"/>
            <a:ext cx="22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Deduplication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2DD2B-1F74-C509-5DDD-1DFDB8EA8AB1}"/>
              </a:ext>
            </a:extLst>
          </p:cNvPr>
          <p:cNvSpPr txBox="1"/>
          <p:nvPr/>
        </p:nvSpPr>
        <p:spPr>
          <a:xfrm>
            <a:off x="1071942" y="3820207"/>
            <a:ext cx="25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Stratified K-Fold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961A1-788A-70FA-224A-C74834246BE7}"/>
              </a:ext>
            </a:extLst>
          </p:cNvPr>
          <p:cNvSpPr txBox="1"/>
          <p:nvPr/>
        </p:nvSpPr>
        <p:spPr>
          <a:xfrm>
            <a:off x="8740082" y="3820207"/>
            <a:ext cx="2184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3 </a:t>
            </a:r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DataFrames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66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F151B-9F22-11A3-946E-0993EBA4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CAC35E-AA15-910E-992A-8D61470711D7}"/>
              </a:ext>
            </a:extLst>
          </p:cNvPr>
          <p:cNvSpPr txBox="1"/>
          <p:nvPr/>
        </p:nvSpPr>
        <p:spPr>
          <a:xfrm>
            <a:off x="2410907" y="1570595"/>
            <a:ext cx="7370180" cy="2420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SECOND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MODELS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0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EED8A-7391-2AB7-9861-CD71B0299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F0B393-2549-C906-B495-A4750AF75EAB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5F6D43-F153-85D3-1577-45523913C53E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B51D5-CA29-CCF1-B538-E3696A9625D2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509E7F-EF5A-745F-B99B-9FB175BAD011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3F982-8D04-31BC-A725-B1D9DD423DF8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51EAAA-5177-C47A-3379-9177986A4353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4791EB-B926-785A-99F1-C9739221DA1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C1FEDB-7019-00F4-DB6C-E607B9BE40BC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27C008-CF8C-4039-6A4B-9359CE64E9AA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03D2F5D-A4EA-3986-DB48-4979D42A1D5A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7384D-9D16-14C7-9611-A225CA2C7DC6}"/>
              </a:ext>
            </a:extLst>
          </p:cNvPr>
          <p:cNvSpPr txBox="1"/>
          <p:nvPr/>
        </p:nvSpPr>
        <p:spPr>
          <a:xfrm>
            <a:off x="156310" y="3108144"/>
            <a:ext cx="11879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Aptos Black" panose="020B0004020202020204" pitchFamily="34" charset="0"/>
              </a:rPr>
              <a:t>We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latin typeface="Aptos Black" panose="020B0004020202020204" pitchFamily="34" charset="0"/>
              </a:rPr>
              <a:t>use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Aptos Black" panose="020B0004020202020204" pitchFamily="34" charset="0"/>
              </a:rPr>
              <a:t>MULTIPLE</a:t>
            </a:r>
            <a:r>
              <a:rPr lang="ko-KR" altLang="en-US" sz="2800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latin typeface="Aptos Black" panose="020B0004020202020204" pitchFamily="34" charset="0"/>
              </a:rPr>
              <a:t>high-performing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latin typeface="Aptos Black" panose="020B0004020202020204" pitchFamily="34" charset="0"/>
              </a:rPr>
              <a:t>models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latin typeface="Aptos Black" panose="020B0004020202020204" pitchFamily="34" charset="0"/>
              </a:rPr>
              <a:t>instead</a:t>
            </a:r>
            <a:r>
              <a:rPr lang="ko-KR" altLang="en-US" sz="2800" dirty="0">
                <a:latin typeface="Aptos Black" panose="020B0004020202020204" pitchFamily="34" charset="0"/>
              </a:rPr>
              <a:t> of </a:t>
            </a:r>
            <a:r>
              <a:rPr lang="ko-KR" altLang="en-US" sz="2800" dirty="0" err="1">
                <a:latin typeface="Aptos Black" panose="020B0004020202020204" pitchFamily="34" charset="0"/>
              </a:rPr>
              <a:t>just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one</a:t>
            </a:r>
            <a:r>
              <a:rPr lang="ko-KR" altLang="en-US" sz="2800" dirty="0">
                <a:latin typeface="Aptos Black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711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3A8D8-46E6-31C2-0A28-17037536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58F686-B26E-4B8D-5425-CC36A3D91E52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260D0C-25B6-9D2F-E857-79B5E722A431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FAD43-F3A2-8AE8-1E6A-9894CBCCF9C6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4E1CF8-B0A0-5861-9F19-78F546133B56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5E837-61C0-3E61-B2C2-5E7FCC523BB0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BB4CD4-F5F2-99A7-282F-3718F57E86D0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D411E8-FCBB-6FB7-334A-79E4A514717F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00F057-B0C1-6A7B-0249-8D885B408267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7242D-DE6E-DAB4-87C7-0F1B4B46F6A7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16EFBD-EAB4-1B12-6BAD-BC9734E75573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7FEC9-1E78-8ECC-27CE-966CF504E4B0}"/>
              </a:ext>
            </a:extLst>
          </p:cNvPr>
          <p:cNvSpPr txBox="1"/>
          <p:nvPr/>
        </p:nvSpPr>
        <p:spPr>
          <a:xfrm>
            <a:off x="156310" y="3108144"/>
            <a:ext cx="11879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latin typeface="Aptos Black" panose="020B0004020202020204" pitchFamily="34" charset="0"/>
              </a:rPr>
              <a:t>We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ko-KR" altLang="en-US" sz="2800" dirty="0" err="1">
                <a:latin typeface="Aptos Black" panose="020B0004020202020204" pitchFamily="34" charset="0"/>
              </a:rPr>
              <a:t>use</a:t>
            </a:r>
            <a:r>
              <a:rPr lang="en-US" altLang="ko-KR" sz="2800" dirty="0">
                <a:latin typeface="Aptos Black" panose="020B0004020202020204" pitchFamily="34" charset="0"/>
              </a:rPr>
              <a:t>d</a:t>
            </a:r>
            <a:r>
              <a:rPr lang="ko-KR" altLang="en-US" sz="2800" dirty="0">
                <a:latin typeface="Aptos Black" panose="020B0004020202020204" pitchFamily="34" charset="0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Aptos Black" panose="020B0004020202020204" pitchFamily="34" charset="0"/>
              </a:rPr>
              <a:t>FOUR</a:t>
            </a:r>
            <a:r>
              <a:rPr lang="en-US" altLang="ko-KR" sz="2800" dirty="0">
                <a:latin typeface="Aptos Black" panose="020B0004020202020204" pitchFamily="34" charset="0"/>
              </a:rPr>
              <a:t> Models in the </a:t>
            </a:r>
            <a:r>
              <a:rPr lang="en-US" altLang="ko-KR" sz="2800" dirty="0">
                <a:solidFill>
                  <a:srgbClr val="C00000"/>
                </a:solidFill>
                <a:latin typeface="Aptos Black" panose="020B0004020202020204" pitchFamily="34" charset="0"/>
              </a:rPr>
              <a:t>competition</a:t>
            </a:r>
            <a:r>
              <a:rPr lang="ko-KR" altLang="en-US" sz="2800" dirty="0">
                <a:latin typeface="Aptos Black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089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E0016-A69A-FC05-FA11-361C1050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349033-BB91-53FD-FCE3-6CD52C398DDB}"/>
              </a:ext>
            </a:extLst>
          </p:cNvPr>
          <p:cNvSpPr txBox="1"/>
          <p:nvPr/>
        </p:nvSpPr>
        <p:spPr>
          <a:xfrm>
            <a:off x="2410907" y="1570595"/>
            <a:ext cx="7370180" cy="2420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ZERO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PROJECT INTRODUCTION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600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A463-5DEC-3646-9A15-84695406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74C160-1BB3-4345-D1B4-D68717753505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A607D-3726-D4D8-747B-D031EAD150F2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89CFE6-E845-5FD7-A41B-99E495996AE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D9C05-5FA5-484B-31FB-A2437644C440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496F132-F2FF-A9FA-DB85-DE884AF4B1DB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17F7E-C51D-C44D-1CFC-754EB1C57CB7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BD14D75-D69F-2B9A-41CB-6CB669A298B8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416806-22DB-8D61-1509-7283BBF9ED25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E2840B4-A7B1-CDDC-8F51-41C47CE58260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C61DAD-CB7A-B383-DD17-BD0027E5A797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6C96D1B-1A18-6E79-5F27-C381C60694A8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6707B1-B996-913B-DB14-F4113CF16588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E447B-7FD9-8709-214B-E59DD89E69C5}"/>
              </a:ext>
            </a:extLst>
          </p:cNvPr>
          <p:cNvSpPr txBox="1"/>
          <p:nvPr/>
        </p:nvSpPr>
        <p:spPr>
          <a:xfrm>
            <a:off x="659704" y="3279067"/>
            <a:ext cx="237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 Forest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66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2A10-C246-6F81-8296-A680F409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740FD2-00A6-3B51-5022-0D97451393D4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EC1BF-22C8-4326-50FB-F1D04006E3C1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2E5EB6-C713-4273-6C6A-5960A6FCCD5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23717-BF1B-DB63-13C2-65253FD17633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9D19E5-4379-DE90-0810-00BF6D676919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26E34-AB4B-6F81-BB23-539A80B11811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2B76F15-CEED-9821-8389-8DD1B9A1B309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174ED-7F68-F933-F8B8-7EB5A4A895AD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7360C63-5AE3-5457-E453-AFA18B0EF6CE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7CF5A6-A78D-FAED-D9F8-51429E609037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C561A0B-9BE6-1F59-BC53-F6DA90BB1C5E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1708214-2219-2264-7471-710D9987C45B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698295-9DCF-D268-E040-3BB5E78F74DB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60295-6FEC-0B14-BF84-EC98130F97EC}"/>
              </a:ext>
            </a:extLst>
          </p:cNvPr>
          <p:cNvSpPr txBox="1"/>
          <p:nvPr/>
        </p:nvSpPr>
        <p:spPr>
          <a:xfrm>
            <a:off x="659704" y="3279067"/>
            <a:ext cx="237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 Forest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7FD5E-2EF1-D095-FC5F-CCDA246BBD57}"/>
              </a:ext>
            </a:extLst>
          </p:cNvPr>
          <p:cNvSpPr txBox="1"/>
          <p:nvPr/>
        </p:nvSpPr>
        <p:spPr>
          <a:xfrm>
            <a:off x="3752714" y="3279067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LGBM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951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4D35D-A718-2CEE-E1EA-784A2883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B83F4F-6C25-905F-7AB0-61C47FAE1B03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4A753-01AD-477F-04F1-318CE3AA7753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E77275-033C-04E5-D352-14C99D71B2C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E2206-86A0-AF2F-A6A5-57664FA9B37E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937273-A999-15B6-A03D-9143B4E82834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46BB3-21B3-99AC-047B-53B2111947E8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19B465-DDA8-79BB-E339-D2600BA96FB5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7A3F2-E301-7686-33D8-93AF289679B2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1B1462D-83CD-BC5B-41FF-5064D42337C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4B724-5767-CA80-4CD2-962B799A6053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4EB743A-12E3-9635-5F38-2287E5E88525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4E0A89A-1B89-EFB6-99D1-920C414967F2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E08F6D-AB93-0CA4-D7A9-0983E17A3F84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C9F94F-2E82-BCF0-98A2-29D2995168A3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A7150-9C98-59DD-8A87-14683BF6E1F2}"/>
              </a:ext>
            </a:extLst>
          </p:cNvPr>
          <p:cNvSpPr txBox="1"/>
          <p:nvPr/>
        </p:nvSpPr>
        <p:spPr>
          <a:xfrm>
            <a:off x="659704" y="3279067"/>
            <a:ext cx="237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 Forest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FABC4-6C15-2A48-7B3B-A61C2FDA62F1}"/>
              </a:ext>
            </a:extLst>
          </p:cNvPr>
          <p:cNvSpPr txBox="1"/>
          <p:nvPr/>
        </p:nvSpPr>
        <p:spPr>
          <a:xfrm>
            <a:off x="3752714" y="3279067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LGBM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7475D-D0B9-90C4-FD0C-C8370A6D97A6}"/>
              </a:ext>
            </a:extLst>
          </p:cNvPr>
          <p:cNvSpPr txBox="1"/>
          <p:nvPr/>
        </p:nvSpPr>
        <p:spPr>
          <a:xfrm>
            <a:off x="6584354" y="328830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XGB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50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5E48-5A1A-8CDB-5BDC-762E8C4D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BEBA56-6249-0A34-BA1E-16C995DDA5F3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5F980-39CF-40C2-CAEE-BA7705ADCFAC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4F4F7C-6250-1147-3A71-2AEB55CD51CB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3426B-7AEB-7FFD-4445-BDD0A2D40812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C550F96-DA40-F8EE-36BC-AB3D5281E9D7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79B133-F920-986D-8B40-644E1C2C8F79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E53CDA-0AFF-3C98-76C4-793E2DF56C77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04D65-8E6B-35DB-014A-A2FFF2C3CA28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9ECD7E8-4DBD-9890-0D5A-1066A709730E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4F075-1017-2091-B677-ABEE2EDACD5F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117A310-3207-5C70-2966-1012582B0194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F6AAF54-686C-AED1-1C1B-A6D00B3A40DC}"/>
              </a:ext>
            </a:extLst>
          </p:cNvPr>
          <p:cNvSpPr/>
          <p:nvPr/>
        </p:nvSpPr>
        <p:spPr>
          <a:xfrm>
            <a:off x="3129829" y="1977193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519580-D027-9D86-BC2D-D9B5C59600CA}"/>
              </a:ext>
            </a:extLst>
          </p:cNvPr>
          <p:cNvSpPr/>
          <p:nvPr/>
        </p:nvSpPr>
        <p:spPr>
          <a:xfrm>
            <a:off x="5806272" y="1980097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032624-10D2-5AC6-B76A-B060604CD7B6}"/>
              </a:ext>
            </a:extLst>
          </p:cNvPr>
          <p:cNvSpPr/>
          <p:nvPr/>
        </p:nvSpPr>
        <p:spPr>
          <a:xfrm>
            <a:off x="410322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49DF7E-9FC8-6AD3-07C1-9A2866575F51}"/>
              </a:ext>
            </a:extLst>
          </p:cNvPr>
          <p:cNvSpPr/>
          <p:nvPr/>
        </p:nvSpPr>
        <p:spPr>
          <a:xfrm>
            <a:off x="8525727" y="1978140"/>
            <a:ext cx="3255953" cy="326838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AFF4-A4CD-6D4D-7CDC-0F50B1F90C21}"/>
              </a:ext>
            </a:extLst>
          </p:cNvPr>
          <p:cNvSpPr txBox="1"/>
          <p:nvPr/>
        </p:nvSpPr>
        <p:spPr>
          <a:xfrm>
            <a:off x="659704" y="3279067"/>
            <a:ext cx="237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Random Forest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404F2-CBDC-136B-4706-DB54013B1653}"/>
              </a:ext>
            </a:extLst>
          </p:cNvPr>
          <p:cNvSpPr txBox="1"/>
          <p:nvPr/>
        </p:nvSpPr>
        <p:spPr>
          <a:xfrm>
            <a:off x="9388750" y="3288302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ptos Black" panose="020B0004020202020204" pitchFamily="34" charset="0"/>
              </a:rPr>
              <a:t>CatBoost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85DE6-7AFE-2E9C-08E3-187B2AD4DB14}"/>
              </a:ext>
            </a:extLst>
          </p:cNvPr>
          <p:cNvSpPr txBox="1"/>
          <p:nvPr/>
        </p:nvSpPr>
        <p:spPr>
          <a:xfrm>
            <a:off x="3752714" y="3279067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LGBM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CE2B9-F247-6E2A-78F5-91D62AB260AE}"/>
              </a:ext>
            </a:extLst>
          </p:cNvPr>
          <p:cNvSpPr txBox="1"/>
          <p:nvPr/>
        </p:nvSpPr>
        <p:spPr>
          <a:xfrm>
            <a:off x="6584354" y="328830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ptos Black" panose="020B0004020202020204" pitchFamily="34" charset="0"/>
              </a:rPr>
              <a:t>XGB Model</a:t>
            </a:r>
            <a:endParaRPr lang="ko-KR" altLang="en-US" sz="2400" b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1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FB3DB-BB69-340B-F7B3-6C791FC60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169A56E-E92F-2D2B-DD35-3036CB80D45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8686D-65F6-2288-8D50-C6DF999FB8A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58F95-F033-DF46-80DE-FE2496194D71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78919-80C9-BBCA-3CC7-2E9CA16C6C2F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7F7A41-2587-A92D-E274-8A0667B9751A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DBCE7-F1CC-2A50-5B1F-BB197FE9ED48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463E1C3-6FD4-260C-3553-F7CA22EF475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067A5-59BB-C178-4853-584D1EE1D8B2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64F6C5-5A5E-8AFC-0F03-2A35B0F3CF3C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883606-B6BF-DDA5-7A63-A66149250B79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BD954E-D899-91FB-A4A8-3BA89FF0D577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CDB02-A8BF-A2DD-63D8-107BADAC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77" y="2035025"/>
            <a:ext cx="7068536" cy="2391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76029-27A7-E763-AC28-E8B2195FFB68}"/>
              </a:ext>
            </a:extLst>
          </p:cNvPr>
          <p:cNvSpPr txBox="1"/>
          <p:nvPr/>
        </p:nvSpPr>
        <p:spPr>
          <a:xfrm>
            <a:off x="3047997" y="459684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3876184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ACBA-79B0-1114-26F0-ECE4C988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F8EC399-0011-0B56-7654-9D9714EA931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A9CE4-7239-0BB6-A993-7AF114ADEC80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7FCCB7-8D8E-1591-8684-10EC2D67148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7E3234-8D4E-28C4-EA69-436AF26AB1F5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4B36B6-D8C2-63C7-05E3-0C1E98219D34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99450B-EFF5-F565-670A-DC224F5D2493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A0E2E6E-4A58-69FB-D417-7A75B39FC763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49C20-CBC7-1F85-385A-6C24F02017B6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6D960D-9640-82E7-65E2-9B6581CD92F0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EF9A1-3719-CF4A-17D0-15E2A323B3DD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D295E7-8E5F-1579-820E-3340FC00B8D0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F8841-2A9F-7BD2-FDEC-C3552E5A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604162"/>
            <a:ext cx="7992590" cy="2915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9EEA7-8E6B-8C95-0C80-81A6FF2BB661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BAD83D-9034-C653-F8AF-33E653C2A7CE}"/>
              </a:ext>
            </a:extLst>
          </p:cNvPr>
          <p:cNvSpPr/>
          <p:nvPr/>
        </p:nvSpPr>
        <p:spPr>
          <a:xfrm>
            <a:off x="2430266" y="2844353"/>
            <a:ext cx="6104133" cy="58464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1CAA5-F0F6-2F75-DF49-09D20597471A}"/>
              </a:ext>
            </a:extLst>
          </p:cNvPr>
          <p:cNvSpPr txBox="1"/>
          <p:nvPr/>
        </p:nvSpPr>
        <p:spPr>
          <a:xfrm>
            <a:off x="6386071" y="3443672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Extracting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NEW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features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75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493FB-4D8E-F773-6E08-837734C7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79BD09-99EC-56BB-DE77-9F5EC6BAADD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2C24D-D464-42E1-89D5-9DC2DC2B4264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ADB595-62D5-2EF1-C037-80AD1E78E93E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D12D7-2682-C540-CDD0-E6D0641CDF8C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7989DF-7D14-1B38-F20B-8444C77287B9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63CAC-6C88-1E6D-FA53-584E7C290936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BAE09A-70C1-0B41-19D2-101A0D930938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6146A-8771-9BCB-37F6-C4AFD6242A42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48E55A3-F7D3-6CF6-CA9F-351966E496C0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2562D-F7FA-C996-21EA-36D3A5E8326F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C13C9E-FF4B-32B8-92A9-C94A7C0F4A2C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24D79E-245E-E8AD-9B70-DC5C5C25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604162"/>
            <a:ext cx="7992590" cy="2915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BC8035-E2BE-E011-64C4-45430F78A50F}"/>
              </a:ext>
            </a:extLst>
          </p:cNvPr>
          <p:cNvSpPr/>
          <p:nvPr/>
        </p:nvSpPr>
        <p:spPr>
          <a:xfrm>
            <a:off x="2430266" y="2844353"/>
            <a:ext cx="6104133" cy="58464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35D37-887A-8696-A735-6EC60DE2D446}"/>
              </a:ext>
            </a:extLst>
          </p:cNvPr>
          <p:cNvSpPr txBox="1"/>
          <p:nvPr/>
        </p:nvSpPr>
        <p:spPr>
          <a:xfrm>
            <a:off x="6386071" y="3443672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Extracting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NEW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features &amp;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Encoding 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1DCF6-4915-D674-24D4-715CF916CCBA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4655313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FA6D-D11B-0C19-597A-D2FAA1456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EB4DC92-EF12-41B5-C26A-AAF33BE2B0A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E142D-B7EE-FC3E-E9DE-0BF140F05E0B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E7FB4-0ABB-A1D2-5BF9-B26A72126D7E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F7B002-33A9-578B-DB67-910E018AF223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F9CC9F2-046A-25AA-C1CF-02EFB25FE181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3A1C1-97C8-033E-3D03-7844342AB630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3559B0-94B3-C458-C4AD-1324457A5945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493BA9-68AB-AFC3-4905-08F2F882C76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6F7539-D906-AD91-8F37-F65B68BDC0D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2ECCB-3DC2-4D19-C03F-BF76C39F8460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9F0D30-0613-C2EF-CD34-088DB6A41FA5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1BE738-394F-5FF7-6EE9-06963FAE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604162"/>
            <a:ext cx="7992590" cy="2915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DC2B7C-C915-E026-BA1D-EEAC4250DAFB}"/>
              </a:ext>
            </a:extLst>
          </p:cNvPr>
          <p:cNvSpPr/>
          <p:nvPr/>
        </p:nvSpPr>
        <p:spPr>
          <a:xfrm>
            <a:off x="1165490" y="2626842"/>
            <a:ext cx="1180546" cy="32879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1E5-C919-FBEF-F15F-37027B2F07F8}"/>
              </a:ext>
            </a:extLst>
          </p:cNvPr>
          <p:cNvSpPr txBox="1"/>
          <p:nvPr/>
        </p:nvSpPr>
        <p:spPr>
          <a:xfrm>
            <a:off x="2670434" y="2281612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Using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make_pipeline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to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link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data preprocessing &amp; modeling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A3A91-B445-94E1-E8E8-501499294624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96072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912A-3868-5D2B-BC4B-2AB313F2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82F161-082E-33B2-AA32-66E2D26FA86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326C2-D43F-79EF-A09A-6E47712ACF20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052181E-364E-2E2C-B63A-D085A344C28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C50E8-4325-6EC2-8C22-DC6A1B39CA83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31F0D04-A86F-F682-7B5A-4A02FE92D507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E269BC-6BD8-2A19-D4FE-18B01EE5B19C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90E1D9-7890-8F4C-6BB9-98DA68E7D3DC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44B1D-8F7A-E1EF-05E1-949F9E7B9918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669C43-2D0F-B659-2BC0-CDE6EE18B37E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3FFAE8-A68F-D186-1000-C941D90D83A1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C55D254-F1FC-4F5B-AB38-E9AD97FB9892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0D61E1-5525-F500-40CF-549B24AA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604162"/>
            <a:ext cx="7992590" cy="2915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38A513-4463-E03F-0A0F-DDC777FD4040}"/>
              </a:ext>
            </a:extLst>
          </p:cNvPr>
          <p:cNvSpPr/>
          <p:nvPr/>
        </p:nvSpPr>
        <p:spPr>
          <a:xfrm>
            <a:off x="648138" y="3888057"/>
            <a:ext cx="5152298" cy="32879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74675-6D52-80CB-4C37-53076179BC8E}"/>
              </a:ext>
            </a:extLst>
          </p:cNvPr>
          <p:cNvSpPr txBox="1"/>
          <p:nvPr/>
        </p:nvSpPr>
        <p:spPr>
          <a:xfrm>
            <a:off x="3654967" y="4136735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Perform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cross-validation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to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evaluate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the model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D5BB8-7670-D9BA-F63C-9912CAEDF805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41035968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E0B09-57CE-FD18-47E5-799460F86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4C0561-BC06-887A-3173-603639EA7501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F3A0B-8B40-D520-216C-96222B904073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87C8BA-A3D8-7484-F9BA-71AB0F73591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FB866-E686-9E1C-1389-0AF693A3E855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E45088C-DB8D-7C6B-5A26-5FA0C268770B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764701-9461-01FB-A2FD-D121969332A7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9CA9CB2-E5BF-ECD1-76AB-382ABB472581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95A338-EADA-A670-8100-ADFF74D2E08B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EECC3F-542A-48C0-DB8E-96765B83BA8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8D67BA-9DF1-2048-4A13-B59A571DD291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B81E494-2C22-5AAD-712D-06B402C74130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3DA5F-F181-AC14-735F-8EF6B9E6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604162"/>
            <a:ext cx="7992590" cy="2915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1762B6-BBC9-016C-2530-F179D9AE2EA3}"/>
              </a:ext>
            </a:extLst>
          </p:cNvPr>
          <p:cNvSpPr/>
          <p:nvPr/>
        </p:nvSpPr>
        <p:spPr>
          <a:xfrm>
            <a:off x="648137" y="4437169"/>
            <a:ext cx="3739135" cy="50962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4E04D-04FB-DD60-D0E7-97B7461BA17C}"/>
              </a:ext>
            </a:extLst>
          </p:cNvPr>
          <p:cNvSpPr txBox="1"/>
          <p:nvPr/>
        </p:nvSpPr>
        <p:spPr>
          <a:xfrm>
            <a:off x="4404682" y="4463390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Validation predictions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for each target class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0B68-E7D1-6BD3-3D06-71C0C3399109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81781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22B5F-8AB4-C94C-A131-138DA38A6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FEA74FF-8C5A-6DED-2185-4EDF9968518E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7DE163-01F2-F2FE-4901-3FA8CBF9BF58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92A56-60DA-0F25-30F9-200C2F3F6591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151B39-9D58-8EA2-765B-F03E29A63493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8B0FA-EE79-44E0-097E-B52C8B3250A6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62352BC-F617-870D-D459-ECBA40E9FE7C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E4FDBC-591A-8418-6B4B-1F4A7E471777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1694041-528E-0D2E-E8DC-CB6D24B1D5B0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0BE086-BAF9-F74C-40C6-BA1736EC8D15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3ED178-ED9B-3040-D91C-B63964D349C2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53B4F-7BE2-6D4E-7885-AF08B41E4655}"/>
              </a:ext>
            </a:extLst>
          </p:cNvPr>
          <p:cNvSpPr txBox="1"/>
          <p:nvPr/>
        </p:nvSpPr>
        <p:spPr>
          <a:xfrm>
            <a:off x="1902096" y="3873332"/>
            <a:ext cx="8403071" cy="14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How can we create a  </a:t>
            </a:r>
            <a:r>
              <a:rPr lang="en-US" altLang="ko-KR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 Black" panose="020B0004020202020204" pitchFamily="34" charset="0"/>
              </a:rPr>
              <a:t>MODEL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that predicts obesity  </a:t>
            </a:r>
            <a:r>
              <a:rPr lang="en-US" altLang="ko-KR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 Black" panose="020B0004020202020204" pitchFamily="34" charset="0"/>
              </a:rPr>
              <a:t>MOST</a:t>
            </a: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 </a:t>
            </a:r>
            <a:r>
              <a:rPr lang="en-US" altLang="ko-KR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 Black" panose="020B0004020202020204" pitchFamily="34" charset="0"/>
              </a:rPr>
              <a:t>ACCURATELY</a:t>
            </a: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 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BA4A11-57C0-AD5C-AE44-7E2E4297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77" y="1622468"/>
            <a:ext cx="4007514" cy="20037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50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0E533-E1D7-C71A-52D5-A6A5FF572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10C035-B4C0-9386-2C6C-FD4B388BC477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B25AE-754F-618B-2419-C39512505AF1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3556ECD-B202-E139-1CEE-46CF6FA4D2F0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0CD92-AD1B-C25B-AF7F-E3F241F5A204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0A3E6E-EB61-F313-930B-E3C93BD0D6E5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B14A4-3E16-B4F7-DDD2-84E8467C921D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AE2E18-C6A1-6706-82E0-02797BE97D59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6CD4F-3C75-BF4E-C423-41E686FD936D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37C921-FA5B-49F6-E67F-2E286D6DE0F2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FF66B8-5D56-0A67-F570-3C00050179BB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247F4AF-12FE-5393-97A6-AC3801A63F3B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D5332-F1E9-4F9F-21E2-C1009CAA9CA4}"/>
              </a:ext>
            </a:extLst>
          </p:cNvPr>
          <p:cNvSpPr txBox="1"/>
          <p:nvPr/>
        </p:nvSpPr>
        <p:spPr>
          <a:xfrm>
            <a:off x="6144740" y="5107108"/>
            <a:ext cx="847209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Final accuracy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of the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Random Forest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: 0.90348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7AA63-E104-A52E-3092-CB9642850CEC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Random Forest 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7581E-48F6-D5D4-04CE-76CC5B744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99"/>
          <a:stretch/>
        </p:blipFill>
        <p:spPr>
          <a:xfrm>
            <a:off x="5767494" y="2864463"/>
            <a:ext cx="4967147" cy="2127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0C6287-0023-1BE4-0A5B-7FC0D13A2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45"/>
          <a:stretch/>
        </p:blipFill>
        <p:spPr>
          <a:xfrm>
            <a:off x="549034" y="2558335"/>
            <a:ext cx="4967147" cy="24637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839FD0-9969-9292-BBA4-5671A17B898E}"/>
              </a:ext>
            </a:extLst>
          </p:cNvPr>
          <p:cNvSpPr/>
          <p:nvPr/>
        </p:nvSpPr>
        <p:spPr>
          <a:xfrm>
            <a:off x="5699391" y="4752825"/>
            <a:ext cx="2585629" cy="37529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49BC5E-4C62-6DB9-054B-B4785412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8205188" y="4276526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58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CCF2D-DF4C-AC41-919A-B9319C18D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0FEFEC-3259-FF1F-AB53-CC6EFB3F1E51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FEB7B3-F2B8-FE92-1F76-3BCA9AFECDF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7FF194B-05EE-E58A-A465-4DB86EACA8BD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E1E1A-A428-E69E-6ADC-604A89A039A1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FAF66F-C137-806A-9DD0-E51095CE1C02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B652D-C935-C187-7B1D-BB3D4D1E7F0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2B04C15-1BBA-527E-8BD3-4595FECE8EEF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13418-6F0B-2EC8-DF6E-C7093673231F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E45A974-826D-44C2-B91D-EAB98E86D0EB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1845A-83C5-727E-66EE-87D585EF171F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824ED8-1646-9A6C-E13C-8812053421B4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B02C2-D9FC-C604-FFD8-D04A4CBCCCD8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8986B-BEFF-FAFB-C020-F56C8A8F1EF6}"/>
              </a:ext>
            </a:extLst>
          </p:cNvPr>
          <p:cNvSpPr txBox="1"/>
          <p:nvPr/>
        </p:nvSpPr>
        <p:spPr>
          <a:xfrm>
            <a:off x="645818" y="3113711"/>
            <a:ext cx="10895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i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SUPER </a:t>
            </a:r>
            <a:r>
              <a:rPr lang="en-US" altLang="ko-KR" sz="5400" i="1" dirty="0">
                <a:solidFill>
                  <a:srgbClr val="C00000"/>
                </a:solidFill>
                <a:latin typeface="Aptos Black" panose="020B0004020202020204" pitchFamily="34" charset="0"/>
              </a:rPr>
              <a:t>FAST</a:t>
            </a:r>
            <a:r>
              <a:rPr lang="en-US" altLang="ko-KR" sz="5400" i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&amp;  </a:t>
            </a:r>
            <a:r>
              <a:rPr lang="en-US" altLang="ko-KR" sz="5400" i="1" dirty="0">
                <a:solidFill>
                  <a:srgbClr val="C00000"/>
                </a:solidFill>
                <a:latin typeface="Aptos Black" panose="020B0004020202020204" pitchFamily="34" charset="0"/>
              </a:rPr>
              <a:t>EXACT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1CDDC-731F-440D-5EDD-BD644B71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82" y="3007827"/>
            <a:ext cx="830002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2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FF2E-D624-C26F-3194-58488B0D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4C7209-F8DF-B299-B01D-35D8803EF24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14D3-6C10-D6AF-9438-A93C148436EC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25B469-0C1C-3844-2BC7-6E2BE60400D2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58AD-8858-5A70-A704-63604465FDD2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970E66-1B3C-5473-66B8-58139670C623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EB2C9-7B4E-3E93-15AE-8B83AB4BAA9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A816448-5B00-2E35-B73A-47879C79456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06EC3-DAFB-414D-500C-451C2C722F45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1790EFA-A247-E9C6-554E-B0AC2ACEC5FD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F1AA2-DFAD-D1F3-FAA9-2EEAC78A20D4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56EFA8-0E51-DBBF-FF84-4B680EF22015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262FF-8FA0-068A-4167-3780EF3786F1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AADB2-3F1C-A6AC-08AE-03557E1C9569}"/>
              </a:ext>
            </a:extLst>
          </p:cNvPr>
          <p:cNvSpPr txBox="1"/>
          <p:nvPr/>
        </p:nvSpPr>
        <p:spPr>
          <a:xfrm>
            <a:off x="645818" y="3113711"/>
            <a:ext cx="10895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i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SUPER </a:t>
            </a:r>
            <a:r>
              <a:rPr lang="en-US" altLang="ko-KR" sz="5400" i="1" dirty="0">
                <a:solidFill>
                  <a:srgbClr val="C00000"/>
                </a:solidFill>
                <a:latin typeface="Aptos Black" panose="020B0004020202020204" pitchFamily="34" charset="0"/>
              </a:rPr>
              <a:t>FAST</a:t>
            </a:r>
            <a:r>
              <a:rPr lang="en-US" altLang="ko-KR" sz="5400" i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&amp;  </a:t>
            </a:r>
            <a:r>
              <a:rPr lang="en-US" altLang="ko-KR" sz="5400" i="1" dirty="0">
                <a:solidFill>
                  <a:srgbClr val="C00000"/>
                </a:solidFill>
                <a:latin typeface="Aptos Black" panose="020B0004020202020204" pitchFamily="34" charset="0"/>
              </a:rPr>
              <a:t>EXACT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FF661F-BC22-8C4F-0FD2-616C8764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66" y="3007827"/>
            <a:ext cx="388674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6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13540-72A1-6760-3EB9-D1325C2C3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609477-3D6C-535F-5187-897D14794A2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6AE29-2FD4-E2DA-232B-B2EF90F05DE4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D60DE4-66E6-9930-03A8-783DC22288AB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E0A93-E3CE-625F-D1C8-AC7FC5381FFC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E1CA8F-8A8B-8BA9-959A-E41366B883CC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473ED-07F2-6743-4615-0058E0909648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8CB666F-7DE2-E033-E5DA-4D896824674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AE118-A42F-3D93-7543-1C04AE60B9F8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A477CF2-B775-2905-0ADD-42FD34F477F5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35654-5CC8-77E1-00F5-75DACDBBBD66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6BE8788-971F-7156-DD67-3FDDC90ADD12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F8A71-9FB5-3B29-CB46-5E7157DE0AD7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FF2B5-91AA-C23F-6ECA-5FED17BA7628}"/>
              </a:ext>
            </a:extLst>
          </p:cNvPr>
          <p:cNvSpPr txBox="1"/>
          <p:nvPr/>
        </p:nvSpPr>
        <p:spPr>
          <a:xfrm>
            <a:off x="645818" y="3113711"/>
            <a:ext cx="10895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i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SUPER </a:t>
            </a:r>
            <a:r>
              <a:rPr lang="en-US" altLang="ko-KR" sz="5400" i="1" dirty="0">
                <a:solidFill>
                  <a:srgbClr val="C00000"/>
                </a:solidFill>
                <a:latin typeface="Aptos Black" panose="020B0004020202020204" pitchFamily="34" charset="0"/>
              </a:rPr>
              <a:t>FAST</a:t>
            </a:r>
            <a:r>
              <a:rPr lang="en-US" altLang="ko-KR" sz="5400" i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&amp;  </a:t>
            </a:r>
            <a:r>
              <a:rPr lang="en-US" altLang="ko-KR" sz="5400" i="1" dirty="0">
                <a:solidFill>
                  <a:srgbClr val="C00000"/>
                </a:solidFill>
                <a:latin typeface="Aptos Black" panose="020B0004020202020204" pitchFamily="34" charset="0"/>
              </a:rPr>
              <a:t>EXACT</a:t>
            </a:r>
          </a:p>
        </p:txBody>
      </p:sp>
    </p:spTree>
    <p:extLst>
      <p:ext uri="{BB962C8B-B14F-4D97-AF65-F5344CB8AC3E}">
        <p14:creationId xmlns:p14="http://schemas.microsoft.com/office/powerpoint/2010/main" val="16161397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1BB77-6E79-38E6-0CBD-8D1DCC36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54CF483-8E57-8517-CE3E-3CAC4C67EE99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97AF73-B50E-ED99-8550-6DBC2EACB47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315708-741A-176E-32BB-58BF8234289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1CDDF-4CD4-D361-AB1B-0C2EC83CD1FB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59B64-1A22-96B0-2365-848C3548B25E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6267-1743-1D72-F6B5-FA26ABB2E2F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8717BA1-90F3-A28E-6533-3BE0136FE2BD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F528A-1520-1C4B-B669-BB8DB09A81CB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4B613EB-1D35-F8C6-868E-0B69FD54F399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ED1777-A462-8490-7A04-FFCA954F0363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FF2021B-13DA-FCFA-5B37-BAA803843138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A367F-0627-1694-C908-DF0E4C2A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330629"/>
            <a:ext cx="7227414" cy="390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91F9E-B437-FD46-2570-5D2DD6C7C310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3C439A-2FE1-8DB8-DF95-1DF1B06929F9}"/>
              </a:ext>
            </a:extLst>
          </p:cNvPr>
          <p:cNvSpPr/>
          <p:nvPr/>
        </p:nvSpPr>
        <p:spPr>
          <a:xfrm>
            <a:off x="648138" y="2381152"/>
            <a:ext cx="5734189" cy="224626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14E18-8448-5502-612A-A291C8E26CCB}"/>
              </a:ext>
            </a:extLst>
          </p:cNvPr>
          <p:cNvSpPr txBox="1"/>
          <p:nvPr/>
        </p:nvSpPr>
        <p:spPr>
          <a:xfrm>
            <a:off x="6386071" y="4117791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Define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the range of parameters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to be tuned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022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A51B-C449-2A83-3EE5-CD3605D64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5979AB-4CE5-F8DD-5517-2AADCABC1E8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5F1A0-BF96-25BA-E1A3-AD2434390E3F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9916A3-DA92-EFA0-650E-A9C6B6BC68C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E76CC-2C25-0C8A-DF6F-CA26A292A624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D97155-4CA3-B3F6-26AF-A40DBE04017D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7DEE0-FDA6-8B86-B9C5-D05DFB6A4264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BFCAA4-6FE3-0D96-E0B5-BF1B39B70A35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4D1B2-7687-14D2-A8CA-2842362F53FE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BC6CE1-71D3-3752-2165-9F49C4833E7D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0B2068-C965-261F-12C1-94E0DBC42F9F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B47050-6C20-DCA1-B07E-F25209991AAF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7A682-BE6A-E42A-1240-1C811CD5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330629"/>
            <a:ext cx="7227414" cy="390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6DB51-BA76-03E8-9D3C-E22532FBFBA0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78389-CF8A-7A50-9D3C-2DA2984023D6}"/>
              </a:ext>
            </a:extLst>
          </p:cNvPr>
          <p:cNvSpPr/>
          <p:nvPr/>
        </p:nvSpPr>
        <p:spPr>
          <a:xfrm>
            <a:off x="886691" y="4611734"/>
            <a:ext cx="892512" cy="27430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3F0A3-8333-B05A-4D99-E9233FCB5177}"/>
              </a:ext>
            </a:extLst>
          </p:cNvPr>
          <p:cNvSpPr txBox="1"/>
          <p:nvPr/>
        </p:nvSpPr>
        <p:spPr>
          <a:xfrm>
            <a:off x="2885569" y="4248494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Define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Optuna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Function To Tune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LGBM Model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341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AA3F-358D-EAED-A315-AAB2E0419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BBAB137-A6C2-7431-D992-E40121BF4C0B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F01EA-C6E2-2851-4EF9-E3330A973098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744EBC-01D9-322E-2976-A8C607676FFC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27D0B-C40D-0A7C-F847-F7FDCC956496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C96C23-3970-F6BE-39DD-C1E6FF2743DA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1E587-0AD6-F17D-D553-ACABA76C4544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6BD9DF-9962-1FE2-54A1-AB3EA321D39A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90062-3D99-FF9B-BB81-33ED9F9B93B9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7C5C0C5-7D8F-21E0-7BAC-EB66D4813439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C624BA-3EAD-6980-2D5E-FD705FF7F044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DA8A24-5541-1BFC-5531-3529441B0067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A0635-7666-771F-428F-5696EB83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330629"/>
            <a:ext cx="7227414" cy="390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BD399-B142-CB81-4FED-833240EA84CA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B7E13-4B5F-AC58-2FAC-CE2658C6D84E}"/>
              </a:ext>
            </a:extLst>
          </p:cNvPr>
          <p:cNvSpPr/>
          <p:nvPr/>
        </p:nvSpPr>
        <p:spPr>
          <a:xfrm>
            <a:off x="1855168" y="4620969"/>
            <a:ext cx="5908268" cy="95507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C82E-3BBA-E146-8797-8FE98E3B495F}"/>
              </a:ext>
            </a:extLst>
          </p:cNvPr>
          <p:cNvSpPr txBox="1"/>
          <p:nvPr/>
        </p:nvSpPr>
        <p:spPr>
          <a:xfrm>
            <a:off x="3719908" y="4096181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Create a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pipeline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to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compose the model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87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7F25-AD8C-D207-C408-60A530DD5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2640E6-FD57-971A-A434-9BDEBA634AC8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A6104-8DD4-4530-DB99-11D52307EAB3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43D8F3-F3ED-D097-4EAA-4A8D44BA049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CCBF4-59F1-9428-5BF6-887FE033DC33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AFCBD0A-9B4B-F704-56D7-979EE70B21BC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C91B3F-CA3E-0383-831F-AC258F0993FA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4E30402-676B-5BD6-4670-0BA8EA0A1D8C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BE751-AA8B-48BA-2048-7C61D351AA20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E5C0B2-D053-D33E-CBA6-34FB2944AB0C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992008-8A13-C93F-9C4E-D5692AD872CA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BD03712-1560-BBFE-4430-A705DFF5CC23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0B086-603A-2243-9F8F-B19615C1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330629"/>
            <a:ext cx="7227414" cy="390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EEEC2-A9E9-F40E-5329-954F1F908B61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CDC451-20A9-33BF-42C1-79148975B6C1}"/>
              </a:ext>
            </a:extLst>
          </p:cNvPr>
          <p:cNvSpPr/>
          <p:nvPr/>
        </p:nvSpPr>
        <p:spPr>
          <a:xfrm>
            <a:off x="648138" y="5493663"/>
            <a:ext cx="4936874" cy="74197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9A6CD-821C-0484-6AAE-C20BBF1A9506}"/>
              </a:ext>
            </a:extLst>
          </p:cNvPr>
          <p:cNvSpPr txBox="1"/>
          <p:nvPr/>
        </p:nvSpPr>
        <p:spPr>
          <a:xfrm>
            <a:off x="5593977" y="5700936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After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cross-validation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, Create an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Optuna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study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815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7970-6E99-FE82-9AD7-12A7456B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84DBC6-EBEB-74C5-0D61-94E159C53785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5453C-7966-DE17-BBCF-D7B6E7089072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C6A884-8DB0-E8E1-CCFC-A580FC816F08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D4292-1CB1-4857-911F-689E08CEB00E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ADDFE0-747D-E8C3-C72E-5B8BF8D4CC8A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F174D-09C9-ABB9-7067-A900B176A6CA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B6568C-F523-58FE-52C8-4E00FF3BA798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9E8B7D-29D8-E5A7-A4BE-DD808BA76E93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72364AA-B89F-1FD5-B837-3E0301A21AD1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321D91-3BD9-7C95-934F-EDBCC7CC487E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309BCF-80FB-5084-AEF5-99366EC40AD3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915ED-250C-9629-2C15-4A387484DD34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0F73A-8F4F-8F51-F0C9-3B01F351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853898"/>
            <a:ext cx="7240010" cy="1981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6E8164-ABB0-DB0D-D490-E9795F9E9EAC}"/>
              </a:ext>
            </a:extLst>
          </p:cNvPr>
          <p:cNvSpPr/>
          <p:nvPr/>
        </p:nvSpPr>
        <p:spPr>
          <a:xfrm>
            <a:off x="648139" y="2853898"/>
            <a:ext cx="1207556" cy="32857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46E74-5070-3362-EF60-BA29A504CED7}"/>
              </a:ext>
            </a:extLst>
          </p:cNvPr>
          <p:cNvSpPr txBox="1"/>
          <p:nvPr/>
        </p:nvSpPr>
        <p:spPr>
          <a:xfrm>
            <a:off x="1251917" y="2311080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TUNE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is True or False ?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468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B4C93-B9D1-AA2C-4BBB-92DC191D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B0D6A-FB4F-BC97-40A8-0AFF55198F6E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C78A1F-80CF-AA0B-1397-6D354747F75E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E2B0F0-AE29-48DD-4C63-46BA18F9ADC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EC93C3-4B9A-A772-AD75-4175CCDB3F59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05E047-4B13-3C74-9DBD-3174487462F8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052E88-F855-80F8-5550-EB2ED0596B7B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45F28-8980-BC41-AF44-8CB135E850C5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3D3E2D-23ED-1112-8A2C-1B476A5A77E9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FD8FDB-CEDA-D664-22A8-66336BEB68FB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FAA1329-4E50-9FA7-76D3-E78F95D43A9F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71E8B-4323-E7FA-CFF5-972807CA98B0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C7F40-E0ED-BC61-9711-DE75F54E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853898"/>
            <a:ext cx="7240010" cy="1981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0964E8-E7F5-1B85-BB9A-9FB6622E83CC}"/>
              </a:ext>
            </a:extLst>
          </p:cNvPr>
          <p:cNvSpPr/>
          <p:nvPr/>
        </p:nvSpPr>
        <p:spPr>
          <a:xfrm>
            <a:off x="648139" y="2853898"/>
            <a:ext cx="1207556" cy="32857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B9DE3-C306-7E05-2F8B-235D4127A1EC}"/>
              </a:ext>
            </a:extLst>
          </p:cNvPr>
          <p:cNvSpPr txBox="1"/>
          <p:nvPr/>
        </p:nvSpPr>
        <p:spPr>
          <a:xfrm>
            <a:off x="1251917" y="2311080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C00000"/>
                </a:solidFill>
                <a:latin typeface="Aptos Black" panose="020B0004020202020204" pitchFamily="34" charset="0"/>
              </a:rPr>
              <a:t>Optuna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or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Default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hyperparameter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109215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8D83-D438-F18B-31DB-9D1C04DF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72F0B6-8ECE-AE16-4B46-24811C7D67E8}"/>
              </a:ext>
            </a:extLst>
          </p:cNvPr>
          <p:cNvSpPr txBox="1"/>
          <p:nvPr/>
        </p:nvSpPr>
        <p:spPr>
          <a:xfrm>
            <a:off x="1218971" y="640777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Contest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E8FABA0-694F-9EDE-654A-4BA3EFA738C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496E8-B031-81D6-D057-3CED152C4F34}"/>
              </a:ext>
            </a:extLst>
          </p:cNvPr>
          <p:cNvSpPr txBox="1"/>
          <p:nvPr/>
        </p:nvSpPr>
        <p:spPr>
          <a:xfrm>
            <a:off x="3151453" y="640777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Libraries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A06C80-77E7-61B8-32E9-6E99A945BF72}"/>
              </a:ext>
            </a:extLst>
          </p:cNvPr>
          <p:cNvSpPr/>
          <p:nvPr/>
        </p:nvSpPr>
        <p:spPr>
          <a:xfrm>
            <a:off x="3662648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13950C-E6E6-6E2B-1831-C7485D133086}"/>
              </a:ext>
            </a:extLst>
          </p:cNvPr>
          <p:cNvSpPr txBox="1"/>
          <p:nvPr/>
        </p:nvSpPr>
        <p:spPr>
          <a:xfrm>
            <a:off x="5161582" y="647437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Team Members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187C17-F7EC-D8B2-2DC2-56E2C46CB9C5}"/>
              </a:ext>
            </a:extLst>
          </p:cNvPr>
          <p:cNvSpPr/>
          <p:nvPr/>
        </p:nvSpPr>
        <p:spPr>
          <a:xfrm>
            <a:off x="605238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5E6E1-F447-9036-A08B-C7CD6A605A26}"/>
              </a:ext>
            </a:extLst>
          </p:cNvPr>
          <p:cNvSpPr txBox="1"/>
          <p:nvPr/>
        </p:nvSpPr>
        <p:spPr>
          <a:xfrm>
            <a:off x="7893445" y="642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Case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E067478-F2EB-9F1C-548E-F894C07C384B}"/>
              </a:ext>
            </a:extLst>
          </p:cNvPr>
          <p:cNvSpPr/>
          <p:nvPr/>
        </p:nvSpPr>
        <p:spPr>
          <a:xfrm>
            <a:off x="8191057" y="437055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9EDBAA-6980-A02D-C852-7D18BC4884A5}"/>
              </a:ext>
            </a:extLst>
          </p:cNvPr>
          <p:cNvSpPr txBox="1"/>
          <p:nvPr/>
        </p:nvSpPr>
        <p:spPr>
          <a:xfrm>
            <a:off x="9456079" y="63787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Final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C26A2F7-675C-3EE0-839F-8CA0040FB28F}"/>
              </a:ext>
            </a:extLst>
          </p:cNvPr>
          <p:cNvSpPr/>
          <p:nvPr/>
        </p:nvSpPr>
        <p:spPr>
          <a:xfrm>
            <a:off x="10149627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A40E6-BBFA-4C59-6C78-CB33301CBC19}"/>
              </a:ext>
            </a:extLst>
          </p:cNvPr>
          <p:cNvSpPr txBox="1"/>
          <p:nvPr/>
        </p:nvSpPr>
        <p:spPr>
          <a:xfrm>
            <a:off x="1358390" y="3873332"/>
            <a:ext cx="9490483" cy="14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CORRELATION</a:t>
            </a: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  between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16 </a:t>
            </a:r>
            <a:r>
              <a: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ptos Black" panose="020B0004020202020204" pitchFamily="34" charset="0"/>
              </a:rPr>
              <a:t>I</a:t>
            </a:r>
            <a:r>
              <a:rPr lang="en-US" altLang="ko-KR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 Black" panose="020B0004020202020204" pitchFamily="34" charset="0"/>
              </a:rPr>
              <a:t>ndependent</a:t>
            </a: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 variables  &amp;  </a:t>
            </a:r>
            <a:r>
              <a: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ptos Black" panose="020B0004020202020204" pitchFamily="34" charset="0"/>
              </a:rPr>
              <a:t>D</a:t>
            </a:r>
            <a:r>
              <a:rPr lang="en-US" altLang="ko-KR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 Black" panose="020B0004020202020204" pitchFamily="34" charset="0"/>
              </a:rPr>
              <a:t>ependent</a:t>
            </a:r>
            <a:r>
              <a:rPr lang="en-US" altLang="ko-KR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Black" panose="020B0004020202020204" pitchFamily="34" charset="0"/>
              </a:rPr>
              <a:t> variable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567F42-8ACA-61BB-4536-61FB79C4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77" y="1622468"/>
            <a:ext cx="4007514" cy="20037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02FEC6D-BFC1-FEBD-EEE7-4D4E608DB477}"/>
              </a:ext>
            </a:extLst>
          </p:cNvPr>
          <p:cNvSpPr/>
          <p:nvPr/>
        </p:nvSpPr>
        <p:spPr>
          <a:xfrm>
            <a:off x="4035652" y="1485988"/>
            <a:ext cx="4203030" cy="230608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442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DDF6-8DE3-D3F8-52E6-97E92234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32E841A-5494-38E1-A757-1B1C2219C996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468432-F06C-4525-DF4A-15AF001079B1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C4936-569B-22D8-E1AF-81ED24E8B338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310580-F87C-2A28-C8CA-E591EA0B779B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417B1-4CC3-41AA-FF63-62431C39831E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4234C26-7493-E4E0-24E0-5AF834B1FABF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24092-9B82-8438-1356-FF9DD38E0ACC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C625273-89DE-817C-251A-37553E593131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28A7C-1659-9C8A-E2D1-7F78D3F772C9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BAF429-25A9-854E-7AA5-F60CAD09EB32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FD571-BBFD-78A3-873E-65538FE2EAD3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E1B925-81CF-FA7A-3971-4D7A03D7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853898"/>
            <a:ext cx="7240010" cy="1981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239C4F-2676-F46C-57AA-DFB2A50F8E58}"/>
              </a:ext>
            </a:extLst>
          </p:cNvPr>
          <p:cNvSpPr/>
          <p:nvPr/>
        </p:nvSpPr>
        <p:spPr>
          <a:xfrm>
            <a:off x="648138" y="4153781"/>
            <a:ext cx="6738779" cy="42718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F815A-0790-2CDA-98F0-01DB559DBE78}"/>
              </a:ext>
            </a:extLst>
          </p:cNvPr>
          <p:cNvSpPr txBox="1"/>
          <p:nvPr/>
        </p:nvSpPr>
        <p:spPr>
          <a:xfrm>
            <a:off x="4066276" y="4580561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Use numerical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&amp;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categorical features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from the train data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endParaRPr lang="en-US" altLang="ko-KR" sz="2000" b="1" dirty="0">
              <a:solidFill>
                <a:srgbClr val="0B304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851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A8949-8441-9D68-FE45-D0CDDE6C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D93A21-FC3D-EBAC-E55F-1A14024C9608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FC92838-385C-9150-C2E5-289C87AB6C59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9A34E-317E-3C68-17BD-76510AC3FCFA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EFF0AD-68A2-9321-889F-CDCA16458C18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8CB4D-3CCD-A3DA-0790-780AA6795EBD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DE9288E-C177-3CE4-2E62-792CA7CF1D2F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37F5B-3E1F-F1AF-51A4-1A483A452059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FA82C5-ECD8-EF8D-AEF5-C73445D24232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DD7C7D-DB34-FDE1-DF6A-5BB916F07F7C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8492DB-5CF2-BAD2-D666-20D2B5C9BE00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AF8A7-6880-56D0-3806-842A7253870B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D92368-BD50-E389-C732-A68F1BE8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853898"/>
            <a:ext cx="7240010" cy="1981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C5AECC-0A09-47BF-0F3F-8D484DD98EED}"/>
              </a:ext>
            </a:extLst>
          </p:cNvPr>
          <p:cNvSpPr/>
          <p:nvPr/>
        </p:nvSpPr>
        <p:spPr>
          <a:xfrm flipV="1">
            <a:off x="648138" y="4536141"/>
            <a:ext cx="3197721" cy="25721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D7697-9496-FB74-2587-1DEBB5F8BBFC}"/>
              </a:ext>
            </a:extLst>
          </p:cNvPr>
          <p:cNvSpPr txBox="1"/>
          <p:nvPr/>
        </p:nvSpPr>
        <p:spPr>
          <a:xfrm>
            <a:off x="3971026" y="4538537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Exclud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ing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'</a:t>
            </a:r>
            <a:r>
              <a:rPr lang="en-US" altLang="ko-KR" sz="2000" b="1" dirty="0" err="1">
                <a:solidFill>
                  <a:srgbClr val="C00000"/>
                </a:solidFill>
                <a:latin typeface="Aptos Black" panose="020B0004020202020204" pitchFamily="34" charset="0"/>
              </a:rPr>
              <a:t>NObeyesdad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’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from the train data</a:t>
            </a:r>
          </a:p>
        </p:txBody>
      </p:sp>
    </p:spTree>
    <p:extLst>
      <p:ext uri="{BB962C8B-B14F-4D97-AF65-F5344CB8AC3E}">
        <p14:creationId xmlns:p14="http://schemas.microsoft.com/office/powerpoint/2010/main" val="2082195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D0817-BD35-6425-1BC8-633C1E58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3DCF94-63C3-F248-6CA4-50115E30434C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382BB-417D-411A-93EE-F06C0E618576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EA5F21-6021-5EEB-725B-B30CBF0A18CD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0AC14-1FE3-26F1-CFE2-71FA1511AC6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A5AD70-149A-5919-19DA-83C3C2CDF977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8A230-F206-A2ED-18AB-AA0485BD7584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CE12E7-6D5B-A171-7994-CC7046E84521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01E9CC-C902-B743-FF46-3DCE82B4F193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95EBDD2-D54B-2EE2-47EA-9935E5687E51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F873C-8C0C-D304-F1CD-FEAF9D6A46D3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45AA44-1850-73AC-6176-3DAC3448305E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7153-B826-0AC8-F9CB-71DDA0C2DC3C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34123-56BD-EB6D-DE39-943E8EB3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261203"/>
            <a:ext cx="6628938" cy="41545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5F62E5-A5C7-6043-7439-7F0D2181CCE5}"/>
              </a:ext>
            </a:extLst>
          </p:cNvPr>
          <p:cNvSpPr/>
          <p:nvPr/>
        </p:nvSpPr>
        <p:spPr>
          <a:xfrm flipV="1">
            <a:off x="2105858" y="5526990"/>
            <a:ext cx="4955342" cy="80269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DD617-FACB-F5A2-717D-447DA4E8ADDF}"/>
              </a:ext>
            </a:extLst>
          </p:cNvPr>
          <p:cNvSpPr txBox="1"/>
          <p:nvPr/>
        </p:nvSpPr>
        <p:spPr>
          <a:xfrm>
            <a:off x="4905746" y="4895957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Categorical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used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One-Hot Encoder</a:t>
            </a:r>
            <a:endParaRPr lang="en-US" altLang="ko-KR" sz="2000" b="1" dirty="0">
              <a:solidFill>
                <a:srgbClr val="0B304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48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AA429-98C5-A1E5-C2C8-9724C2C0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C3993E1-DA8C-4466-82B4-BCE6FFB18290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58EBC-06F1-C58B-777A-7B651BB786FC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6EBF7F-E3CD-C74A-233B-E96538E4231E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E2551-A891-969B-2FFC-3E0C4F9AB291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D7D6AF-223E-519C-7997-0B2AB9D7F5E2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FA893-B28D-2C9E-EDFD-0CF4DB995E15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3D4BB53-4524-DAEF-6C6D-3B1B24E61EB8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CF7C48-252F-0504-89D3-CA8A9E7D338D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939C5B-C0AE-9BCD-3AA6-BD2ABAC384E3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99971-0C96-DDEC-71A2-A68C2DE66E11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6B3BD1-2B2F-EE79-8824-7B27F35E06C0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BCDEF-FDA9-8204-3D33-C732ED8BEF66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91042-AAED-5F30-1FB1-6CD3E0E1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261203"/>
            <a:ext cx="6628938" cy="41545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B459BD-55B1-63AA-CFC5-4604E376D386}"/>
              </a:ext>
            </a:extLst>
          </p:cNvPr>
          <p:cNvSpPr/>
          <p:nvPr/>
        </p:nvSpPr>
        <p:spPr>
          <a:xfrm flipV="1">
            <a:off x="2105858" y="5526990"/>
            <a:ext cx="4955342" cy="80269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F6C7D-B189-BE2D-008D-786E6DD7D065}"/>
              </a:ext>
            </a:extLst>
          </p:cNvPr>
          <p:cNvSpPr txBox="1"/>
          <p:nvPr/>
        </p:nvSpPr>
        <p:spPr>
          <a:xfrm>
            <a:off x="4905746" y="4895957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Numeric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used 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Standard Scaler</a:t>
            </a:r>
            <a:endParaRPr lang="en-US" altLang="ko-KR" sz="2000" b="1" dirty="0">
              <a:solidFill>
                <a:srgbClr val="0B304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756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CFF94-C562-1E2A-E9B0-829407A7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AE402F-40EF-F457-B7A0-470EA3127BBF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0ABD8-A849-721C-BAD5-9EF2098B9F08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C80F09-1D68-20EC-50E0-113F35869D8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BA59C-C002-295B-3073-B661F191083A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999DF9-668F-41E6-0955-02C5A83EF900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F4F31-F807-F751-4F72-9F16E92B1FE0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57920B-CA88-E83B-2F6D-71947FE2A468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B0B226-F69A-63F6-84CB-24999C633F71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E924CC2-7269-57FE-9A67-C39D6B32CEF2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3E3132-EB37-091F-43D8-7B65ACB13ECE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A6DF90-9B9D-48EB-4753-5B7E9C2E6CF4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BF092-8A01-4BED-9406-151A0F5FED80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D699BC-A8E7-4632-AC6D-49118B36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261203"/>
            <a:ext cx="6628938" cy="41545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2DCA64-9A3B-E8B3-B7E7-C8836266CFA7}"/>
              </a:ext>
            </a:extLst>
          </p:cNvPr>
          <p:cNvSpPr/>
          <p:nvPr/>
        </p:nvSpPr>
        <p:spPr>
          <a:xfrm flipV="1">
            <a:off x="652978" y="2261202"/>
            <a:ext cx="5778302" cy="89831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44D7F-87F0-ACDE-9D89-F7D2F8718195}"/>
              </a:ext>
            </a:extLst>
          </p:cNvPr>
          <p:cNvSpPr txBox="1"/>
          <p:nvPr/>
        </p:nvSpPr>
        <p:spPr>
          <a:xfrm>
            <a:off x="4217556" y="3174186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Define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Hyperparameters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for </a:t>
            </a:r>
            <a:r>
              <a:rPr lang="en-US" altLang="ko-KR" sz="2000" b="1" dirty="0" err="1">
                <a:solidFill>
                  <a:srgbClr val="0B3041"/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3941933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4C73B-A8D5-13C3-2F32-47892CF0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CF7BDD-25A1-F4CF-C597-D841F1B28163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8EAA3-5DEC-C0B9-15BD-D07259E274FD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6E68029-D91E-C83D-E554-9D7E7D25D576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3796D-AF06-E094-E8DB-6211F853447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E31E48-5E46-35E7-8A0F-FA7812E49943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B5D76-F85F-5BE0-7CA2-7EECC5A8D24B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FE3598-0911-CD27-11CF-B8AA64E10ADF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02377-A4D0-51DF-C62C-0D9E47B01434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E7D77F-DAD2-DE70-70CF-257B6236BE04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342CB2-8263-3491-5BCA-6C99E5CE5D84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845AF9E-0A7B-6EA2-027A-E6071EF08B37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29FB3-976B-9C2F-E43F-4D5423429D4E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D6274-2014-9062-FA6E-201217B8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" y="2261203"/>
            <a:ext cx="6628938" cy="41545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4EE0CE-8278-F2E4-1430-E773AA11018D}"/>
              </a:ext>
            </a:extLst>
          </p:cNvPr>
          <p:cNvSpPr/>
          <p:nvPr/>
        </p:nvSpPr>
        <p:spPr>
          <a:xfrm flipV="1">
            <a:off x="652978" y="3159511"/>
            <a:ext cx="2943662" cy="230656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191D6-2FE0-1BB8-0996-A05925837B21}"/>
              </a:ext>
            </a:extLst>
          </p:cNvPr>
          <p:cNvSpPr txBox="1"/>
          <p:nvPr/>
        </p:nvSpPr>
        <p:spPr>
          <a:xfrm>
            <a:off x="3719908" y="4839807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Define</a:t>
            </a:r>
            <a:r>
              <a:rPr lang="en-US" altLang="ko-KR" sz="2000" b="1" dirty="0">
                <a:solidFill>
                  <a:srgbClr val="C00000"/>
                </a:solidFill>
                <a:latin typeface="Aptos Black" panose="020B0004020202020204" pitchFamily="34" charset="0"/>
              </a:rPr>
              <a:t> Optimized hyperparameters </a:t>
            </a:r>
            <a:r>
              <a:rPr lang="en-US" altLang="ko-KR" sz="2000" b="1" dirty="0">
                <a:solidFill>
                  <a:srgbClr val="0B3041"/>
                </a:solidFill>
                <a:latin typeface="Aptos Black" panose="020B0004020202020204" pitchFamily="34" charset="0"/>
              </a:rPr>
              <a:t>for the model</a:t>
            </a:r>
          </a:p>
        </p:txBody>
      </p:sp>
    </p:spTree>
    <p:extLst>
      <p:ext uri="{BB962C8B-B14F-4D97-AF65-F5344CB8AC3E}">
        <p14:creationId xmlns:p14="http://schemas.microsoft.com/office/powerpoint/2010/main" val="8987918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C56A4-0DEF-FB02-9B6E-523BFAD98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A6DF2C-BEB7-F68D-E938-EB49B51865FE}"/>
              </a:ext>
            </a:extLst>
          </p:cNvPr>
          <p:cNvSpPr txBox="1"/>
          <p:nvPr/>
        </p:nvSpPr>
        <p:spPr>
          <a:xfrm>
            <a:off x="2738715" y="3698486"/>
            <a:ext cx="6714565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E92C8-0D19-081A-EC8E-5F8673D47F7B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CAFDFD-848D-E022-6363-8A7C4C6038D7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7C4166-B24E-6C0A-1219-9AB59971E3D3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479E638-E3D4-90EA-8055-01EEC9784C11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8B67C-1CC7-15A1-8520-093B44D82A0F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XGB</a:t>
            </a:r>
            <a:r>
              <a:rPr lang="en-US" altLang="ko-KR" b="1" dirty="0">
                <a:solidFill>
                  <a:srgbClr val="224D60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92A50AE-6067-BB0F-B06C-98A0F019D25E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26FBCF-DC36-FBA9-2174-A17BD3386FEA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4ECC56-FBC2-C987-CC37-D90BDFF28E14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75FCC4-5A30-830F-E62A-B139F91527A6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0B10DA9-778F-F86C-219F-0B095EFF7403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AAF84-8537-8D60-B045-43C9C4DA69B8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LGBM (</a:t>
            </a:r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LightGBM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)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28832-EF25-AC1C-F5A6-8B6AE2CDA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72"/>
          <a:stretch/>
        </p:blipFill>
        <p:spPr>
          <a:xfrm>
            <a:off x="551134" y="2653220"/>
            <a:ext cx="5400877" cy="23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CBE13E-5F17-052D-2660-404BD8CEE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42"/>
          <a:stretch/>
        </p:blipFill>
        <p:spPr>
          <a:xfrm>
            <a:off x="6239990" y="2509221"/>
            <a:ext cx="5400877" cy="2804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67F6C9-719B-37E2-62B4-292F318F088B}"/>
              </a:ext>
            </a:extLst>
          </p:cNvPr>
          <p:cNvSpPr txBox="1"/>
          <p:nvPr/>
        </p:nvSpPr>
        <p:spPr>
          <a:xfrm>
            <a:off x="6265540" y="5432001"/>
            <a:ext cx="847209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Final accuracy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of the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LGBM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: 0.91468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75E6CF-A020-8F71-9011-F045C889A381}"/>
              </a:ext>
            </a:extLst>
          </p:cNvPr>
          <p:cNvSpPr/>
          <p:nvPr/>
        </p:nvSpPr>
        <p:spPr>
          <a:xfrm>
            <a:off x="6265540" y="5090162"/>
            <a:ext cx="2638315" cy="37529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84C5F4-3C41-39D0-FE62-2310C1C21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1" b="90000" l="9854" r="89781">
                        <a14:foregroundMark x1="45255" y1="10870" x2="44161" y2="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79830">
            <a:off x="8789809" y="4613863"/>
            <a:ext cx="662287" cy="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74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2E8D-67B2-0897-80B6-012ECE400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399CD5-BC5D-5ECE-A753-3BE6AD43B384}"/>
              </a:ext>
            </a:extLst>
          </p:cNvPr>
          <p:cNvSpPr txBox="1"/>
          <p:nvPr/>
        </p:nvSpPr>
        <p:spPr>
          <a:xfrm>
            <a:off x="645818" y="3113711"/>
            <a:ext cx="10895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Failure</a:t>
            </a:r>
            <a:r>
              <a:rPr lang="en-US" altLang="ko-KR" sz="5400" dirty="0">
                <a:solidFill>
                  <a:srgbClr val="0B3041"/>
                </a:solidFill>
                <a:latin typeface="Aptos Black" panose="020B0004020202020204" pitchFamily="34" charset="0"/>
              </a:rPr>
              <a:t> is the mother of </a:t>
            </a:r>
            <a:r>
              <a:rPr lang="en-US" altLang="ko-KR" sz="5400" dirty="0">
                <a:solidFill>
                  <a:srgbClr val="C00000"/>
                </a:solidFill>
                <a:latin typeface="Aptos Black" panose="020B0004020202020204" pitchFamily="34" charset="0"/>
              </a:rPr>
              <a:t>success</a:t>
            </a:r>
            <a:endParaRPr lang="ko-KR" altLang="en-US" sz="5400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B1DE4-E45D-DC7D-C278-183E8211103F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249ECD-BB7E-EE8A-1B0B-A2103D313233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8BB3E-11B0-1ED2-AC98-BB84E7B7DD62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E47624-A4B5-E761-D830-B6AD63DB52A0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15A5D-B092-586C-639C-F6F9DDFC71E8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E30B76-12F9-4CD4-E8BF-2020D9FBB83F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E7211-18DF-6D72-40CE-FB30FBA636F2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7E6C2E4-FABB-1AEB-EF3F-D25DFCC35038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2E301-8BD2-D7D8-D834-E253BE859F54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CCCDDA0-5A4F-6E97-AC1E-01198025D9D0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F4AF0-0A60-F021-8B3F-661F1809B4AA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</p:spTree>
    <p:extLst>
      <p:ext uri="{BB962C8B-B14F-4D97-AF65-F5344CB8AC3E}">
        <p14:creationId xmlns:p14="http://schemas.microsoft.com/office/powerpoint/2010/main" val="31041358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0FDD-A0C8-46A9-BEFC-30AC502D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E6C57B8-BAE2-7DDB-5BF8-BF0F0B3D0490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6AC5B35-52EB-79EC-949E-008BC8553F1A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7EC77-5701-2E7D-A9B2-8EA3D09036D7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9DFA24-C99C-57A2-C372-F08C3E63DB01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B6DD9-F3FF-8E12-1C6C-21D553170416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E47D9BA-270E-84F5-0B89-54B65854F58E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B1BBF4-5620-D33E-DC01-1621045B82A5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2C0327-A360-161E-2694-400BAC29EDB8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DF0B7-C5AB-3F5A-64E7-36CAFA1A7C23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DCEE70-EBFD-0822-70C4-EA639A7BE0E2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1DC0C-0B97-553E-A518-5ED00DE78E06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35994D-1789-47AF-AEE5-529FFFA5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7" y="2231986"/>
            <a:ext cx="5393980" cy="41837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0A35FD-1C78-3EB9-2A1E-A092839EE912}"/>
              </a:ext>
            </a:extLst>
          </p:cNvPr>
          <p:cNvSpPr/>
          <p:nvPr/>
        </p:nvSpPr>
        <p:spPr>
          <a:xfrm>
            <a:off x="1217377" y="4803768"/>
            <a:ext cx="892512" cy="27430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3F409-14F6-1437-9BAE-F49ACD4ED494}"/>
              </a:ext>
            </a:extLst>
          </p:cNvPr>
          <p:cNvSpPr txBox="1"/>
          <p:nvPr/>
        </p:nvSpPr>
        <p:spPr>
          <a:xfrm>
            <a:off x="3216255" y="4440528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Define </a:t>
            </a:r>
            <a:r>
              <a:rPr lang="en-US" altLang="ko-KR" sz="2000" dirty="0" err="1">
                <a:solidFill>
                  <a:srgbClr val="C00000"/>
                </a:solidFill>
                <a:latin typeface="Aptos Black" panose="020B0004020202020204" pitchFamily="34" charset="0"/>
              </a:rPr>
              <a:t>Optuna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Function To Tune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XGB Model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667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E1C7C-9CCD-D850-E128-3884DD02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F9CBCF-E5DF-AC0C-F1B4-D3774D8762D9}"/>
              </a:ext>
            </a:extLst>
          </p:cNvPr>
          <p:cNvSpPr txBox="1"/>
          <p:nvPr/>
        </p:nvSpPr>
        <p:spPr>
          <a:xfrm>
            <a:off x="410322" y="640777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Random Forest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505889B-AD9C-58A4-7203-AE2BBA0B0B55}"/>
              </a:ext>
            </a:extLst>
          </p:cNvPr>
          <p:cNvSpPr/>
          <p:nvPr/>
        </p:nvSpPr>
        <p:spPr>
          <a:xfrm>
            <a:off x="1683953" y="43560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EF0F6-C9D9-B1E1-6DF6-F55C50DC7B04}"/>
              </a:ext>
            </a:extLst>
          </p:cNvPr>
          <p:cNvSpPr txBox="1"/>
          <p:nvPr/>
        </p:nvSpPr>
        <p:spPr>
          <a:xfrm>
            <a:off x="3457479" y="6378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LGBM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7853A0-4A41-556E-E1F9-A9B59C0F8EC0}"/>
              </a:ext>
            </a:extLst>
          </p:cNvPr>
          <p:cNvSpPr/>
          <p:nvPr/>
        </p:nvSpPr>
        <p:spPr>
          <a:xfrm>
            <a:off x="4217556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8A1F4-488A-5F4A-D4DC-8A19661D0C5A}"/>
              </a:ext>
            </a:extLst>
          </p:cNvPr>
          <p:cNvSpPr txBox="1"/>
          <p:nvPr/>
        </p:nvSpPr>
        <p:spPr>
          <a:xfrm>
            <a:off x="5478267" y="647437"/>
            <a:ext cx="14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XGB Model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420F856-6737-FEF5-ADB4-61868F5A0554}"/>
              </a:ext>
            </a:extLst>
          </p:cNvPr>
          <p:cNvSpPr/>
          <p:nvPr/>
        </p:nvSpPr>
        <p:spPr>
          <a:xfrm>
            <a:off x="6144740" y="442263"/>
            <a:ext cx="95250" cy="95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E575B9-011F-062E-4CEF-3552B51458D8}"/>
              </a:ext>
            </a:extLst>
          </p:cNvPr>
          <p:cNvSpPr txBox="1"/>
          <p:nvPr/>
        </p:nvSpPr>
        <p:spPr>
          <a:xfrm>
            <a:off x="7277076" y="64743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CatBoost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Model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F31C20B-684B-8AB7-014F-AEE2F7BF6F58}"/>
              </a:ext>
            </a:extLst>
          </p:cNvPr>
          <p:cNvSpPr/>
          <p:nvPr/>
        </p:nvSpPr>
        <p:spPr>
          <a:xfrm>
            <a:off x="8207072" y="442263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C0FBAA-3AF1-1521-3779-8878C0A9DCDC}"/>
              </a:ext>
            </a:extLst>
          </p:cNvPr>
          <p:cNvSpPr txBox="1"/>
          <p:nvPr/>
        </p:nvSpPr>
        <p:spPr>
          <a:xfrm>
            <a:off x="9603658" y="637873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Model </a:t>
            </a:r>
            <a:r>
              <a:rPr lang="en-US" altLang="ko-KR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Evaluaton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C29DD70-4902-C18D-3C1F-F3A3D81724D9}"/>
              </a:ext>
            </a:extLst>
          </p:cNvPr>
          <p:cNvSpPr/>
          <p:nvPr/>
        </p:nvSpPr>
        <p:spPr>
          <a:xfrm>
            <a:off x="10574492" y="432699"/>
            <a:ext cx="95250" cy="952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0D02B-55E6-3C99-315E-733CE4D9555D}"/>
              </a:ext>
            </a:extLst>
          </p:cNvPr>
          <p:cNvSpPr txBox="1"/>
          <p:nvPr/>
        </p:nvSpPr>
        <p:spPr>
          <a:xfrm>
            <a:off x="648138" y="1555022"/>
            <a:ext cx="10895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XGBoost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 Model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24ED04-A443-7433-9CB1-8FB275C0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7" y="2231986"/>
            <a:ext cx="5393980" cy="41837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D334D4-2D2D-C457-C7B0-F06A3D4F47E0}"/>
              </a:ext>
            </a:extLst>
          </p:cNvPr>
          <p:cNvSpPr/>
          <p:nvPr/>
        </p:nvSpPr>
        <p:spPr>
          <a:xfrm>
            <a:off x="1041086" y="2231986"/>
            <a:ext cx="4912673" cy="172928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02C0C-3064-F53F-D54A-280EFC5BC73B}"/>
              </a:ext>
            </a:extLst>
          </p:cNvPr>
          <p:cNvSpPr txBox="1"/>
          <p:nvPr/>
        </p:nvSpPr>
        <p:spPr>
          <a:xfrm>
            <a:off x="6108676" y="3307080"/>
            <a:ext cx="847209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 Set the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parameter ranges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for </a:t>
            </a:r>
            <a:r>
              <a:rPr lang="en-US" altLang="ko-KR" sz="2000" dirty="0">
                <a:solidFill>
                  <a:srgbClr val="C00000"/>
                </a:solidFill>
                <a:latin typeface="Aptos Black" panose="020B0004020202020204" pitchFamily="34" charset="0"/>
              </a:rPr>
              <a:t>tun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ptos Black" panose="020B0004020202020204" pitchFamily="34" charset="0"/>
              </a:rPr>
              <a:t>ing</a:t>
            </a:r>
            <a:endParaRPr lang="en-US" altLang="ko-KR" sz="2000" b="1" dirty="0">
              <a:solidFill>
                <a:srgbClr val="C00000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8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2650</Words>
  <Application>Microsoft Office PowerPoint</Application>
  <PresentationFormat>와이드스크린</PresentationFormat>
  <Paragraphs>1127</Paragraphs>
  <Slides>136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136</vt:i4>
      </vt:variant>
    </vt:vector>
  </HeadingPairs>
  <TitlesOfParts>
    <vt:vector size="143" baseType="lpstr">
      <vt:lpstr>Adobe Fan Heiti Std B</vt:lpstr>
      <vt:lpstr>맑은 고딕</vt:lpstr>
      <vt:lpstr>에스코어 드림 5 Medium</vt:lpstr>
      <vt:lpstr>Aptos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혜원 정</dc:creator>
  <cp:lastModifiedBy>혜원 정</cp:lastModifiedBy>
  <cp:revision>3</cp:revision>
  <dcterms:created xsi:type="dcterms:W3CDTF">2024-03-05T02:43:05Z</dcterms:created>
  <dcterms:modified xsi:type="dcterms:W3CDTF">2024-03-06T04:23:01Z</dcterms:modified>
</cp:coreProperties>
</file>