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91" r:id="rId2"/>
    <p:sldId id="303" r:id="rId3"/>
    <p:sldId id="292" r:id="rId4"/>
    <p:sldId id="302" r:id="rId5"/>
    <p:sldId id="300" r:id="rId6"/>
    <p:sldId id="301" r:id="rId7"/>
    <p:sldId id="293" r:id="rId8"/>
    <p:sldId id="299" r:id="rId9"/>
    <p:sldId id="298" r:id="rId10"/>
    <p:sldId id="297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7/11/2023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3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8485" y="519606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ECEE41-AE0E-49F4-9DE8-04A37665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91790" y="511352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Oval 42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3725" y="456156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F7357-4AEB-1A40-2D45-2030B5D6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683" y="447902"/>
            <a:ext cx="3990475" cy="257789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CODA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986" y="3034049"/>
            <a:ext cx="3990474" cy="158351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COntinual</a:t>
            </a:r>
            <a:r>
              <a:rPr lang="en-US" dirty="0"/>
              <a:t> Decomposed Attention-based Prompting for Rehearsal-Free Continual Learning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2A98AA-8351-467E-95D9-AD9C11B8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6429" y="1027722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AB3A9BF2-EC6B-40C7-9583-802D0A6CF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6429" y="1027722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7736597" y="370135"/>
            <a:ext cx="3248023" cy="3248023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6912771" y="3568727"/>
            <a:ext cx="2624707" cy="2624707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6774" y="39882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EF393BEB-3073-4C8D-92C5-40B704842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404034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Full optimization loss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Unfrozen components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This method often has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slightly higher average forgetting </a:t>
            </a:r>
            <a:r>
              <a:rPr lang="en-US" sz="2800" dirty="0"/>
              <a:t>compared to </a:t>
            </a:r>
            <a:r>
              <a:rPr lang="en-US" sz="2800" dirty="0" err="1"/>
              <a:t>DualPrompt</a:t>
            </a: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This method has a larger capacity to learn new tasks, and thus we can sacrifice marginally higher forgetting.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5E617-FF72-3B83-98AD-AE5018A6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65" y="1136404"/>
            <a:ext cx="4831162" cy="110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7CD11-E6D3-9F4A-1042-F446E49BB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168" y="2406025"/>
            <a:ext cx="2030328" cy="5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D014F-911C-0B4B-93F2-57D13D0ED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29" y="1595142"/>
            <a:ext cx="3943350" cy="2952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02202-7EAA-ACD5-7643-B76FE30CEAE4}"/>
              </a:ext>
            </a:extLst>
          </p:cNvPr>
          <p:cNvSpPr txBox="1"/>
          <p:nvPr/>
        </p:nvSpPr>
        <p:spPr>
          <a:xfrm>
            <a:off x="2809461" y="463085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ImageNet-R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9A752-F8C2-9E3F-D889-07D9790DC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76" y="1595142"/>
            <a:ext cx="4391972" cy="2914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3CA14-4953-A874-E417-4D0907BAC420}"/>
              </a:ext>
            </a:extLst>
          </p:cNvPr>
          <p:cNvSpPr txBox="1"/>
          <p:nvPr/>
        </p:nvSpPr>
        <p:spPr>
          <a:xfrm>
            <a:off x="7765357" y="462920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CIFAR-100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4DFE9E-713C-3B4F-CF7C-EDBFCFD1870E}"/>
              </a:ext>
            </a:extLst>
          </p:cNvPr>
          <p:cNvSpPr txBox="1">
            <a:spLocks/>
          </p:cNvSpPr>
          <p:nvPr/>
        </p:nvSpPr>
        <p:spPr>
          <a:xfrm>
            <a:off x="944562" y="5492227"/>
            <a:ext cx="9681386" cy="8342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Ablation study shows freezing and orthogonality are crucial to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8743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Introduces end-to-end training mechanism which i</a:t>
            </a:r>
            <a:r>
              <a:rPr lang="en-US" sz="2600" dirty="0"/>
              <a:t>ncreases plasticity.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Expanding the prompt size does not increase the plasticity in L2P and Dual Prompt.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Replace the prompt pool with a decomposed prompt that consists of a weighted sum of learnable prompt components.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Introduce a novel attention-based component-weighting scheme</a:t>
            </a:r>
          </a:p>
          <a:p>
            <a:pPr marL="1371600" lvl="2" indent="-45720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1828800" lvl="3" indent="-457200" algn="l"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PRIOR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/>
            <a:endParaRPr lang="en-US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F0F348-163B-6261-C027-C71CFFA81EDE}"/>
              </a:ext>
            </a:extLst>
          </p:cNvPr>
          <p:cNvSpPr/>
          <p:nvPr/>
        </p:nvSpPr>
        <p:spPr>
          <a:xfrm>
            <a:off x="633433" y="3429000"/>
            <a:ext cx="1686519" cy="7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Query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1C0A0E-2F7B-68CA-BAF7-8ADAAB38E88F}"/>
              </a:ext>
            </a:extLst>
          </p:cNvPr>
          <p:cNvSpPr/>
          <p:nvPr/>
        </p:nvSpPr>
        <p:spPr>
          <a:xfrm>
            <a:off x="3524289" y="1850371"/>
            <a:ext cx="3737114" cy="374243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PROMPT POOL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D07C48-5B42-3B05-D1A4-03894BD672FB}"/>
              </a:ext>
            </a:extLst>
          </p:cNvPr>
          <p:cNvSpPr/>
          <p:nvPr/>
        </p:nvSpPr>
        <p:spPr>
          <a:xfrm>
            <a:off x="8720720" y="3428999"/>
            <a:ext cx="1686519" cy="7156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MODEL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C8C75D9-0A4A-0570-2F2A-B4FE2B2AFE17}"/>
              </a:ext>
            </a:extLst>
          </p:cNvPr>
          <p:cNvSpPr/>
          <p:nvPr/>
        </p:nvSpPr>
        <p:spPr>
          <a:xfrm rot="16200000">
            <a:off x="2630125" y="3330976"/>
            <a:ext cx="583992" cy="9116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3388837-5DAA-AD18-EC67-48F896102163}"/>
              </a:ext>
            </a:extLst>
          </p:cNvPr>
          <p:cNvSpPr/>
          <p:nvPr/>
        </p:nvSpPr>
        <p:spPr>
          <a:xfrm rot="16200000">
            <a:off x="7717915" y="3330974"/>
            <a:ext cx="583992" cy="9116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F1889-064D-5E09-0889-37F0B02C9941}"/>
              </a:ext>
            </a:extLst>
          </p:cNvPr>
          <p:cNvSpPr/>
          <p:nvPr/>
        </p:nvSpPr>
        <p:spPr>
          <a:xfrm>
            <a:off x="3796183" y="3410774"/>
            <a:ext cx="622852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08B009-D96E-8654-2B40-8990BC386CB4}"/>
              </a:ext>
            </a:extLst>
          </p:cNvPr>
          <p:cNvSpPr/>
          <p:nvPr/>
        </p:nvSpPr>
        <p:spPr>
          <a:xfrm>
            <a:off x="6389126" y="3291057"/>
            <a:ext cx="622852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4F479A-E600-FC1A-E5AF-938FB3E4ADD0}"/>
              </a:ext>
            </a:extLst>
          </p:cNvPr>
          <p:cNvSpPr/>
          <p:nvPr/>
        </p:nvSpPr>
        <p:spPr>
          <a:xfrm>
            <a:off x="6077700" y="2518268"/>
            <a:ext cx="622852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8B1EFE-4F01-B996-74CE-D57F10F508FE}"/>
              </a:ext>
            </a:extLst>
          </p:cNvPr>
          <p:cNvSpPr/>
          <p:nvPr/>
        </p:nvSpPr>
        <p:spPr>
          <a:xfrm>
            <a:off x="5784574" y="4158796"/>
            <a:ext cx="622852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1CA3A0-9D64-32E6-451F-312FF743FF53}"/>
              </a:ext>
            </a:extLst>
          </p:cNvPr>
          <p:cNvSpPr/>
          <p:nvPr/>
        </p:nvSpPr>
        <p:spPr>
          <a:xfrm>
            <a:off x="4545496" y="4737005"/>
            <a:ext cx="622852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FA7FF7-C1D9-C68A-E693-483D972B8365}"/>
              </a:ext>
            </a:extLst>
          </p:cNvPr>
          <p:cNvSpPr/>
          <p:nvPr/>
        </p:nvSpPr>
        <p:spPr>
          <a:xfrm>
            <a:off x="5392846" y="3054180"/>
            <a:ext cx="885656" cy="2368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Query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6CC228-9757-A259-C220-CD12F63DD73E}"/>
              </a:ext>
            </a:extLst>
          </p:cNvPr>
          <p:cNvSpPr/>
          <p:nvPr/>
        </p:nvSpPr>
        <p:spPr>
          <a:xfrm>
            <a:off x="7523096" y="3049046"/>
            <a:ext cx="622852" cy="407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V,V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253F44-EC1E-F57F-ED4E-FC37B86E1C91}"/>
              </a:ext>
            </a:extLst>
          </p:cNvPr>
          <p:cNvSpPr/>
          <p:nvPr/>
        </p:nvSpPr>
        <p:spPr>
          <a:xfrm>
            <a:off x="4467002" y="2917867"/>
            <a:ext cx="1811499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C75F2E-3392-616F-519C-4326A5C3DD4F}"/>
              </a:ext>
            </a:extLst>
          </p:cNvPr>
          <p:cNvSpPr/>
          <p:nvPr/>
        </p:nvSpPr>
        <p:spPr>
          <a:xfrm>
            <a:off x="4467001" y="3699190"/>
            <a:ext cx="1811499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C4F927-5658-7669-D74F-2D3735341BC9}"/>
              </a:ext>
            </a:extLst>
          </p:cNvPr>
          <p:cNvSpPr/>
          <p:nvPr/>
        </p:nvSpPr>
        <p:spPr>
          <a:xfrm>
            <a:off x="4467001" y="4362547"/>
            <a:ext cx="1811499" cy="407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K, V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B35BB4-0C40-FE7C-3E4E-AB47A8E5B4B4}"/>
              </a:ext>
            </a:extLst>
          </p:cNvPr>
          <p:cNvSpPr/>
          <p:nvPr/>
        </p:nvSpPr>
        <p:spPr>
          <a:xfrm>
            <a:off x="3796183" y="1915586"/>
            <a:ext cx="899341" cy="35766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039E72-AD54-3AEE-C356-787941ED536D}"/>
              </a:ext>
            </a:extLst>
          </p:cNvPr>
          <p:cNvSpPr/>
          <p:nvPr/>
        </p:nvSpPr>
        <p:spPr>
          <a:xfrm>
            <a:off x="5847449" y="1915586"/>
            <a:ext cx="899341" cy="3576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B1B3756-2C17-EF17-D8F6-113FB7E4FD08}"/>
              </a:ext>
            </a:extLst>
          </p:cNvPr>
          <p:cNvSpPr/>
          <p:nvPr/>
        </p:nvSpPr>
        <p:spPr>
          <a:xfrm>
            <a:off x="5989229" y="2188580"/>
            <a:ext cx="622852" cy="361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BD17AC0-FBE7-C423-ADF6-EA0D44B73D26}"/>
              </a:ext>
            </a:extLst>
          </p:cNvPr>
          <p:cNvSpPr/>
          <p:nvPr/>
        </p:nvSpPr>
        <p:spPr>
          <a:xfrm>
            <a:off x="5989229" y="3012573"/>
            <a:ext cx="622852" cy="3619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2A5EB9-8D6F-ACBC-8858-74FE62A87B8E}"/>
              </a:ext>
            </a:extLst>
          </p:cNvPr>
          <p:cNvSpPr/>
          <p:nvPr/>
        </p:nvSpPr>
        <p:spPr>
          <a:xfrm>
            <a:off x="6009100" y="3825128"/>
            <a:ext cx="622852" cy="36194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A22C89D-A317-38F0-A631-D6D1344D7DF9}"/>
              </a:ext>
            </a:extLst>
          </p:cNvPr>
          <p:cNvSpPr/>
          <p:nvPr/>
        </p:nvSpPr>
        <p:spPr>
          <a:xfrm>
            <a:off x="6009100" y="4649121"/>
            <a:ext cx="622852" cy="3619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4C9D7B7-C19D-C847-B1D1-4A4E02FE9A6D}"/>
              </a:ext>
            </a:extLst>
          </p:cNvPr>
          <p:cNvSpPr/>
          <p:nvPr/>
        </p:nvSpPr>
        <p:spPr>
          <a:xfrm>
            <a:off x="3922644" y="4615646"/>
            <a:ext cx="622852" cy="3619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294976-97C6-A131-456C-46EA2A0A3B3B}"/>
              </a:ext>
            </a:extLst>
          </p:cNvPr>
          <p:cNvSpPr/>
          <p:nvPr/>
        </p:nvSpPr>
        <p:spPr>
          <a:xfrm>
            <a:off x="3896418" y="3833685"/>
            <a:ext cx="622852" cy="36194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6B6BCD9-D282-8C42-BFEC-7F13D9BB6324}"/>
              </a:ext>
            </a:extLst>
          </p:cNvPr>
          <p:cNvSpPr/>
          <p:nvPr/>
        </p:nvSpPr>
        <p:spPr>
          <a:xfrm>
            <a:off x="3900017" y="3019794"/>
            <a:ext cx="622852" cy="3619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4F8070-2877-FCED-219C-5A257AA2279A}"/>
              </a:ext>
            </a:extLst>
          </p:cNvPr>
          <p:cNvSpPr/>
          <p:nvPr/>
        </p:nvSpPr>
        <p:spPr>
          <a:xfrm>
            <a:off x="3893446" y="2212616"/>
            <a:ext cx="622852" cy="361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B667EA7-B190-F417-1068-3D4C3802DC43}"/>
              </a:ext>
            </a:extLst>
          </p:cNvPr>
          <p:cNvSpPr/>
          <p:nvPr/>
        </p:nvSpPr>
        <p:spPr>
          <a:xfrm rot="16200000">
            <a:off x="5143609" y="1979482"/>
            <a:ext cx="160245" cy="7801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7" grpId="1" animBg="1"/>
      <p:bldP spid="8" grpId="0" animBg="1"/>
      <p:bldP spid="9" grpId="0" animBg="1"/>
      <p:bldP spid="10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L2P &amp; Dual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D83D2-FBB1-DAEC-9B71-A1F7069A5467}"/>
              </a:ext>
            </a:extLst>
          </p:cNvPr>
          <p:cNvSpPr txBox="1"/>
          <p:nvPr/>
        </p:nvSpPr>
        <p:spPr>
          <a:xfrm>
            <a:off x="3048000" y="31091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introduce a novel attention-based component-weighting scheme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DB9F9-FCB0-2237-11A9-8EB63456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1133475"/>
            <a:ext cx="11058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/>
            <a:endParaRPr lang="en-US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0AD905-3D8D-20CA-CD52-9BB6ABFC81FA}"/>
              </a:ext>
            </a:extLst>
          </p:cNvPr>
          <p:cNvSpPr/>
          <p:nvPr/>
        </p:nvSpPr>
        <p:spPr>
          <a:xfrm>
            <a:off x="250773" y="3363185"/>
            <a:ext cx="1686519" cy="7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Query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0A6D696-6ED6-84F5-5F2D-92A2E89938A1}"/>
              </a:ext>
            </a:extLst>
          </p:cNvPr>
          <p:cNvSpPr/>
          <p:nvPr/>
        </p:nvSpPr>
        <p:spPr>
          <a:xfrm rot="16200000">
            <a:off x="2198505" y="3404024"/>
            <a:ext cx="427386" cy="6339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BF0D4F-3936-964F-B941-875E4521E1A8}"/>
              </a:ext>
            </a:extLst>
          </p:cNvPr>
          <p:cNvSpPr/>
          <p:nvPr/>
        </p:nvSpPr>
        <p:spPr>
          <a:xfrm>
            <a:off x="2817301" y="3363185"/>
            <a:ext cx="1686519" cy="71561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Attention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5BF2F-367F-31F0-ABDB-04C5AA323086}"/>
              </a:ext>
            </a:extLst>
          </p:cNvPr>
          <p:cNvSpPr/>
          <p:nvPr/>
        </p:nvSpPr>
        <p:spPr>
          <a:xfrm>
            <a:off x="5287019" y="1899465"/>
            <a:ext cx="899341" cy="35766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F02737-6798-B9E3-CEFE-B9386EF8265E}"/>
              </a:ext>
            </a:extLst>
          </p:cNvPr>
          <p:cNvSpPr/>
          <p:nvPr/>
        </p:nvSpPr>
        <p:spPr>
          <a:xfrm rot="16200000">
            <a:off x="4681727" y="3372995"/>
            <a:ext cx="427386" cy="6339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8D062-D280-D072-EDC4-750D209BB8B1}"/>
              </a:ext>
            </a:extLst>
          </p:cNvPr>
          <p:cNvSpPr/>
          <p:nvPr/>
        </p:nvSpPr>
        <p:spPr>
          <a:xfrm>
            <a:off x="5433203" y="2084366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0886AF-DB43-BFEC-AC68-078ABDC6625A}"/>
              </a:ext>
            </a:extLst>
          </p:cNvPr>
          <p:cNvSpPr/>
          <p:nvPr/>
        </p:nvSpPr>
        <p:spPr>
          <a:xfrm>
            <a:off x="5427217" y="2926896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30B6EC-E217-703E-E2EA-D267C969E4F3}"/>
              </a:ext>
            </a:extLst>
          </p:cNvPr>
          <p:cNvSpPr/>
          <p:nvPr/>
        </p:nvSpPr>
        <p:spPr>
          <a:xfrm>
            <a:off x="5427217" y="3833198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D0C92F-AAB6-4D98-D004-D032D7AB628D}"/>
              </a:ext>
            </a:extLst>
          </p:cNvPr>
          <p:cNvSpPr/>
          <p:nvPr/>
        </p:nvSpPr>
        <p:spPr>
          <a:xfrm>
            <a:off x="5433203" y="4635410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E91922-4885-D3E8-3115-2BDC4D20BAE0}"/>
              </a:ext>
            </a:extLst>
          </p:cNvPr>
          <p:cNvSpPr/>
          <p:nvPr/>
        </p:nvSpPr>
        <p:spPr>
          <a:xfrm>
            <a:off x="9468486" y="1899465"/>
            <a:ext cx="899341" cy="35766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2FB2A9-AF31-1B21-18EC-3EC11AED8FF2}"/>
              </a:ext>
            </a:extLst>
          </p:cNvPr>
          <p:cNvSpPr/>
          <p:nvPr/>
        </p:nvSpPr>
        <p:spPr>
          <a:xfrm>
            <a:off x="9614670" y="2084366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C78479-37FE-C37D-47D8-C547DCC3B205}"/>
              </a:ext>
            </a:extLst>
          </p:cNvPr>
          <p:cNvSpPr/>
          <p:nvPr/>
        </p:nvSpPr>
        <p:spPr>
          <a:xfrm>
            <a:off x="9608684" y="2926896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B75B67-221E-B492-E9A7-5D7B2C05971D}"/>
              </a:ext>
            </a:extLst>
          </p:cNvPr>
          <p:cNvSpPr/>
          <p:nvPr/>
        </p:nvSpPr>
        <p:spPr>
          <a:xfrm>
            <a:off x="9608684" y="3833198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D89FF6-BD9C-8EC6-D147-807155B7CF97}"/>
              </a:ext>
            </a:extLst>
          </p:cNvPr>
          <p:cNvSpPr/>
          <p:nvPr/>
        </p:nvSpPr>
        <p:spPr>
          <a:xfrm>
            <a:off x="9614670" y="4635410"/>
            <a:ext cx="606971" cy="463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9C5BFD-A2F5-DE8B-2156-1B518E1E6D9C}"/>
              </a:ext>
            </a:extLst>
          </p:cNvPr>
          <p:cNvSpPr/>
          <p:nvPr/>
        </p:nvSpPr>
        <p:spPr>
          <a:xfrm>
            <a:off x="7346026" y="2469698"/>
            <a:ext cx="899340" cy="5915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◉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6E3F42-B2E5-CB2A-7BFE-F1460BDC378C}"/>
              </a:ext>
            </a:extLst>
          </p:cNvPr>
          <p:cNvSpPr/>
          <p:nvPr/>
        </p:nvSpPr>
        <p:spPr>
          <a:xfrm>
            <a:off x="7403876" y="3903655"/>
            <a:ext cx="899341" cy="59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+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92CEF08-D635-6921-A470-016CE7408069}"/>
              </a:ext>
            </a:extLst>
          </p:cNvPr>
          <p:cNvSpPr/>
          <p:nvPr/>
        </p:nvSpPr>
        <p:spPr>
          <a:xfrm rot="16200000">
            <a:off x="6608828" y="2444918"/>
            <a:ext cx="427386" cy="6339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B4B3D8B-941D-B463-B4D0-76B086196A04}"/>
              </a:ext>
            </a:extLst>
          </p:cNvPr>
          <p:cNvSpPr/>
          <p:nvPr/>
        </p:nvSpPr>
        <p:spPr>
          <a:xfrm rot="5144662">
            <a:off x="8643233" y="2421988"/>
            <a:ext cx="427386" cy="6339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E4FA0C3-4927-09EC-F600-BA8C55B3F94D}"/>
              </a:ext>
            </a:extLst>
          </p:cNvPr>
          <p:cNvSpPr/>
          <p:nvPr/>
        </p:nvSpPr>
        <p:spPr>
          <a:xfrm>
            <a:off x="7639853" y="3216249"/>
            <a:ext cx="427386" cy="6339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D2AE23F-FC84-0FBC-6326-08174F115BD0}"/>
              </a:ext>
            </a:extLst>
          </p:cNvPr>
          <p:cNvSpPr/>
          <p:nvPr/>
        </p:nvSpPr>
        <p:spPr>
          <a:xfrm>
            <a:off x="7639853" y="4642462"/>
            <a:ext cx="427386" cy="6339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520C1C-23B0-8DED-D158-2A73D6C9F9E8}"/>
              </a:ext>
            </a:extLst>
          </p:cNvPr>
          <p:cNvSpPr/>
          <p:nvPr/>
        </p:nvSpPr>
        <p:spPr>
          <a:xfrm>
            <a:off x="7081343" y="5342290"/>
            <a:ext cx="1686519" cy="7156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284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45DD7-591A-A614-2BB1-2799769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" y="1327513"/>
            <a:ext cx="11077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Prompt 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An  that is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end-to-end differentiable</a:t>
            </a:r>
            <a:r>
              <a:rPr lang="en-US" sz="2800" dirty="0"/>
              <a:t>, which  increases the ability to learn a new task with higher accuracy.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Prompt parameter </a:t>
            </a:r>
            <a:r>
              <a:rPr lang="en-US" sz="2800" b="1" dirty="0"/>
              <a:t>p</a:t>
            </a:r>
            <a:r>
              <a:rPr lang="en-US" sz="2800" dirty="0"/>
              <a:t> with a weighted summation over the prompt components.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Weighting vector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Each Pm has a corresponding attention vector Am in addition to the key Km. This allows the query to focus on certain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features from the high dimensional. </a:t>
            </a:r>
          </a:p>
          <a:p>
            <a:pPr lvl="2"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AEE9D-4172-3091-5549-E69573E9A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25" y="2640805"/>
            <a:ext cx="1557131" cy="671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10DB6-4599-7B4A-B969-EF966429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854" y="2743198"/>
            <a:ext cx="2076126" cy="466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EAA132-CC2B-938D-A84B-887F65C35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833" y="3477553"/>
            <a:ext cx="408622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1F4ED-50D9-A753-6C9C-809A4BF53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184" y="3540019"/>
            <a:ext cx="1592356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Attention and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ORTOGONALITy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A feature selection scheme is used by introducing simple attention.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A is a learnable parameter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Visit a new task 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freeze  current components </a:t>
            </a:r>
            <a:r>
              <a:rPr lang="en-US" sz="2800" dirty="0"/>
              <a:t>and expand the set, only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updating the new components</a:t>
            </a:r>
            <a:r>
              <a:rPr lang="en-US" sz="2800" dirty="0"/>
              <a:t>.</a:t>
            </a:r>
            <a:endParaRPr lang="en-US" sz="2600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To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reduce interference </a:t>
            </a:r>
            <a:r>
              <a:rPr lang="en-US" sz="2800" dirty="0"/>
              <a:t>between existing and new knowledge, an orthogonality constraint to P , K, and A. 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052E5-DDEC-5981-81B1-661D53D4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891" y="1870006"/>
            <a:ext cx="407670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25F92-1C39-FA5D-8A1C-E0E31C482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873" y="2031930"/>
            <a:ext cx="1616626" cy="438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10CC03-DC3C-C3C7-6A31-48AD37246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024" y="4964241"/>
            <a:ext cx="3510433" cy="6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23722-962E-2393-CEDB-CEDCD924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59" y="515909"/>
            <a:ext cx="7255407" cy="8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2C65A-81B4-181C-96B8-00CC7C14A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99" r="3" b="3"/>
          <a:stretch/>
        </p:blipFill>
        <p:spPr>
          <a:xfrm>
            <a:off x="9013058" y="263930"/>
            <a:ext cx="1101844" cy="1101844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44C85-B43E-11B4-164A-40179D794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01" r="-3" b="-3"/>
          <a:stretch/>
        </p:blipFill>
        <p:spPr>
          <a:xfrm>
            <a:off x="10367827" y="263930"/>
            <a:ext cx="834214" cy="834214"/>
          </a:xfrm>
          <a:custGeom>
            <a:avLst/>
            <a:gdLst/>
            <a:ahLst/>
            <a:cxnLst/>
            <a:rect l="l" t="t" r="r" b="b"/>
            <a:pathLst>
              <a:path w="1796104" h="1796104">
                <a:moveTo>
                  <a:pt x="898052" y="0"/>
                </a:moveTo>
                <a:cubicBezTo>
                  <a:pt x="1394032" y="0"/>
                  <a:pt x="1796104" y="402072"/>
                  <a:pt x="1796104" y="898052"/>
                </a:cubicBezTo>
                <a:cubicBezTo>
                  <a:pt x="1796104" y="1394032"/>
                  <a:pt x="1394032" y="1796104"/>
                  <a:pt x="898052" y="1796104"/>
                </a:cubicBezTo>
                <a:cubicBezTo>
                  <a:pt x="402072" y="1796104"/>
                  <a:pt x="0" y="1394032"/>
                  <a:pt x="0" y="898052"/>
                </a:cubicBezTo>
                <a:cubicBezTo>
                  <a:pt x="0" y="402072"/>
                  <a:pt x="402072" y="0"/>
                  <a:pt x="898052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0B247D-701F-D2CF-089B-57B3CDC2EBE5}"/>
              </a:ext>
            </a:extLst>
          </p:cNvPr>
          <p:cNvSpPr txBox="1">
            <a:spLocks/>
          </p:cNvSpPr>
          <p:nvPr/>
        </p:nvSpPr>
        <p:spPr>
          <a:xfrm>
            <a:off x="686441" y="1365773"/>
            <a:ext cx="10515600" cy="497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E3DE8-3B4B-7438-72C3-CCA217E4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59" y="1809750"/>
            <a:ext cx="10354259" cy="3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302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Wingdings</vt:lpstr>
      <vt:lpstr>FunkyShapesDarkVTI</vt:lpstr>
      <vt:lpstr> CODA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Kumar</dc:creator>
  <cp:lastModifiedBy>Rohit Kumar</cp:lastModifiedBy>
  <cp:revision>53</cp:revision>
  <dcterms:created xsi:type="dcterms:W3CDTF">2023-06-10T08:11:39Z</dcterms:created>
  <dcterms:modified xsi:type="dcterms:W3CDTF">2023-07-11T04:28:59Z</dcterms:modified>
</cp:coreProperties>
</file>