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0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52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60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9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6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0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70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999F-09CC-43DE-B6DB-2DE9326381B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7785-73C4-4754-9909-2CF38D880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39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FAuST21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кейса: грузовая доставка с использованием </a:t>
            </a:r>
            <a:r>
              <a:rPr lang="ru-RU" dirty="0" err="1" smtClean="0"/>
              <a:t>БпЛА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03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FAuST21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Члены команды и их роли:</a:t>
            </a:r>
          </a:p>
          <a:p>
            <a:pPr marL="514350" indent="-514350">
              <a:buAutoNum type="arabicParenR"/>
            </a:pPr>
            <a:r>
              <a:rPr lang="ru-RU" dirty="0" smtClean="0"/>
              <a:t>Захаров Иван (капитан)</a:t>
            </a:r>
          </a:p>
          <a:p>
            <a:pPr marL="514350" indent="-514350">
              <a:buAutoNum type="arabicParenR"/>
            </a:pPr>
            <a:r>
              <a:rPr lang="ru-RU" dirty="0" smtClean="0"/>
              <a:t>Кабак Дмитрий </a:t>
            </a:r>
          </a:p>
          <a:p>
            <a:pPr marL="514350" indent="-514350">
              <a:buAutoNum type="arabicParenR"/>
            </a:pPr>
            <a:r>
              <a:rPr lang="ru-RU" dirty="0" smtClean="0"/>
              <a:t>Рожков Дмитрий</a:t>
            </a:r>
          </a:p>
          <a:p>
            <a:pPr marL="514350" indent="-514350">
              <a:buAutoNum type="arabicParenR"/>
            </a:pPr>
            <a:r>
              <a:rPr lang="ru-RU" dirty="0" smtClean="0"/>
              <a:t>Князев Роман</a:t>
            </a:r>
          </a:p>
          <a:p>
            <a:pPr marL="514350" indent="-514350">
              <a:buAutoNum type="arabicParenR"/>
            </a:pPr>
            <a:r>
              <a:rPr lang="ru-RU" dirty="0" smtClean="0"/>
              <a:t>Волков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36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организации логистики грузоперевозок с большим количеством грузов.</a:t>
            </a:r>
          </a:p>
          <a:p>
            <a:r>
              <a:rPr lang="ru-RU" dirty="0" smtClean="0"/>
              <a:t>Проблема финансового решения задачи.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69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Решена проблема логистики при помощи теории графов, где его узлы – это </a:t>
            </a:r>
            <a:r>
              <a:rPr lang="en-US" dirty="0" smtClean="0"/>
              <a:t>Hub</a:t>
            </a:r>
            <a:r>
              <a:rPr lang="ru-RU" dirty="0" smtClean="0"/>
              <a:t>ы, между которыми осуществляются грузоперевозки. Для удобного использования, разработанного, ПО был разработан графический интерфейс, который позволяет наглядно оценить эффективность решения задачи с использованием различных типов </a:t>
            </a:r>
            <a:r>
              <a:rPr lang="ru-RU" dirty="0" err="1" smtClean="0"/>
              <a:t>БпЛА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Использование различных типов БЛА позволяет сократить расходы на грузоперевозки.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73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Потенциал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Введение </a:t>
            </a:r>
            <a:r>
              <a:rPr lang="ru-RU" dirty="0" err="1" smtClean="0"/>
              <a:t>многопоточности</a:t>
            </a:r>
            <a:r>
              <a:rPr lang="ru-RU" dirty="0" smtClean="0"/>
              <a:t> для ускорения </a:t>
            </a:r>
            <a:r>
              <a:rPr lang="ru-RU" dirty="0" err="1" smtClean="0"/>
              <a:t>вычеслений</a:t>
            </a:r>
            <a:r>
              <a:rPr lang="ru-RU" dirty="0" smtClean="0"/>
              <a:t> программы.</a:t>
            </a:r>
          </a:p>
          <a:p>
            <a:pPr marL="514350" indent="-514350">
              <a:buAutoNum type="arabicParenR"/>
            </a:pPr>
            <a:r>
              <a:rPr lang="ru-RU" dirty="0" smtClean="0"/>
              <a:t>Введение реальной карты.</a:t>
            </a:r>
          </a:p>
          <a:p>
            <a:pPr marL="514350" indent="-514350">
              <a:buAutoNum type="arabicParenR"/>
            </a:pPr>
            <a:r>
              <a:rPr lang="ru-RU" dirty="0" smtClean="0"/>
              <a:t>Использование более детальных моделей </a:t>
            </a:r>
            <a:r>
              <a:rPr lang="ru-RU" dirty="0" err="1" smtClean="0"/>
              <a:t>БпЛА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58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внимание))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867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124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 FAuST21 </vt:lpstr>
      <vt:lpstr>FAuST21</vt:lpstr>
      <vt:lpstr>Проблема</vt:lpstr>
      <vt:lpstr>Решение</vt:lpstr>
      <vt:lpstr>Потенциал решения</vt:lpstr>
      <vt:lpstr>Спасибо за внимание))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FAuST21 </dc:title>
  <dc:creator>Иван Захаров</dc:creator>
  <cp:lastModifiedBy>Иван Захаров</cp:lastModifiedBy>
  <cp:revision>2</cp:revision>
  <dcterms:created xsi:type="dcterms:W3CDTF">2021-04-25T12:42:21Z</dcterms:created>
  <dcterms:modified xsi:type="dcterms:W3CDTF">2021-04-25T12:54:51Z</dcterms:modified>
</cp:coreProperties>
</file>