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B5D5AF-B484-401C-A8C1-3555DB4C7950}" type="datetimeFigureOut">
              <a:rPr lang="en-US" smtClean="0"/>
              <a:pPr/>
              <a:t>4/16/2019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4273A-8431-4F85-A14A-F46D048453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A56FB9-EF3F-4018-AA12-976E917CACF3}" type="datetime1">
              <a:rPr lang="en-US" smtClean="0"/>
              <a:pPr/>
              <a:t>4/16/2019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DB3AC-5BF4-448B-ADA3-D1D7BE7D848D}" type="datetime1">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F7682C-3B84-44AC-9467-EAFD57596413}" type="datetime1">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662169-6F81-4E89-B09C-27939E252220}" type="datetime1">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7EEC82-FA9A-4CA9-A1D4-87F723731407}" type="datetime1">
              <a:rPr lang="en-US" smtClean="0"/>
              <a:pPr/>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358F99-1909-41E0-91A2-2FCD9787E055}" type="datetime1">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482168-3D70-4FF6-A7D4-A396270D3A21}" type="datetime1">
              <a:rPr lang="en-US" smtClean="0"/>
              <a:pPr/>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57521A-A4A9-4243-A251-4D1B6B04FAB2}" type="datetime1">
              <a:rPr lang="en-US" smtClean="0"/>
              <a:pPr/>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EBF08-2793-4AE3-B022-7580937027C9}" type="datetime1">
              <a:rPr lang="en-US" smtClean="0"/>
              <a:pPr/>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623B32-BA42-462D-8B3F-94A0F20C7A3A}" type="datetime1">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22C5C-FAB1-474C-9B5D-C788D4AFA5EC}" type="datetime1">
              <a:rPr lang="en-US" smtClean="0"/>
              <a:pPr/>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850079-BEE1-45FB-AE60-93071AB800B3}" type="datetime1">
              <a:rPr lang="en-US" smtClean="0"/>
              <a:pPr/>
              <a:t>4/16/2019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our </a:t>
            </a:r>
            <a:r>
              <a:rPr lang="en-US" dirty="0" err="1" smtClean="0"/>
              <a:t>presetation</a:t>
            </a:r>
            <a:endParaRPr lang="en-US" dirty="0"/>
          </a:p>
        </p:txBody>
      </p:sp>
      <p:sp>
        <p:nvSpPr>
          <p:cNvPr id="3" name="Subtitle 2"/>
          <p:cNvSpPr>
            <a:spLocks noGrp="1"/>
          </p:cNvSpPr>
          <p:nvPr>
            <p:ph type="subTitle" idx="1"/>
          </p:nvPr>
        </p:nvSpPr>
        <p:spPr>
          <a:xfrm>
            <a:off x="533400" y="3429000"/>
            <a:ext cx="7854696" cy="1752600"/>
          </a:xfrm>
        </p:spPr>
        <p:txBody>
          <a:bodyPr>
            <a:normAutofit fontScale="92500" lnSpcReduction="10000"/>
          </a:bodyPr>
          <a:lstStyle/>
          <a:p>
            <a:r>
              <a:rPr lang="en-US" dirty="0" smtClean="0"/>
              <a:t>on</a:t>
            </a:r>
          </a:p>
          <a:p>
            <a:r>
              <a:rPr lang="en-US" sz="3600" dirty="0" smtClean="0"/>
              <a:t>Word </a:t>
            </a:r>
            <a:r>
              <a:rPr lang="en-US" sz="3600" dirty="0" smtClean="0"/>
              <a:t>Dictionary</a:t>
            </a:r>
          </a:p>
          <a:p>
            <a:r>
              <a:rPr lang="en-US" dirty="0" smtClean="0"/>
              <a:t>CSE207</a:t>
            </a:r>
            <a:br>
              <a:rPr lang="en-US" dirty="0" smtClean="0"/>
            </a:br>
            <a:r>
              <a:rPr lang="en-US" dirty="0" smtClean="0"/>
              <a:t>Sec2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Delete:</a:t>
            </a:r>
            <a:endParaRPr lang="en-US" dirty="0"/>
          </a:p>
        </p:txBody>
      </p:sp>
      <p:sp>
        <p:nvSpPr>
          <p:cNvPr id="4" name="Footer Placeholder 3"/>
          <p:cNvSpPr>
            <a:spLocks noGrp="1"/>
          </p:cNvSpPr>
          <p:nvPr>
            <p:ph type="ftr" sz="quarter" idx="11"/>
          </p:nvPr>
        </p:nvSpPr>
        <p:spPr/>
        <p:txBody>
          <a:bodyPr/>
          <a:lstStyle/>
          <a:p>
            <a:pPr algn="ctr"/>
            <a:r>
              <a:rPr lang="en-US" sz="1600" dirty="0" smtClean="0"/>
              <a:t>Page-7</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16387" name="Picture 3" descr="C:\Users\rkn\Desktop\dic\deleted.JPG"/>
          <p:cNvPicPr>
            <a:picLocks noChangeAspect="1" noChangeArrowheads="1"/>
          </p:cNvPicPr>
          <p:nvPr/>
        </p:nvPicPr>
        <p:blipFill>
          <a:blip r:embed="rId2"/>
          <a:srcRect/>
          <a:stretch>
            <a:fillRect/>
          </a:stretch>
        </p:blipFill>
        <p:spPr bwMode="auto">
          <a:xfrm>
            <a:off x="2438400" y="2819400"/>
            <a:ext cx="4676775" cy="1514475"/>
          </a:xfrm>
          <a:prstGeom prst="rect">
            <a:avLst/>
          </a:prstGeom>
          <a:noFill/>
        </p:spPr>
      </p:pic>
      <p:pic>
        <p:nvPicPr>
          <p:cNvPr id="16388" name="Picture 4" descr="C:\Users\rkn\Desktop\dic\dlt good.JPG"/>
          <p:cNvPicPr>
            <a:picLocks noChangeAspect="1" noChangeArrowheads="1"/>
          </p:cNvPicPr>
          <p:nvPr/>
        </p:nvPicPr>
        <p:blipFill>
          <a:blip r:embed="rId3"/>
          <a:srcRect/>
          <a:stretch>
            <a:fillRect/>
          </a:stretch>
        </p:blipFill>
        <p:spPr bwMode="auto">
          <a:xfrm>
            <a:off x="2438400" y="1981200"/>
            <a:ext cx="4667250" cy="1257300"/>
          </a:xfrm>
          <a:prstGeom prst="rect">
            <a:avLst/>
          </a:prstGeom>
          <a:noFill/>
        </p:spPr>
      </p:pic>
      <p:pic>
        <p:nvPicPr>
          <p:cNvPr id="16389" name="Picture 5" descr="C:\Users\rkn\Desktop\dic\good nt exit.JPG"/>
          <p:cNvPicPr>
            <a:picLocks noChangeAspect="1" noChangeArrowheads="1"/>
          </p:cNvPicPr>
          <p:nvPr/>
        </p:nvPicPr>
        <p:blipFill>
          <a:blip r:embed="rId4"/>
          <a:srcRect/>
          <a:stretch>
            <a:fillRect/>
          </a:stretch>
        </p:blipFill>
        <p:spPr bwMode="auto">
          <a:xfrm>
            <a:off x="2438400" y="4419600"/>
            <a:ext cx="4572000" cy="1752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Invalid option:</a:t>
            </a:r>
            <a:endParaRPr lang="en-US" dirty="0"/>
          </a:p>
        </p:txBody>
      </p:sp>
      <p:sp>
        <p:nvSpPr>
          <p:cNvPr id="4" name="Footer Placeholder 3"/>
          <p:cNvSpPr>
            <a:spLocks noGrp="1"/>
          </p:cNvSpPr>
          <p:nvPr>
            <p:ph type="ftr" sz="quarter" idx="11"/>
          </p:nvPr>
        </p:nvSpPr>
        <p:spPr/>
        <p:txBody>
          <a:bodyPr/>
          <a:lstStyle/>
          <a:p>
            <a:pPr algn="ctr"/>
            <a:r>
              <a:rPr lang="en-US" sz="1600" dirty="0" smtClean="0"/>
              <a:t>Page-8</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17410" name="Picture 2" descr="C:\Users\rkn\Desktop\dic\invalid.JPG"/>
          <p:cNvPicPr>
            <a:picLocks noChangeAspect="1" noChangeArrowheads="1"/>
          </p:cNvPicPr>
          <p:nvPr/>
        </p:nvPicPr>
        <p:blipFill>
          <a:blip r:embed="rId2"/>
          <a:srcRect/>
          <a:stretch>
            <a:fillRect/>
          </a:stretch>
        </p:blipFill>
        <p:spPr bwMode="auto">
          <a:xfrm>
            <a:off x="2743200" y="2667000"/>
            <a:ext cx="4591050" cy="1895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Exit:</a:t>
            </a:r>
          </a:p>
          <a:p>
            <a:pPr>
              <a:buNone/>
            </a:pPr>
            <a:endParaRPr lang="en-US" dirty="0"/>
          </a:p>
        </p:txBody>
      </p:sp>
      <p:sp>
        <p:nvSpPr>
          <p:cNvPr id="4" name="Footer Placeholder 3"/>
          <p:cNvSpPr>
            <a:spLocks noGrp="1"/>
          </p:cNvSpPr>
          <p:nvPr>
            <p:ph type="ftr" sz="quarter" idx="11"/>
          </p:nvPr>
        </p:nvSpPr>
        <p:spPr/>
        <p:txBody>
          <a:bodyPr/>
          <a:lstStyle/>
          <a:p>
            <a:pPr algn="ctr"/>
            <a:r>
              <a:rPr lang="en-US" sz="1600" dirty="0" smtClean="0"/>
              <a:t>Page-9</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18434" name="Picture 2" descr="C:\Users\rkn\Desktop\dic\exit0.JPG"/>
          <p:cNvPicPr>
            <a:picLocks noChangeAspect="1" noChangeArrowheads="1"/>
          </p:cNvPicPr>
          <p:nvPr/>
        </p:nvPicPr>
        <p:blipFill>
          <a:blip r:embed="rId2"/>
          <a:srcRect/>
          <a:stretch>
            <a:fillRect/>
          </a:stretch>
        </p:blipFill>
        <p:spPr bwMode="auto">
          <a:xfrm>
            <a:off x="2057400" y="2057400"/>
            <a:ext cx="4686300" cy="1628775"/>
          </a:xfrm>
          <a:prstGeom prst="rect">
            <a:avLst/>
          </a:prstGeom>
          <a:noFill/>
        </p:spPr>
      </p:pic>
      <p:pic>
        <p:nvPicPr>
          <p:cNvPr id="18435" name="Picture 3" descr="C:\Users\rkn\Desktop\dic\exit.JPG"/>
          <p:cNvPicPr>
            <a:picLocks noChangeAspect="1" noChangeArrowheads="1"/>
          </p:cNvPicPr>
          <p:nvPr/>
        </p:nvPicPr>
        <p:blipFill>
          <a:blip r:embed="rId3"/>
          <a:srcRect/>
          <a:stretch>
            <a:fillRect/>
          </a:stretch>
        </p:blipFill>
        <p:spPr bwMode="auto">
          <a:xfrm>
            <a:off x="2057400" y="3886200"/>
            <a:ext cx="5334000" cy="19335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We used Binary Search Tree in C language to build our Dictionary. We felt some limitation at the time of build this Dictionary. It  can't match lower case and upper case letter. It's some operation has O(n) time complexity.  It has not a good user interface.   It's just a normal English to English Dictionary. We can't control file at run the program. For real life use, we can use database management System in this Dictionary.  If we can store meaning words in another Binary Search Tree and make link between them then it's time complexity will be O(log n) . </a:t>
            </a:r>
          </a:p>
          <a:p>
            <a:endParaRPr lang="en-US" dirty="0"/>
          </a:p>
        </p:txBody>
      </p:sp>
      <p:sp>
        <p:nvSpPr>
          <p:cNvPr id="4" name="Footer Placeholder 3"/>
          <p:cNvSpPr>
            <a:spLocks noGrp="1"/>
          </p:cNvSpPr>
          <p:nvPr>
            <p:ph type="ftr" sz="quarter" idx="11"/>
          </p:nvPr>
        </p:nvSpPr>
        <p:spPr/>
        <p:txBody>
          <a:bodyPr/>
          <a:lstStyle/>
          <a:p>
            <a:pPr algn="ctr"/>
            <a:r>
              <a:rPr lang="en-US" sz="1600" dirty="0" smtClean="0"/>
              <a:t>Page-10</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ctr"/>
            <a:r>
              <a:rPr lang="en-US" sz="1600" dirty="0" smtClean="0"/>
              <a:t>Page-11</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914400" y="2514600"/>
            <a:ext cx="7346770" cy="21582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instructor</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Maheen</a:t>
            </a:r>
            <a:r>
              <a:rPr lang="en-US" dirty="0" smtClean="0"/>
              <a:t> Islam</a:t>
            </a:r>
          </a:p>
          <a:p>
            <a:r>
              <a:rPr lang="en-US" dirty="0" smtClean="0"/>
              <a:t>Assistant Professor, Dept. of Computer Science and Engineering (CSE)</a:t>
            </a:r>
          </a:p>
          <a:p>
            <a:r>
              <a:rPr lang="en-US" dirty="0" smtClean="0"/>
              <a:t>East west University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a:t>
            </a:r>
            <a:r>
              <a:rPr lang="en-US" dirty="0" smtClean="0"/>
              <a:t>Members</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Kamrul</a:t>
            </a:r>
            <a:r>
              <a:rPr lang="en-US" dirty="0" smtClean="0"/>
              <a:t> </a:t>
            </a:r>
            <a:r>
              <a:rPr lang="en-US" dirty="0" err="1" smtClean="0"/>
              <a:t>Hasan</a:t>
            </a:r>
            <a:r>
              <a:rPr lang="en-US" dirty="0" smtClean="0"/>
              <a:t>		Id: 2018-1-60-039</a:t>
            </a:r>
          </a:p>
          <a:p>
            <a:r>
              <a:rPr lang="en-US" dirty="0" err="1" smtClean="0"/>
              <a:t>Katura</a:t>
            </a:r>
            <a:r>
              <a:rPr lang="en-US" dirty="0" smtClean="0"/>
              <a:t> </a:t>
            </a:r>
            <a:r>
              <a:rPr lang="en-US" dirty="0" err="1" smtClean="0"/>
              <a:t>Gania</a:t>
            </a:r>
            <a:r>
              <a:rPr lang="en-US" dirty="0" smtClean="0"/>
              <a:t> </a:t>
            </a:r>
            <a:r>
              <a:rPr lang="en-US" dirty="0" err="1" smtClean="0"/>
              <a:t>Khushbu</a:t>
            </a:r>
            <a:r>
              <a:rPr lang="en-US" dirty="0" smtClean="0"/>
              <a:t>	Id: 2017-3-60-074</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Project </a:t>
            </a:r>
            <a:r>
              <a:rPr lang="en-US" dirty="0" err="1" smtClean="0"/>
              <a:t>descripsion</a:t>
            </a:r>
            <a:endParaRPr lang="en-US" dirty="0" smtClean="0"/>
          </a:p>
          <a:p>
            <a:r>
              <a:rPr lang="en-US" dirty="0" smtClean="0"/>
              <a:t>Algorithm</a:t>
            </a:r>
          </a:p>
          <a:p>
            <a:r>
              <a:rPr lang="en-US" dirty="0" smtClean="0"/>
              <a:t>Output</a:t>
            </a:r>
          </a:p>
          <a:p>
            <a:r>
              <a:rPr lang="en-US" dirty="0" smtClean="0"/>
              <a:t>conclusion</a:t>
            </a:r>
            <a:endParaRPr lang="en-US" dirty="0"/>
          </a:p>
        </p:txBody>
      </p:sp>
      <p:sp>
        <p:nvSpPr>
          <p:cNvPr id="4" name="Footer Placeholder 3"/>
          <p:cNvSpPr>
            <a:spLocks noGrp="1"/>
          </p:cNvSpPr>
          <p:nvPr>
            <p:ph type="ftr" sz="quarter" idx="11"/>
          </p:nvPr>
        </p:nvSpPr>
        <p:spPr/>
        <p:txBody>
          <a:bodyPr/>
          <a:lstStyle/>
          <a:p>
            <a:pPr algn="ctr"/>
            <a:r>
              <a:rPr lang="en-US" sz="1600" dirty="0" smtClean="0"/>
              <a:t>Page-1</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Descripsion</a:t>
            </a:r>
            <a:endParaRPr lang="en-US" dirty="0"/>
          </a:p>
        </p:txBody>
      </p:sp>
      <p:sp>
        <p:nvSpPr>
          <p:cNvPr id="3" name="Content Placeholder 2"/>
          <p:cNvSpPr>
            <a:spLocks noGrp="1"/>
          </p:cNvSpPr>
          <p:nvPr>
            <p:ph idx="1"/>
          </p:nvPr>
        </p:nvSpPr>
        <p:spPr/>
        <p:txBody>
          <a:bodyPr/>
          <a:lstStyle/>
          <a:p>
            <a:r>
              <a:rPr lang="en-US" dirty="0" smtClean="0"/>
              <a:t>Dictionary means a reference book listing alphabetically terms or names important to a particular subject or activity along with discussion of their meanings and applications. We have to build a Dictionary by Binary Search Tree. The Dictionary should have different functionalities such as add new word, search word, delete word and find similar meaning word.</a:t>
            </a:r>
            <a:endParaRPr lang="en-US" dirty="0"/>
          </a:p>
        </p:txBody>
      </p:sp>
      <p:sp>
        <p:nvSpPr>
          <p:cNvPr id="4" name="Footer Placeholder 3"/>
          <p:cNvSpPr>
            <a:spLocks noGrp="1"/>
          </p:cNvSpPr>
          <p:nvPr>
            <p:ph type="ftr" sz="quarter" idx="11"/>
          </p:nvPr>
        </p:nvSpPr>
        <p:spPr/>
        <p:txBody>
          <a:bodyPr/>
          <a:lstStyle/>
          <a:p>
            <a:pPr algn="ctr"/>
            <a:r>
              <a:rPr lang="en-US" sz="1600" dirty="0" smtClean="0"/>
              <a:t>Page-2</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part-1</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//Star Dictionary program</a:t>
            </a:r>
          </a:p>
          <a:p>
            <a:r>
              <a:rPr lang="en-US" dirty="0" smtClean="0"/>
              <a:t>      		insert words and it's meaning respectively from file;</a:t>
            </a:r>
          </a:p>
          <a:p>
            <a:r>
              <a:rPr lang="en-US" dirty="0" smtClean="0"/>
              <a:t>     		 Loop:</a:t>
            </a:r>
          </a:p>
          <a:p>
            <a:r>
              <a:rPr lang="en-US" dirty="0" smtClean="0"/>
              <a:t>      			Show main menu</a:t>
            </a:r>
          </a:p>
          <a:p>
            <a:r>
              <a:rPr lang="en-US" dirty="0" smtClean="0"/>
              <a:t>     			 if(insert)</a:t>
            </a:r>
          </a:p>
          <a:p>
            <a:r>
              <a:rPr lang="en-US" dirty="0" smtClean="0"/>
              <a:t>          				Take word and Meaning</a:t>
            </a:r>
          </a:p>
          <a:p>
            <a:r>
              <a:rPr lang="en-US" dirty="0" smtClean="0"/>
              <a:t>        			  	if(exist)</a:t>
            </a:r>
          </a:p>
          <a:p>
            <a:r>
              <a:rPr lang="en-US" dirty="0" smtClean="0"/>
              <a:t>              				 Print "The word is already exist";</a:t>
            </a:r>
          </a:p>
          <a:p>
            <a:r>
              <a:rPr lang="en-US" dirty="0" smtClean="0"/>
              <a:t>         				 else</a:t>
            </a:r>
          </a:p>
          <a:p>
            <a:r>
              <a:rPr lang="en-US" dirty="0" smtClean="0"/>
              <a:t>					Adding the word</a:t>
            </a:r>
          </a:p>
          <a:p>
            <a:r>
              <a:rPr lang="en-US" dirty="0" smtClean="0"/>
              <a:t>             					 Print "The word is added";</a:t>
            </a:r>
          </a:p>
          <a:p>
            <a:r>
              <a:rPr lang="en-US" dirty="0" smtClean="0"/>
              <a:t>     			 else if(search)</a:t>
            </a:r>
          </a:p>
          <a:p>
            <a:r>
              <a:rPr lang="en-US" dirty="0" smtClean="0"/>
              <a:t>				Take a word</a:t>
            </a:r>
          </a:p>
          <a:p>
            <a:r>
              <a:rPr lang="en-US" dirty="0" smtClean="0"/>
              <a:t>           				if(found)</a:t>
            </a:r>
          </a:p>
          <a:p>
            <a:r>
              <a:rPr lang="en-US" dirty="0" smtClean="0"/>
              <a:t>                				print "word and it's meaning";</a:t>
            </a:r>
          </a:p>
          <a:p>
            <a:r>
              <a:rPr lang="en-US" dirty="0" smtClean="0"/>
              <a:t>               				 print "synonym word(s) " ( if exist)</a:t>
            </a:r>
          </a:p>
          <a:p>
            <a:r>
              <a:rPr lang="en-US" dirty="0" smtClean="0"/>
              <a:t>           				else</a:t>
            </a:r>
          </a:p>
          <a:p>
            <a:r>
              <a:rPr lang="en-US" dirty="0" smtClean="0"/>
              <a:t>               				print "Suggestion word(s) " (if exist)</a:t>
            </a:r>
          </a:p>
          <a:p>
            <a:r>
              <a:rPr lang="en-US" dirty="0" smtClean="0"/>
              <a:t> </a:t>
            </a:r>
            <a:endParaRPr lang="en-US" dirty="0"/>
          </a:p>
        </p:txBody>
      </p:sp>
      <p:sp>
        <p:nvSpPr>
          <p:cNvPr id="4" name="Footer Placeholder 3"/>
          <p:cNvSpPr>
            <a:spLocks noGrp="1"/>
          </p:cNvSpPr>
          <p:nvPr>
            <p:ph type="ftr" sz="quarter" idx="11"/>
          </p:nvPr>
        </p:nvSpPr>
        <p:spPr/>
        <p:txBody>
          <a:bodyPr/>
          <a:lstStyle/>
          <a:p>
            <a:pPr algn="ctr"/>
            <a:r>
              <a:rPr lang="en-US" sz="1600" dirty="0" smtClean="0"/>
              <a:t>Page-3</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part-2</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      			else if(Delete)</a:t>
            </a:r>
          </a:p>
          <a:p>
            <a:r>
              <a:rPr lang="en-US" dirty="0" smtClean="0"/>
              <a:t>      				 Take word to be deleted</a:t>
            </a:r>
          </a:p>
          <a:p>
            <a:r>
              <a:rPr lang="en-US" dirty="0" smtClean="0"/>
              <a:t>           				if(exist)</a:t>
            </a:r>
          </a:p>
          <a:p>
            <a:r>
              <a:rPr lang="en-US" dirty="0" smtClean="0"/>
              <a:t>					Deleting</a:t>
            </a:r>
          </a:p>
          <a:p>
            <a:r>
              <a:rPr lang="en-US" dirty="0" smtClean="0"/>
              <a:t>                				print "The word is deleted"</a:t>
            </a:r>
          </a:p>
          <a:p>
            <a:r>
              <a:rPr lang="en-US" dirty="0" smtClean="0"/>
              <a:t>				else</a:t>
            </a:r>
          </a:p>
          <a:p>
            <a:r>
              <a:rPr lang="en-US" dirty="0" smtClean="0"/>
              <a:t>               				Print "The word does not exist";</a:t>
            </a:r>
          </a:p>
          <a:p>
            <a:r>
              <a:rPr lang="en-US" dirty="0" smtClean="0"/>
              <a:t>       			else if(exit)</a:t>
            </a:r>
          </a:p>
          <a:p>
            <a:r>
              <a:rPr lang="en-US" dirty="0" smtClean="0"/>
              <a:t>               			 Print "THANK YOU";</a:t>
            </a:r>
          </a:p>
          <a:p>
            <a:r>
              <a:rPr lang="en-US" dirty="0" smtClean="0"/>
              <a:t>               			 break;</a:t>
            </a:r>
          </a:p>
          <a:p>
            <a:r>
              <a:rPr lang="en-US" dirty="0" smtClean="0"/>
              <a:t>       			else </a:t>
            </a:r>
          </a:p>
          <a:p>
            <a:r>
              <a:rPr lang="en-US" dirty="0" smtClean="0"/>
              <a:t>				print "Invalid option"</a:t>
            </a:r>
          </a:p>
          <a:p>
            <a:r>
              <a:rPr lang="en-US" dirty="0" smtClean="0"/>
              <a:t>				continue ;</a:t>
            </a:r>
          </a:p>
          <a:p>
            <a:r>
              <a:rPr lang="en-US" dirty="0" smtClean="0"/>
              <a:t>      		 end of loop</a:t>
            </a:r>
          </a:p>
          <a:p>
            <a:r>
              <a:rPr lang="en-US" dirty="0" smtClean="0"/>
              <a:t>       		Update file</a:t>
            </a:r>
          </a:p>
          <a:p>
            <a:r>
              <a:rPr lang="en-US" dirty="0" smtClean="0"/>
              <a:t>	//End of program</a:t>
            </a:r>
          </a:p>
          <a:p>
            <a:endParaRPr lang="en-US" dirty="0"/>
          </a:p>
        </p:txBody>
      </p:sp>
      <p:sp>
        <p:nvSpPr>
          <p:cNvPr id="4" name="Footer Placeholder 3"/>
          <p:cNvSpPr>
            <a:spLocks noGrp="1"/>
          </p:cNvSpPr>
          <p:nvPr>
            <p:ph type="ftr" sz="quarter" idx="11"/>
          </p:nvPr>
        </p:nvSpPr>
        <p:spPr/>
        <p:txBody>
          <a:bodyPr/>
          <a:lstStyle/>
          <a:p>
            <a:pPr algn="ctr"/>
            <a:r>
              <a:rPr lang="en-US" sz="1600" dirty="0" smtClean="0"/>
              <a:t>Page-4</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Insert:</a:t>
            </a:r>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lgn="ctr"/>
            <a:r>
              <a:rPr lang="en-US" sz="1600" dirty="0" smtClean="0"/>
              <a:t>Page-5</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4338" name="Picture 2" descr="C:\Users\rkn\Desktop\dic\add.PNG"/>
          <p:cNvPicPr>
            <a:picLocks noChangeAspect="1" noChangeArrowheads="1"/>
          </p:cNvPicPr>
          <p:nvPr/>
        </p:nvPicPr>
        <p:blipFill>
          <a:blip r:embed="rId2"/>
          <a:srcRect/>
          <a:stretch>
            <a:fillRect/>
          </a:stretch>
        </p:blipFill>
        <p:spPr bwMode="auto">
          <a:xfrm>
            <a:off x="2133600" y="2057400"/>
            <a:ext cx="4657725" cy="1085850"/>
          </a:xfrm>
          <a:prstGeom prst="rect">
            <a:avLst/>
          </a:prstGeom>
          <a:noFill/>
        </p:spPr>
      </p:pic>
      <p:pic>
        <p:nvPicPr>
          <p:cNvPr id="14339" name="Picture 3" descr="C:\Users\rkn\Desktop\dic\added.PNG"/>
          <p:cNvPicPr>
            <a:picLocks noChangeAspect="1" noChangeArrowheads="1"/>
          </p:cNvPicPr>
          <p:nvPr/>
        </p:nvPicPr>
        <p:blipFill>
          <a:blip r:embed="rId3"/>
          <a:srcRect/>
          <a:stretch>
            <a:fillRect/>
          </a:stretch>
        </p:blipFill>
        <p:spPr bwMode="auto">
          <a:xfrm>
            <a:off x="2133600" y="3505200"/>
            <a:ext cx="4619625" cy="12858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Search:</a:t>
            </a:r>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lgn="ctr"/>
            <a:r>
              <a:rPr lang="en-US" sz="1600" dirty="0" smtClean="0"/>
              <a:t>Page-6</a:t>
            </a:r>
            <a:endParaRPr lang="en-US"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5363" name="Picture 3" descr="C:\Users\rkn\Desktop\dic\synonym.JPG"/>
          <p:cNvPicPr>
            <a:picLocks noChangeAspect="1" noChangeArrowheads="1"/>
          </p:cNvPicPr>
          <p:nvPr/>
        </p:nvPicPr>
        <p:blipFill>
          <a:blip r:embed="rId2"/>
          <a:srcRect/>
          <a:stretch>
            <a:fillRect/>
          </a:stretch>
        </p:blipFill>
        <p:spPr bwMode="auto">
          <a:xfrm>
            <a:off x="2514600" y="2133600"/>
            <a:ext cx="4667250" cy="1762125"/>
          </a:xfrm>
          <a:prstGeom prst="rect">
            <a:avLst/>
          </a:prstGeom>
          <a:noFill/>
        </p:spPr>
      </p:pic>
      <p:pic>
        <p:nvPicPr>
          <p:cNvPr id="15365" name="Picture 5" descr="C:\Users\rkn\Desktop\dic\not found 1.JPG"/>
          <p:cNvPicPr>
            <a:picLocks noChangeAspect="1" noChangeArrowheads="1"/>
          </p:cNvPicPr>
          <p:nvPr/>
        </p:nvPicPr>
        <p:blipFill>
          <a:blip r:embed="rId3"/>
          <a:srcRect/>
          <a:stretch>
            <a:fillRect/>
          </a:stretch>
        </p:blipFill>
        <p:spPr bwMode="auto">
          <a:xfrm>
            <a:off x="2514600" y="4114800"/>
            <a:ext cx="4581525" cy="16097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258</Words>
  <Application>Microsoft Office PowerPoint</Application>
  <PresentationFormat>On-screen Show (4:3)</PresentationFormat>
  <Paragraphs>93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Welcome to our presetation</vt:lpstr>
      <vt:lpstr>Course instructor</vt:lpstr>
      <vt:lpstr>Group Members</vt:lpstr>
      <vt:lpstr>Index</vt:lpstr>
      <vt:lpstr>Project Descripsion</vt:lpstr>
      <vt:lpstr>Algorithm part-1</vt:lpstr>
      <vt:lpstr>Algorithm part-2</vt:lpstr>
      <vt:lpstr>Output</vt:lpstr>
      <vt:lpstr>Output</vt:lpstr>
      <vt:lpstr>Output</vt:lpstr>
      <vt:lpstr>Output</vt:lpstr>
      <vt:lpstr>Output</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presetation</dc:title>
  <dc:creator>rkn</dc:creator>
  <cp:lastModifiedBy>rkn</cp:lastModifiedBy>
  <cp:revision>5</cp:revision>
  <dcterms:created xsi:type="dcterms:W3CDTF">2006-08-16T00:00:00Z</dcterms:created>
  <dcterms:modified xsi:type="dcterms:W3CDTF">2019-04-16T17:55:59Z</dcterms:modified>
</cp:coreProperties>
</file>