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5" r:id="rId4"/>
    <p:sldId id="264" r:id="rId5"/>
    <p:sldId id="258" r:id="rId6"/>
    <p:sldId id="259" r:id="rId7"/>
    <p:sldId id="260" r:id="rId8"/>
    <p:sldId id="262" r:id="rId9"/>
    <p:sldId id="263" r:id="rId10"/>
    <p:sldId id="25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smtClean="0"/>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4509A250-FF31-4206-8172-F9D3106AACB1}" type="datetimeFigureOut">
              <a:rPr lang="en-US" dirty="0"/>
              <a:t>5/6/2015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smtClean="0"/>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5/6/2015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ru-RU" smtClean="0"/>
              <a:t>Образец заголовка</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5/6/2015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5/6/2015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5/6/2015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5/6/2015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dirty="0"/>
              <a:t>5/6/2015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796027F-7875-4030-9381-8BD8C4F21935}" type="datetimeFigureOut">
              <a:rPr lang="en-US" dirty="0"/>
              <a:t>5/6/2015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5/6/2015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5/6/2015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7" name="Date Placeholder 4"/>
          <p:cNvSpPr>
            <a:spLocks noGrp="1"/>
          </p:cNvSpPr>
          <p:nvPr>
            <p:ph type="dt" sz="half" idx="10"/>
          </p:nvPr>
        </p:nvSpPr>
        <p:spPr/>
        <p:txBody>
          <a:bodyPr/>
          <a:lstStyle/>
          <a:p>
            <a:fld id="{4509A250-FF31-4206-8172-F9D3106AACB1}" type="datetimeFigureOut">
              <a:rPr lang="en-US" dirty="0"/>
              <a:t>5/6/2015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4509A250-FF31-4206-8172-F9D3106AACB1}" type="datetimeFigureOut">
              <a:rPr lang="en-US" dirty="0"/>
              <a:t>5/6/2015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5/6/2015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31712" y="3056400"/>
            <a:ext cx="7354956" cy="2862322"/>
          </a:xfrm>
          <a:prstGeom prst="rect">
            <a:avLst/>
          </a:prstGeom>
          <a:noFill/>
        </p:spPr>
        <p:txBody>
          <a:bodyPr wrap="square" rtlCol="0">
            <a:spAutoFit/>
          </a:bodyPr>
          <a:lstStyle/>
          <a:p>
            <a:r>
              <a:rPr lang="ru-RU" dirty="0" smtClean="0"/>
              <a:t>Дипломная </a:t>
            </a:r>
            <a:r>
              <a:rPr lang="ru-RU" dirty="0"/>
              <a:t>работа</a:t>
            </a:r>
          </a:p>
          <a:p>
            <a:r>
              <a:rPr lang="ru-RU" dirty="0" smtClean="0"/>
              <a:t>Котова </a:t>
            </a:r>
            <a:r>
              <a:rPr lang="ru-RU" dirty="0"/>
              <a:t>Виталия </a:t>
            </a:r>
            <a:r>
              <a:rPr lang="ru-RU" dirty="0" smtClean="0"/>
              <a:t>Евгеньевича</a:t>
            </a:r>
          </a:p>
          <a:p>
            <a:endParaRPr lang="ru-RU" dirty="0"/>
          </a:p>
          <a:p>
            <a:r>
              <a:rPr lang="ru-RU" dirty="0"/>
              <a:t>П</a:t>
            </a:r>
            <a:r>
              <a:rPr lang="ru-RU" dirty="0" smtClean="0"/>
              <a:t>о </a:t>
            </a:r>
            <a:r>
              <a:rPr lang="ru-RU" dirty="0"/>
              <a:t>специальности</a:t>
            </a:r>
          </a:p>
          <a:p>
            <a:r>
              <a:rPr lang="ru-RU" dirty="0"/>
              <a:t>1-31-03-4 «Информатика</a:t>
            </a:r>
            <a:r>
              <a:rPr lang="ru-RU" dirty="0" smtClean="0"/>
              <a:t>»</a:t>
            </a:r>
          </a:p>
          <a:p>
            <a:endParaRPr lang="ru-RU" dirty="0"/>
          </a:p>
          <a:p>
            <a:r>
              <a:rPr lang="ru-RU" dirty="0"/>
              <a:t>Научный руководитель</a:t>
            </a:r>
          </a:p>
          <a:p>
            <a:r>
              <a:rPr lang="ru-RU" dirty="0"/>
              <a:t>Доцент кафедры информатика</a:t>
            </a:r>
          </a:p>
          <a:p>
            <a:r>
              <a:rPr lang="ru-RU" dirty="0"/>
              <a:t>Платонов Александр Сергеевич</a:t>
            </a:r>
          </a:p>
          <a:p>
            <a:endParaRPr lang="ru-RU" dirty="0"/>
          </a:p>
        </p:txBody>
      </p:sp>
      <p:sp>
        <p:nvSpPr>
          <p:cNvPr id="2" name="Прямоугольник 1"/>
          <p:cNvSpPr/>
          <p:nvPr/>
        </p:nvSpPr>
        <p:spPr>
          <a:xfrm>
            <a:off x="-447710" y="1044397"/>
            <a:ext cx="10851040" cy="1569660"/>
          </a:xfrm>
          <a:prstGeom prst="rect">
            <a:avLst/>
          </a:prstGeom>
        </p:spPr>
        <p:txBody>
          <a:bodyPr wrap="square">
            <a:spAutoFit/>
          </a:bodyPr>
          <a:lstStyle/>
          <a:p>
            <a:pPr indent="431800" algn="ctr">
              <a:lnSpc>
                <a:spcPct val="120000"/>
              </a:lnSpc>
            </a:pPr>
            <a:r>
              <a:rPr lang="ru-RU" sz="4000" b="1" dirty="0"/>
              <a:t>Система учета студентов из числа иностранных граждан</a:t>
            </a:r>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75510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1508995" y="1392875"/>
            <a:ext cx="3063005" cy="1400530"/>
          </a:xfrm>
        </p:spPr>
        <p:txBody>
          <a:bodyPr/>
          <a:lstStyle/>
          <a:p>
            <a:r>
              <a:rPr lang="ru-RU" dirty="0" smtClean="0"/>
              <a:t>Спасибо</a:t>
            </a:r>
            <a:endParaRPr lang="ru-RU" dirty="0"/>
          </a:p>
        </p:txBody>
      </p:sp>
      <p:sp>
        <p:nvSpPr>
          <p:cNvPr id="5" name="Заголовок 3"/>
          <p:cNvSpPr txBox="1">
            <a:spLocks/>
          </p:cNvSpPr>
          <p:nvPr/>
        </p:nvSpPr>
        <p:spPr>
          <a:xfrm>
            <a:off x="4267200" y="1392875"/>
            <a:ext cx="4205585"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dirty="0" smtClean="0"/>
              <a:t>за внимание!!!</a:t>
            </a:r>
            <a:endParaRPr lang="ru-RU" dirty="0"/>
          </a:p>
        </p:txBody>
      </p:sp>
    </p:spTree>
    <p:extLst>
      <p:ext uri="{BB962C8B-B14F-4D97-AF65-F5344CB8AC3E}">
        <p14:creationId xmlns:p14="http://schemas.microsoft.com/office/powerpoint/2010/main" val="943121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635877" y="215238"/>
            <a:ext cx="6791458" cy="6740307"/>
          </a:xfrm>
          <a:prstGeom prst="rect">
            <a:avLst/>
          </a:prstGeom>
        </p:spPr>
        <p:txBody>
          <a:bodyPr wrap="square">
            <a:spAutoFit/>
          </a:bodyPr>
          <a:lstStyle/>
          <a:p>
            <a:pPr algn="just"/>
            <a:r>
              <a:rPr lang="ru-RU" sz="2400" b="1" dirty="0"/>
              <a:t>Объектом исследования </a:t>
            </a:r>
            <a:r>
              <a:rPr lang="ru-RU" sz="2400" dirty="0"/>
              <a:t>является реальный экономический объект: отдел университета, который отвечает за учет студентов</a:t>
            </a:r>
            <a:r>
              <a:rPr lang="ru-RU" sz="2400" dirty="0" smtClean="0"/>
              <a:t>.</a:t>
            </a:r>
            <a:endParaRPr lang="en-US" sz="2400" dirty="0" smtClean="0"/>
          </a:p>
          <a:p>
            <a:pPr algn="just"/>
            <a:endParaRPr lang="ru-RU" sz="2400" dirty="0"/>
          </a:p>
          <a:p>
            <a:pPr algn="just"/>
            <a:r>
              <a:rPr lang="ru-RU" sz="2400" b="1" dirty="0"/>
              <a:t>Предметом исследования:</a:t>
            </a:r>
            <a:r>
              <a:rPr lang="ru-RU" sz="2400" dirty="0"/>
              <a:t> является организация процесса учета студентов из числа иностранных граждан, а также расчет статистических данных</a:t>
            </a:r>
            <a:r>
              <a:rPr lang="ru-RU" sz="2400" dirty="0" smtClean="0"/>
              <a:t>.</a:t>
            </a:r>
            <a:endParaRPr lang="en-US" sz="2400" dirty="0" smtClean="0"/>
          </a:p>
          <a:p>
            <a:pPr algn="just"/>
            <a:endParaRPr lang="ru-RU" sz="2400" dirty="0"/>
          </a:p>
          <a:p>
            <a:pPr algn="just"/>
            <a:r>
              <a:rPr lang="ru-RU" sz="2400" b="1" dirty="0"/>
              <a:t>Цель исследования:</a:t>
            </a:r>
            <a:r>
              <a:rPr lang="ru-RU" sz="2400" dirty="0"/>
              <a:t> разработать автоматизированную систему для оптимизации учету студентов из числа иностранных граждан. Разрабатываемый прототип будет предоставлять возможность вести автоматизированный учет студентов и расчет статистических данных.</a:t>
            </a:r>
            <a:endParaRPr lang="ru-RU"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141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7" presetClass="exit" presetSubtype="0" fill="hold" grpId="1" nodeType="clickEffect">
                                  <p:stCondLst>
                                    <p:cond delay="0"/>
                                  </p:stCondLst>
                                  <p:childTnLst>
                                    <p:animEffect transition="out" filter="fade">
                                      <p:cBhvr>
                                        <p:cTn id="11" dur="1000"/>
                                        <p:tgtEl>
                                          <p:spTgt spid="4"/>
                                        </p:tgtEl>
                                      </p:cBhvr>
                                    </p:animEffect>
                                    <p:anim calcmode="lin" valueType="num">
                                      <p:cBhvr>
                                        <p:cTn id="12" dur="1000"/>
                                        <p:tgtEl>
                                          <p:spTgt spid="4"/>
                                        </p:tgtEl>
                                        <p:attrNameLst>
                                          <p:attrName>ppt_x</p:attrName>
                                        </p:attrNameLst>
                                      </p:cBhvr>
                                      <p:tavLst>
                                        <p:tav tm="0">
                                          <p:val>
                                            <p:strVal val="ppt_x"/>
                                          </p:val>
                                        </p:tav>
                                        <p:tav tm="100000">
                                          <p:val>
                                            <p:strVal val="ppt_x"/>
                                          </p:val>
                                        </p:tav>
                                      </p:tavLst>
                                    </p:anim>
                                    <p:anim calcmode="lin" valueType="num">
                                      <p:cBhvr>
                                        <p:cTn id="13" dur="100" decel="100000"/>
                                        <p:tgtEl>
                                          <p:spTgt spid="4"/>
                                        </p:tgtEl>
                                        <p:attrNameLst>
                                          <p:attrName>ppt_y</p:attrName>
                                        </p:attrNameLst>
                                      </p:cBhvr>
                                      <p:tavLst>
                                        <p:tav tm="0">
                                          <p:val>
                                            <p:strVal val="ppt_y"/>
                                          </p:val>
                                        </p:tav>
                                        <p:tav tm="100000">
                                          <p:val>
                                            <p:strVal val="ppt_y-.03"/>
                                          </p:val>
                                        </p:tav>
                                      </p:tavLst>
                                    </p:anim>
                                    <p:anim calcmode="lin" valueType="num">
                                      <p:cBhvr>
                                        <p:cTn id="14" dur="900" accel="100000">
                                          <p:stCondLst>
                                            <p:cond delay="100"/>
                                          </p:stCondLst>
                                        </p:cTn>
                                        <p:tgtEl>
                                          <p:spTgt spid="4"/>
                                        </p:tgtEl>
                                        <p:attrNameLst>
                                          <p:attrName>ppt_y</p:attrName>
                                        </p:attrNameLst>
                                      </p:cBhvr>
                                      <p:tavLst>
                                        <p:tav tm="0">
                                          <p:val>
                                            <p:strVal val="ppt_y"/>
                                          </p:val>
                                        </p:tav>
                                        <p:tav tm="100000">
                                          <p:val>
                                            <p:strVal val="ppt_y+1"/>
                                          </p:val>
                                        </p:tav>
                                      </p:tavLst>
                                    </p:anim>
                                    <p:set>
                                      <p:cBhvr>
                                        <p:cTn id="15"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043188" y="2237221"/>
            <a:ext cx="9556124" cy="3046988"/>
          </a:xfrm>
          <a:prstGeom prst="rect">
            <a:avLst/>
          </a:prstGeom>
        </p:spPr>
        <p:txBody>
          <a:bodyPr wrap="square">
            <a:spAutoFit/>
          </a:bodyPr>
          <a:lstStyle/>
          <a:p>
            <a:pPr algn="just"/>
            <a:r>
              <a:rPr lang="ru-RU" sz="2400" dirty="0"/>
              <a:t>Была поставлена </a:t>
            </a:r>
            <a:r>
              <a:rPr lang="ru-RU" sz="2400" b="1" dirty="0"/>
              <a:t>задача</a:t>
            </a:r>
            <a:r>
              <a:rPr lang="ru-RU" sz="2400" dirty="0"/>
              <a:t> разработать приложение для международного отдела университета, позволяющее вести учет студентов из числа иностранных граждан. Функционал приложения должен включать возможно аутентифицированного доступа, составления списка студентов по специальностям, по странам, подсчет статистики, фильтрацию и сортировку данных, экспорт выбранных данных в </a:t>
            </a:r>
            <a:r>
              <a:rPr lang="en-US" sz="2400" dirty="0"/>
              <a:t>Microsoft Excel</a:t>
            </a:r>
            <a:r>
              <a:rPr lang="ru-RU" sz="2400" dirty="0"/>
              <a:t>.</a:t>
            </a:r>
            <a:endParaRPr lang="ru-RU"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63078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7" presetClass="exit" presetSubtype="0" fill="hold" grpId="1" nodeType="clickEffect">
                                  <p:stCondLst>
                                    <p:cond delay="0"/>
                                  </p:stCondLst>
                                  <p:childTnLst>
                                    <p:animEffect transition="out" filter="fade">
                                      <p:cBhvr>
                                        <p:cTn id="11" dur="1000"/>
                                        <p:tgtEl>
                                          <p:spTgt spid="4"/>
                                        </p:tgtEl>
                                      </p:cBhvr>
                                    </p:animEffect>
                                    <p:anim calcmode="lin" valueType="num">
                                      <p:cBhvr>
                                        <p:cTn id="12" dur="1000"/>
                                        <p:tgtEl>
                                          <p:spTgt spid="4"/>
                                        </p:tgtEl>
                                        <p:attrNameLst>
                                          <p:attrName>ppt_x</p:attrName>
                                        </p:attrNameLst>
                                      </p:cBhvr>
                                      <p:tavLst>
                                        <p:tav tm="0">
                                          <p:val>
                                            <p:strVal val="ppt_x"/>
                                          </p:val>
                                        </p:tav>
                                        <p:tav tm="100000">
                                          <p:val>
                                            <p:strVal val="ppt_x"/>
                                          </p:val>
                                        </p:tav>
                                      </p:tavLst>
                                    </p:anim>
                                    <p:anim calcmode="lin" valueType="num">
                                      <p:cBhvr>
                                        <p:cTn id="13" dur="100" decel="100000"/>
                                        <p:tgtEl>
                                          <p:spTgt spid="4"/>
                                        </p:tgtEl>
                                        <p:attrNameLst>
                                          <p:attrName>ppt_y</p:attrName>
                                        </p:attrNameLst>
                                      </p:cBhvr>
                                      <p:tavLst>
                                        <p:tav tm="0">
                                          <p:val>
                                            <p:strVal val="ppt_y"/>
                                          </p:val>
                                        </p:tav>
                                        <p:tav tm="100000">
                                          <p:val>
                                            <p:strVal val="ppt_y-.03"/>
                                          </p:val>
                                        </p:tav>
                                      </p:tavLst>
                                    </p:anim>
                                    <p:anim calcmode="lin" valueType="num">
                                      <p:cBhvr>
                                        <p:cTn id="14" dur="900" accel="100000">
                                          <p:stCondLst>
                                            <p:cond delay="100"/>
                                          </p:stCondLst>
                                        </p:cTn>
                                        <p:tgtEl>
                                          <p:spTgt spid="4"/>
                                        </p:tgtEl>
                                        <p:attrNameLst>
                                          <p:attrName>ppt_y</p:attrName>
                                        </p:attrNameLst>
                                      </p:cBhvr>
                                      <p:tavLst>
                                        <p:tav tm="0">
                                          <p:val>
                                            <p:strVal val="ppt_y"/>
                                          </p:val>
                                        </p:tav>
                                        <p:tav tm="100000">
                                          <p:val>
                                            <p:strVal val="ppt_y+1"/>
                                          </p:val>
                                        </p:tav>
                                      </p:tavLst>
                                    </p:anim>
                                    <p:set>
                                      <p:cBhvr>
                                        <p:cTn id="15"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75008" y="1068947"/>
            <a:ext cx="8757634" cy="4967514"/>
          </a:xfrm>
          <a:prstGeom prst="rect">
            <a:avLst/>
          </a:prstGeom>
        </p:spPr>
        <p:txBody>
          <a:bodyPr wrap="square">
            <a:spAutoFit/>
          </a:bodyPr>
          <a:lstStyle/>
          <a:p>
            <a:pPr indent="431800" algn="just">
              <a:lnSpc>
                <a:spcPct val="120000"/>
              </a:lnSpc>
              <a:spcAft>
                <a:spcPts val="0"/>
              </a:spcAft>
            </a:pPr>
            <a:r>
              <a:rPr lang="en-US" sz="6600" dirty="0" smtClean="0">
                <a:latin typeface="Times New Roman" panose="02020603050405020304" pitchFamily="18" charset="0"/>
                <a:ea typeface="Times New Roman" panose="02020603050405020304" pitchFamily="18" charset="0"/>
              </a:rPr>
              <a:t>Java </a:t>
            </a:r>
            <a:r>
              <a:rPr lang="en-US" sz="6600" dirty="0">
                <a:latin typeface="Times New Roman" panose="02020603050405020304" pitchFamily="18" charset="0"/>
                <a:ea typeface="Times New Roman" panose="02020603050405020304" pitchFamily="18" charset="0"/>
              </a:rPr>
              <a:t>REST-</a:t>
            </a:r>
            <a:r>
              <a:rPr lang="ru-RU" sz="6600" dirty="0" smtClean="0">
                <a:latin typeface="Times New Roman" panose="02020603050405020304" pitchFamily="18" charset="0"/>
                <a:ea typeface="Times New Roman" panose="02020603050405020304" pitchFamily="18" charset="0"/>
              </a:rPr>
              <a:t>сервисы</a:t>
            </a:r>
            <a:r>
              <a:rPr lang="en-US" sz="6600" dirty="0" smtClean="0">
                <a:latin typeface="Times New Roman" panose="02020603050405020304" pitchFamily="18" charset="0"/>
                <a:ea typeface="Times New Roman" panose="02020603050405020304" pitchFamily="18" charset="0"/>
              </a:rPr>
              <a:t> </a:t>
            </a:r>
            <a:r>
              <a:rPr lang="en-US" sz="6600" dirty="0" err="1" smtClean="0">
                <a:latin typeface="Times New Roman" panose="02020603050405020304" pitchFamily="18" charset="0"/>
                <a:ea typeface="Times New Roman" panose="02020603050405020304" pitchFamily="18" charset="0"/>
              </a:rPr>
              <a:t>MySql</a:t>
            </a:r>
            <a:r>
              <a:rPr lang="en-US" sz="6600" dirty="0" smtClean="0">
                <a:latin typeface="Times New Roman" panose="02020603050405020304" pitchFamily="18" charset="0"/>
                <a:ea typeface="Times New Roman" panose="02020603050405020304" pitchFamily="18" charset="0"/>
              </a:rPr>
              <a:t> </a:t>
            </a:r>
            <a:r>
              <a:rPr lang="en-US" sz="6600" dirty="0" err="1">
                <a:latin typeface="Times New Roman" panose="02020603050405020304" pitchFamily="18" charset="0"/>
                <a:ea typeface="Times New Roman" panose="02020603050405020304" pitchFamily="18" charset="0"/>
              </a:rPr>
              <a:t>Intellij</a:t>
            </a:r>
            <a:r>
              <a:rPr lang="en-US" sz="6600" dirty="0">
                <a:latin typeface="Times New Roman" panose="02020603050405020304" pitchFamily="18" charset="0"/>
                <a:ea typeface="Times New Roman" panose="02020603050405020304" pitchFamily="18" charset="0"/>
              </a:rPr>
              <a:t> </a:t>
            </a:r>
            <a:r>
              <a:rPr lang="en-US" sz="6600" dirty="0" smtClean="0">
                <a:latin typeface="Times New Roman" panose="02020603050405020304" pitchFamily="18" charset="0"/>
                <a:ea typeface="Times New Roman" panose="02020603050405020304" pitchFamily="18" charset="0"/>
              </a:rPr>
              <a:t>Idea Hibernate </a:t>
            </a:r>
            <a:r>
              <a:rPr lang="en-US" sz="6600" dirty="0" err="1" smtClean="0">
                <a:latin typeface="Times New Roman" panose="02020603050405020304" pitchFamily="18" charset="0"/>
                <a:ea typeface="Times New Roman" panose="02020603050405020304" pitchFamily="18" charset="0"/>
              </a:rPr>
              <a:t>TomCat</a:t>
            </a:r>
            <a:r>
              <a:rPr lang="en-US" sz="6600" dirty="0" smtClean="0">
                <a:latin typeface="Times New Roman" panose="02020603050405020304" pitchFamily="18" charset="0"/>
                <a:ea typeface="Times New Roman" panose="02020603050405020304" pitchFamily="18" charset="0"/>
              </a:rPr>
              <a:t> Maven      AngularJS</a:t>
            </a:r>
            <a:endParaRPr lang="ru-RU" sz="6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53209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71977"/>
            <a:ext cx="12192000" cy="4514046"/>
          </a:xfrm>
          <a:prstGeom prst="rect">
            <a:avLst/>
          </a:prstGeom>
        </p:spPr>
      </p:pic>
    </p:spTree>
    <p:extLst>
      <p:ext uri="{BB962C8B-B14F-4D97-AF65-F5344CB8AC3E}">
        <p14:creationId xmlns:p14="http://schemas.microsoft.com/office/powerpoint/2010/main" val="9679646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440650" cy="6858000"/>
          </a:xfrm>
          <a:prstGeom prst="rect">
            <a:avLst/>
          </a:prstGeom>
        </p:spPr>
      </p:pic>
    </p:spTree>
    <p:extLst>
      <p:ext uri="{BB962C8B-B14F-4D97-AF65-F5344CB8AC3E}">
        <p14:creationId xmlns:p14="http://schemas.microsoft.com/office/powerpoint/2010/main" val="248027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910" y="942296"/>
            <a:ext cx="11960180" cy="4973408"/>
          </a:xfrm>
          <a:prstGeom prst="rect">
            <a:avLst/>
          </a:prstGeom>
        </p:spPr>
      </p:pic>
    </p:spTree>
    <p:extLst>
      <p:ext uri="{BB962C8B-B14F-4D97-AF65-F5344CB8AC3E}">
        <p14:creationId xmlns:p14="http://schemas.microsoft.com/office/powerpoint/2010/main" val="19261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431" y="43287"/>
            <a:ext cx="10157138" cy="6771426"/>
          </a:xfrm>
          <a:prstGeom prst="rect">
            <a:avLst/>
          </a:prstGeom>
        </p:spPr>
      </p:pic>
    </p:spTree>
    <p:extLst>
      <p:ext uri="{BB962C8B-B14F-4D97-AF65-F5344CB8AC3E}">
        <p14:creationId xmlns:p14="http://schemas.microsoft.com/office/powerpoint/2010/main" val="4066181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3" y="0"/>
            <a:ext cx="9858374" cy="6858000"/>
          </a:xfrm>
          <a:prstGeom prst="rect">
            <a:avLst/>
          </a:prstGeom>
        </p:spPr>
      </p:pic>
    </p:spTree>
    <p:extLst>
      <p:ext uri="{BB962C8B-B14F-4D97-AF65-F5344CB8AC3E}">
        <p14:creationId xmlns:p14="http://schemas.microsoft.com/office/powerpoint/2010/main" val="160319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1144</TotalTime>
  <Words>155</Words>
  <Application>Microsoft Office PowerPoint</Application>
  <PresentationFormat>Widescreen</PresentationFormat>
  <Paragraphs>19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Times New Roman</vt:lpstr>
      <vt:lpstr>Wingdings 3</vt:lpstr>
      <vt:lpstr>Ион</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Спасибо</vt:lpstr>
    </vt:vector>
  </TitlesOfParts>
  <Company>CtrlSoft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Kotov Vitaly</dc:creator>
  <cp:lastModifiedBy>Vitaly Kotov</cp:lastModifiedBy>
  <cp:revision>9</cp:revision>
  <dcterms:created xsi:type="dcterms:W3CDTF">2013-12-25T20:57:25Z</dcterms:created>
  <dcterms:modified xsi:type="dcterms:W3CDTF">2015-05-06T05:52:46Z</dcterms:modified>
</cp:coreProperties>
</file>