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58" r:id="rId5"/>
    <p:sldId id="259" r:id="rId6"/>
    <p:sldId id="260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1712" y="3056400"/>
            <a:ext cx="735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Дипломная </a:t>
            </a:r>
            <a:r>
              <a:rPr lang="ru-RU" dirty="0"/>
              <a:t>работа</a:t>
            </a:r>
          </a:p>
          <a:p>
            <a:r>
              <a:rPr lang="ru-RU" dirty="0" smtClean="0"/>
              <a:t>Котова </a:t>
            </a:r>
            <a:r>
              <a:rPr lang="ru-RU" dirty="0"/>
              <a:t>Виталия </a:t>
            </a:r>
            <a:r>
              <a:rPr lang="ru-RU" dirty="0" smtClean="0"/>
              <a:t>Евгеньевича</a:t>
            </a:r>
          </a:p>
          <a:p>
            <a:endParaRPr lang="ru-RU" dirty="0"/>
          </a:p>
          <a:p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ru-RU" dirty="0"/>
              <a:t>специальности</a:t>
            </a:r>
          </a:p>
          <a:p>
            <a:r>
              <a:rPr lang="ru-RU" dirty="0"/>
              <a:t>1-31-03-4 «Информатика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r>
              <a:rPr lang="ru-RU" dirty="0"/>
              <a:t>Научный руководитель</a:t>
            </a:r>
          </a:p>
          <a:p>
            <a:r>
              <a:rPr lang="ru-RU" dirty="0"/>
              <a:t>Доцент кафедры информатика</a:t>
            </a:r>
          </a:p>
          <a:p>
            <a:r>
              <a:rPr lang="ru-RU" dirty="0"/>
              <a:t>Платонов Александр Сергеевич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447710" y="1044397"/>
            <a:ext cx="1085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1800" algn="ctr">
              <a:lnSpc>
                <a:spcPct val="120000"/>
              </a:lnSpc>
            </a:pPr>
            <a:r>
              <a:rPr lang="ru-RU" sz="4000" b="1" dirty="0"/>
              <a:t>Система учета студентов из числа иностранных граждан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35877" y="215238"/>
            <a:ext cx="67914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Объектом исследования </a:t>
            </a:r>
            <a:r>
              <a:rPr lang="ru-RU" sz="2400" dirty="0"/>
              <a:t>является реальный экономический объект: отдел университета, который отвечает за учет студентов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b="1" dirty="0"/>
              <a:t>Предметом исследования:</a:t>
            </a:r>
            <a:r>
              <a:rPr lang="ru-RU" sz="2400" dirty="0"/>
              <a:t> является организация процесса учета студентов из числа иностранных граждан, а также расчет статистических 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b="1" dirty="0"/>
              <a:t>Цель исследования:</a:t>
            </a:r>
            <a:r>
              <a:rPr lang="ru-RU" sz="2400" dirty="0"/>
              <a:t> разработать автоматизированную систему для оптимизации учету студентов из числа иностранных граждан. Разрабатываемый прототип будет предоставлять возможность вести автоматизированный учет студентов и расчет статистических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5008" y="1068947"/>
            <a:ext cx="8757634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1800" algn="just">
              <a:lnSpc>
                <a:spcPct val="120000"/>
              </a:lnSpc>
              <a:spcAft>
                <a:spcPts val="0"/>
              </a:spcAft>
            </a:pPr>
            <a:r>
              <a:rPr lang="en-US" sz="6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Java </a:t>
            </a:r>
            <a:r>
              <a:rPr lang="en-US" sz="6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REST-</a:t>
            </a:r>
            <a:r>
              <a:rPr lang="ru-RU" sz="6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сервисы</a:t>
            </a:r>
            <a:r>
              <a:rPr lang="en-US" sz="6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en-US" sz="6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Intellij</a:t>
            </a:r>
            <a:r>
              <a:rPr lang="en-US" sz="6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Idea Hibernate </a:t>
            </a:r>
            <a:r>
              <a:rPr lang="en-US" sz="6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TomCat</a:t>
            </a:r>
            <a:r>
              <a:rPr lang="en-US" sz="6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Maven      AngularJS</a:t>
            </a:r>
            <a:endParaRPr lang="ru-RU" sz="6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977"/>
            <a:ext cx="12192000" cy="45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64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44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942296"/>
            <a:ext cx="11960180" cy="49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43287"/>
            <a:ext cx="10157138" cy="67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0"/>
            <a:ext cx="9858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08995" y="1392875"/>
            <a:ext cx="3063005" cy="1400530"/>
          </a:xfrm>
        </p:spPr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4267200" y="1392875"/>
            <a:ext cx="420558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за внимание!!!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1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1137</TotalTime>
  <Words>104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Kotov Vitaly</dc:creator>
  <cp:lastModifiedBy>Vitaly Kotov</cp:lastModifiedBy>
  <cp:revision>8</cp:revision>
  <dcterms:created xsi:type="dcterms:W3CDTF">2013-12-25T20:57:25Z</dcterms:created>
  <dcterms:modified xsi:type="dcterms:W3CDTF">2015-04-23T10:01:21Z</dcterms:modified>
</cp:coreProperties>
</file>