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1712" y="3056400"/>
            <a:ext cx="73549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Курсовая работа</a:t>
            </a:r>
          </a:p>
          <a:p>
            <a:r>
              <a:rPr lang="ru-RU" dirty="0"/>
              <a:t>по технологии </a:t>
            </a:r>
            <a:r>
              <a:rPr lang="en-US" dirty="0"/>
              <a:t>.</a:t>
            </a:r>
            <a:r>
              <a:rPr lang="en-US" dirty="0" smtClean="0"/>
              <a:t>NET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студента</a:t>
            </a:r>
          </a:p>
          <a:p>
            <a:r>
              <a:rPr lang="ru-RU" dirty="0"/>
              <a:t>Физико-математического факультета</a:t>
            </a:r>
          </a:p>
          <a:p>
            <a:r>
              <a:rPr lang="ru-RU" dirty="0"/>
              <a:t>4 курса группы “В-Г”</a:t>
            </a:r>
          </a:p>
          <a:p>
            <a:r>
              <a:rPr lang="ru-RU" dirty="0"/>
              <a:t>Котова Виталия </a:t>
            </a:r>
            <a:r>
              <a:rPr lang="ru-RU" dirty="0" smtClean="0"/>
              <a:t>Евгеньевича</a:t>
            </a:r>
          </a:p>
          <a:p>
            <a:endParaRPr lang="ru-RU" dirty="0"/>
          </a:p>
          <a:p>
            <a:r>
              <a:rPr lang="ru-RU" dirty="0"/>
              <a:t>Научный руководитель</a:t>
            </a:r>
          </a:p>
          <a:p>
            <a:r>
              <a:rPr lang="ru-RU" dirty="0"/>
              <a:t>Старший преподаватель кафедры информатика</a:t>
            </a:r>
          </a:p>
          <a:p>
            <a:r>
              <a:rPr lang="ru-RU" dirty="0"/>
              <a:t>Мороз Людмила Александровна</a:t>
            </a: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08582" y="653738"/>
            <a:ext cx="765966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31800" algn="ctr">
              <a:lnSpc>
                <a:spcPct val="120000"/>
              </a:lnSpc>
            </a:pPr>
            <a:r>
              <a:rPr lang="ru-RU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Автоматизированная система </a:t>
            </a:r>
            <a:endParaRPr lang="ru-RU" sz="40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31800" algn="ctr">
              <a:lnSpc>
                <a:spcPct val="120000"/>
              </a:lnSpc>
            </a:pPr>
            <a:r>
              <a:rPr lang="ru-RU" sz="4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Фабрика»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51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26029" y="1039486"/>
            <a:ext cx="6096000" cy="441351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31800" algn="just">
              <a:lnSpc>
                <a:spcPct val="12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Предметом исследования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организация процесса учета производимой продукции, а также поступлений готовой продукции на склад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31800" algn="just">
              <a:lnSpc>
                <a:spcPct val="120000"/>
              </a:lnSpc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31800" algn="just">
              <a:lnSpc>
                <a:spcPct val="12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Объектом исследования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реальный экономический объект: отдел фабрики, который отвечает за учет производимых товаров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31800" algn="just">
              <a:lnSpc>
                <a:spcPct val="120000"/>
              </a:lnSpc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31800" algn="just">
              <a:lnSpc>
                <a:spcPct val="12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исследования: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разработать автоматизированную систему для оптимизации работы фабрики. Разрабатываемый прототип будет предоставлять возможность вести учет производимой продукции и поступлений на склад фабрики готовых товаров.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1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530" y="-147982"/>
            <a:ext cx="12377530" cy="722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64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217"/>
            <a:ext cx="12192000" cy="4611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027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59" y="1558344"/>
            <a:ext cx="8991600" cy="3657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313" y="2132526"/>
            <a:ext cx="90932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508995" y="1392875"/>
            <a:ext cx="3063005" cy="1400530"/>
          </a:xfrm>
        </p:spPr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5" name="Заголовок 3"/>
          <p:cNvSpPr txBox="1">
            <a:spLocks/>
          </p:cNvSpPr>
          <p:nvPr/>
        </p:nvSpPr>
        <p:spPr>
          <a:xfrm>
            <a:off x="4267200" y="1392875"/>
            <a:ext cx="4205585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за внимание!!!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12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</TotalTime>
  <Words>98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Kotov Vitaly</dc:creator>
  <cp:lastModifiedBy>Kotov Vitaly</cp:lastModifiedBy>
  <cp:revision>5</cp:revision>
  <dcterms:created xsi:type="dcterms:W3CDTF">2013-12-25T20:57:25Z</dcterms:created>
  <dcterms:modified xsi:type="dcterms:W3CDTF">2013-12-26T08:47:30Z</dcterms:modified>
</cp:coreProperties>
</file>