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70" r:id="rId10"/>
    <p:sldId id="271" r:id="rId11"/>
    <p:sldId id="261" r:id="rId12"/>
    <p:sldId id="272" r:id="rId13"/>
    <p:sldId id="274" r:id="rId14"/>
    <p:sldId id="273" r:id="rId15"/>
    <p:sldId id="275" r:id="rId16"/>
    <p:sldId id="276" r:id="rId17"/>
    <p:sldId id="26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mless@safe-mail.net" initials="k" lastIdx="1" clrIdx="0">
    <p:extLst>
      <p:ext uri="{19B8F6BF-5375-455C-9EA6-DF929625EA0E}">
        <p15:presenceInfo xmlns:p15="http://schemas.microsoft.com/office/powerpoint/2012/main" userId="e7f94bc18b28d0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4732" autoAdjust="0"/>
  </p:normalViewPr>
  <p:slideViewPr>
    <p:cSldViewPr snapToGrid="0">
      <p:cViewPr varScale="1">
        <p:scale>
          <a:sx n="67" d="100"/>
          <a:sy n="67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03T08:25:08.46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94906-6917-449F-853D-F302689044D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F6BBD-09A7-4687-98BA-ADA4F0024E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0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r>
              <a:rPr lang="de-DE" baseline="0" dirty="0" smtClean="0"/>
              <a:t> / Verlauf wird gegenübergestellt</a:t>
            </a:r>
          </a:p>
          <a:p>
            <a:r>
              <a:rPr lang="de-DE" baseline="0" dirty="0" smtClean="0"/>
              <a:t>Ergebnisse / Reflexion als eigene Punkte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F6BBD-09A7-4687-98BA-ADA4F0024E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13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Kein</a:t>
            </a:r>
            <a:r>
              <a:rPr lang="de-DE" baseline="0" dirty="0" smtClean="0"/>
              <a:t> Testsystem vorhanden/vorgegeben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F6BBD-09A7-4687-98BA-ADA4F0024E5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6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F6BBD-09A7-4687-98BA-ADA4F0024E5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68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Falsche Annahme der Arbeitsstunden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F6BBD-09A7-4687-98BA-ADA4F0024E5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67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Kurzen</a:t>
            </a:r>
            <a:r>
              <a:rPr lang="de-DE" baseline="0" dirty="0" smtClean="0"/>
              <a:t> </a:t>
            </a:r>
            <a:r>
              <a:rPr lang="de-DE" dirty="0" smtClean="0"/>
              <a:t>Programmdurchlauf zeigen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F6BBD-09A7-4687-98BA-ADA4F0024E5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52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Projektmanagementwerkzeuge wurden selten korrekt oder zu spät verwendet: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F6BBD-09A7-4687-98BA-ADA4F0024E5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2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7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86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67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8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38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4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3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4E82-AEA1-4B80-AD47-FE2C22D02B6A}" type="datetimeFigureOut">
              <a:rPr lang="de-DE" smtClean="0"/>
              <a:t>03.02.2017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A155-D00D-406D-A037-3CB81BF3DC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Erkennung von geometrischen Ähnlichkeiten in 3D Modellen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Lennard </a:t>
            </a:r>
            <a:r>
              <a:rPr lang="de-DE" dirty="0" smtClean="0"/>
              <a:t>Flegel,</a:t>
            </a:r>
            <a:r>
              <a:rPr lang="de-DE" dirty="0"/>
              <a:t> Robert Külpmann, Ekaterina </a:t>
            </a:r>
            <a:r>
              <a:rPr lang="de-DE" dirty="0" smtClean="0"/>
              <a:t>Kuzminykh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01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80" y="1690688"/>
            <a:ext cx="7973225" cy="4721660"/>
          </a:xfrm>
        </p:spPr>
      </p:pic>
    </p:spTree>
    <p:extLst>
      <p:ext uri="{BB962C8B-B14F-4D97-AF65-F5344CB8AC3E}">
        <p14:creationId xmlns:p14="http://schemas.microsoft.com/office/powerpoint/2010/main" val="37855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Inhaltliche </a:t>
            </a:r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Projekt wurde fertig gestellt</a:t>
            </a:r>
          </a:p>
          <a:p>
            <a:r>
              <a:rPr lang="de-DE" dirty="0" smtClean="0"/>
              <a:t>Optionale Ziele(Bohrungen) wurden nicht realisiert</a:t>
            </a:r>
          </a:p>
          <a:p>
            <a:pPr lvl="1"/>
            <a:r>
              <a:rPr lang="de-DE" dirty="0" smtClean="0"/>
              <a:t>Aufgrund Absprache in der Planungsphase</a:t>
            </a:r>
          </a:p>
          <a:p>
            <a:r>
              <a:rPr lang="de-DE" dirty="0" smtClean="0"/>
              <a:t>Produktabnahme ist noch nicht geschehen</a:t>
            </a:r>
          </a:p>
          <a:p>
            <a:r>
              <a:rPr lang="de-DE" dirty="0" smtClean="0"/>
              <a:t>LOC: ?????</a:t>
            </a:r>
          </a:p>
          <a:p>
            <a:r>
              <a:rPr lang="de-DE" dirty="0" smtClean="0"/>
              <a:t>Auf dem Testsystem:</a:t>
            </a:r>
          </a:p>
          <a:p>
            <a:pPr lvl="1"/>
            <a:r>
              <a:rPr lang="de-DE" dirty="0" smtClean="0"/>
              <a:t>Reinschreiben in Datenbank:</a:t>
            </a:r>
          </a:p>
          <a:p>
            <a:pPr lvl="1"/>
            <a:r>
              <a:rPr lang="de-DE" dirty="0" smtClean="0"/>
              <a:t>Einlesen der Objekte:</a:t>
            </a:r>
          </a:p>
          <a:p>
            <a:pPr lvl="1"/>
            <a:r>
              <a:rPr lang="de-DE" dirty="0" smtClean="0"/>
              <a:t>Suchen eines Objekts in der Datenbank: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20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Organisatorische 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Terminplanung musste angepasst werden</a:t>
            </a:r>
          </a:p>
          <a:p>
            <a:pPr lvl="1"/>
            <a:r>
              <a:rPr lang="de-DE" dirty="0"/>
              <a:t>Mangelnde </a:t>
            </a:r>
            <a:r>
              <a:rPr lang="de-DE" dirty="0" smtClean="0"/>
              <a:t>Erfahrung</a:t>
            </a:r>
          </a:p>
          <a:p>
            <a:pPr lvl="1"/>
            <a:r>
              <a:rPr lang="de-DE" dirty="0" smtClean="0"/>
              <a:t>Einteilung der Arbeitsstunden</a:t>
            </a:r>
            <a:endParaRPr lang="de-DE" dirty="0"/>
          </a:p>
          <a:p>
            <a:r>
              <a:rPr lang="de-DE" dirty="0" smtClean="0"/>
              <a:t>Es entstanden keine </a:t>
            </a:r>
            <a:r>
              <a:rPr lang="de-DE" dirty="0"/>
              <a:t>weiteren Kosten</a:t>
            </a:r>
          </a:p>
          <a:p>
            <a:r>
              <a:rPr lang="de-DE" dirty="0" smtClean="0"/>
              <a:t>Weiterer Personalaufwand fiel nicht an</a:t>
            </a:r>
          </a:p>
          <a:p>
            <a:r>
              <a:rPr lang="de-DE" dirty="0" smtClean="0"/>
              <a:t>Mischform aus agilen und klassischen Methoden</a:t>
            </a:r>
          </a:p>
          <a:p>
            <a:pPr lvl="1"/>
            <a:r>
              <a:rPr lang="de-DE" dirty="0" smtClean="0"/>
              <a:t>Agileres Wasserfallmodell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01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Erfolgreicher Verlauf?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579297"/>
              </p:ext>
            </p:extLst>
          </p:nvPr>
        </p:nvGraphicFramePr>
        <p:xfrm>
          <a:off x="838200" y="1825625"/>
          <a:ext cx="10515600" cy="478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01785">
                <a:tc>
                  <a:txBody>
                    <a:bodyPr/>
                    <a:lstStyle/>
                    <a:p>
                      <a:r>
                        <a:rPr lang="de-DE" dirty="0" smtClean="0"/>
                        <a:t>Pro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Contra</a:t>
                      </a:r>
                      <a:endParaRPr lang="de-DE" dirty="0"/>
                    </a:p>
                  </a:txBody>
                  <a:tcPr/>
                </a:tc>
              </a:tr>
              <a:tr h="693492">
                <a:tc>
                  <a:txBody>
                    <a:bodyPr/>
                    <a:lstStyle/>
                    <a:p>
                      <a:r>
                        <a:rPr lang="de-DE" dirty="0" smtClean="0"/>
                        <a:t>Lauffähiges</a:t>
                      </a:r>
                      <a:r>
                        <a:rPr lang="de-DE" baseline="0" dirty="0" smtClean="0"/>
                        <a:t> Programm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Optionale</a:t>
                      </a:r>
                      <a:r>
                        <a:rPr lang="de-DE" baseline="0" dirty="0" smtClean="0"/>
                        <a:t> Ziele nicht erreicht</a:t>
                      </a:r>
                      <a:endParaRPr lang="de-DE" dirty="0"/>
                    </a:p>
                  </a:txBody>
                  <a:tcPr/>
                </a:tc>
              </a:tr>
              <a:tr h="693492">
                <a:tc>
                  <a:txBody>
                    <a:bodyPr/>
                    <a:lstStyle/>
                    <a:p>
                      <a:r>
                        <a:rPr lang="de-DE" dirty="0" smtClean="0"/>
                        <a:t>Hauptfunktionen werden erfüllt</a:t>
                      </a: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Programm</a:t>
                      </a:r>
                      <a:r>
                        <a:rPr lang="de-DE" baseline="0" dirty="0" smtClean="0"/>
                        <a:t> wird in annehmbarer Laufzeit ausgeführt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739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Deadline wurde eingehalten(Projektabgabe)</a:t>
                      </a:r>
                      <a:endParaRPr lang="de-DE" dirty="0" smtClean="0"/>
                    </a:p>
                    <a:p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 Fristen wurden</a:t>
                      </a:r>
                      <a:r>
                        <a:rPr lang="de-DE" baseline="0" dirty="0" smtClean="0"/>
                        <a:t> nicht eingehalten(Meilensteine)</a:t>
                      </a:r>
                      <a:endParaRPr lang="de-DE" dirty="0"/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r>
                        <a:rPr lang="de-DE" dirty="0" smtClean="0"/>
                        <a:t>Gleichmäßige Arbeitsaufteilung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Getrennte Aufgabenbereiche</a:t>
                      </a:r>
                      <a:r>
                        <a:rPr lang="de-DE" baseline="0" dirty="0" smtClean="0"/>
                        <a:t> -&gt; keine Themenübergreifende Erfahrung</a:t>
                      </a:r>
                      <a:endParaRPr lang="de-DE" dirty="0"/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Fehlende CodeConvention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47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Positiv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103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Planungsinstrumenten</a:t>
            </a:r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55779"/>
              </p:ext>
            </p:extLst>
          </p:nvPr>
        </p:nvGraphicFramePr>
        <p:xfrm>
          <a:off x="838200" y="1666240"/>
          <a:ext cx="9898065" cy="690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004"/>
                <a:gridCol w="911961"/>
                <a:gridCol w="3412050"/>
                <a:gridCol w="341205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Instrument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Angewandt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Reflexion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Lessons Learned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Stakeholderanalyse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=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Kommunikationsplan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 wöchentliche Treffen, Git-Hub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Projektauftrag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Wiederverwenden, nicht Ziele sind wichtig,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Arbeitspakete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 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Projektstrukturplan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Gant</a:t>
                      </a:r>
                      <a:r>
                        <a:rPr lang="de-DE" baseline="0" dirty="0" smtClean="0"/>
                        <a:t>t-Chart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Risikoregister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Earned</a:t>
                      </a:r>
                      <a:r>
                        <a:rPr lang="de-DE" baseline="0" dirty="0" smtClean="0"/>
                        <a:t>v</a:t>
                      </a:r>
                      <a:r>
                        <a:rPr lang="de-DE" dirty="0" smtClean="0"/>
                        <a:t>alue</a:t>
                      </a:r>
                      <a:r>
                        <a:rPr lang="de-DE" baseline="0" dirty="0" smtClean="0"/>
                        <a:t> – Analyse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Leistungskontrolle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Meilensteintrendanalyse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 spät, zu grob angewendet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Schätzklausur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Aufgabentrennung,</a:t>
                      </a:r>
                      <a:r>
                        <a:rPr lang="de-DE" baseline="0" dirty="0" smtClean="0"/>
                        <a:t> fehlende Erfahrungswerte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3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77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Teilweise mangelnde Informationen bezüglich der Anforderungen</a:t>
            </a:r>
          </a:p>
          <a:p>
            <a:r>
              <a:rPr lang="de-DE" dirty="0" smtClean="0"/>
              <a:t>Benutzerwünsche wurden nicht ausreichend hinterfragt</a:t>
            </a:r>
            <a:endParaRPr lang="de-DE" dirty="0"/>
          </a:p>
          <a:p>
            <a:r>
              <a:rPr lang="de-DE" dirty="0" smtClean="0"/>
              <a:t>Zu wenige Umsetzungsvorschläge</a:t>
            </a:r>
          </a:p>
          <a:p>
            <a:r>
              <a:rPr lang="de-DE" dirty="0" smtClean="0"/>
              <a:t>Zu grobe Konzeption der Algorithmen und Klassen</a:t>
            </a:r>
          </a:p>
          <a:p>
            <a:r>
              <a:rPr lang="de-DE" dirty="0" smtClean="0"/>
              <a:t>Fehler mit komplexen Testfällen wurden erst zur Testphase entdeckt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7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Planung</a:t>
            </a:r>
          </a:p>
          <a:p>
            <a:r>
              <a:rPr lang="de-DE" dirty="0" smtClean="0"/>
              <a:t>Verlauf und Meilensteine</a:t>
            </a:r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Reflexion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2520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" y="1576389"/>
            <a:ext cx="9549572" cy="2507800"/>
          </a:xfrm>
        </p:spPr>
      </p:pic>
      <p:sp>
        <p:nvSpPr>
          <p:cNvPr id="5" name="TextBox 4"/>
          <p:cNvSpPr txBox="1"/>
          <p:nvPr/>
        </p:nvSpPr>
        <p:spPr>
          <a:xfrm>
            <a:off x="838200" y="4141291"/>
            <a:ext cx="1012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Aufgabenstellung: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Wiedererkennung von geometrischen Merkmalen(Kanten, Punkte)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Suchen nach vergleichbaren 3D Modellen mit ähnlichen geometrischen Merkmalen</a:t>
            </a:r>
          </a:p>
          <a:p>
            <a:r>
              <a:rPr lang="de-DE" sz="2400" b="1" dirty="0" smtClean="0"/>
              <a:t>Gegeben: </a:t>
            </a:r>
          </a:p>
          <a:p>
            <a:r>
              <a:rPr lang="de-DE" sz="2400" dirty="0" smtClean="0"/>
              <a:t>Darstellungen von geometrischen Objekten in Wavefront Object Files (obj)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788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5" y="2032000"/>
            <a:ext cx="11127096" cy="19960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2" y="4028013"/>
            <a:ext cx="10321098" cy="785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03800"/>
            <a:ext cx="985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Kontext: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Spätere Nutzung als Komponente in einer Augemented Reality Application zur Erkennung von 3D Objekten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8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2555"/>
            <a:ext cx="10515600" cy="3517477"/>
          </a:xfrm>
        </p:spPr>
      </p:pic>
    </p:spTree>
    <p:extLst>
      <p:ext uri="{BB962C8B-B14F-4D97-AF65-F5344CB8AC3E}">
        <p14:creationId xmlns:p14="http://schemas.microsoft.com/office/powerpoint/2010/main" val="38783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Stakeholderanalyse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877"/>
            <a:ext cx="9467848" cy="4351338"/>
          </a:xfrm>
        </p:spPr>
      </p:pic>
    </p:spTree>
    <p:extLst>
      <p:ext uri="{BB962C8B-B14F-4D97-AF65-F5344CB8AC3E}">
        <p14:creationId xmlns:p14="http://schemas.microsoft.com/office/powerpoint/2010/main" val="33457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Kommunikationsplan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519345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78000"/>
                <a:gridCol w="2628900"/>
                <a:gridCol w="248158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Empfänger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Verantwortlich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Zeitpunkt /-raum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Details zur Planung und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Ausführung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Persönliches Gespräch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Voicechat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Wöchentliche Treffen, 2 Stunden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Flexibel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Auftraggeber/Betreuer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Fortschritte und weiteres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Vorgehen, Fragen an den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Betreuer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Persönliches Gespräch,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Wöchentliche Treffen, 1 Stunde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Lehrstuhl für Informatik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 Bauwesen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Bericht über Abschluss des Projektes,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Übergabe der Software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Pers.Gespräch/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Abschlussbericht (Optional Kopie)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Einmalig nach Projektabschluss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17.02.2017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Prüfungsamt 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Bericht über Verlauf und</a:t>
                      </a:r>
                    </a:p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Abschluss des Projektes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Abschlussbericht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17.02.17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7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6" y="1973179"/>
            <a:ext cx="10557104" cy="3513029"/>
          </a:xfrm>
        </p:spPr>
      </p:pic>
    </p:spTree>
    <p:extLst>
      <p:ext uri="{BB962C8B-B14F-4D97-AF65-F5344CB8AC3E}">
        <p14:creationId xmlns:p14="http://schemas.microsoft.com/office/powerpoint/2010/main" val="15843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Verlauf des Projekts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25" y="1534277"/>
            <a:ext cx="5676755" cy="4890586"/>
          </a:xfrm>
        </p:spPr>
      </p:pic>
    </p:spTree>
    <p:extLst>
      <p:ext uri="{BB962C8B-B14F-4D97-AF65-F5344CB8AC3E}">
        <p14:creationId xmlns:p14="http://schemas.microsoft.com/office/powerpoint/2010/main" val="6055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159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Erkennung von geometrischen Ähnlichkeiten in 3D Modellen</vt:lpstr>
      <vt:lpstr>Inhalt</vt:lpstr>
      <vt:lpstr>Projektauftrag</vt:lpstr>
      <vt:lpstr>Projektauftrag</vt:lpstr>
      <vt:lpstr>Projektauftrag</vt:lpstr>
      <vt:lpstr>Stakeholderanalyse</vt:lpstr>
      <vt:lpstr>Kommunikationsplan</vt:lpstr>
      <vt:lpstr>Meilensteine</vt:lpstr>
      <vt:lpstr>Verlauf des Projekts</vt:lpstr>
      <vt:lpstr>PowerPoint Presentation</vt:lpstr>
      <vt:lpstr>Inhaltliche Ergebnisse</vt:lpstr>
      <vt:lpstr>Organisatorische Ergebnisse</vt:lpstr>
      <vt:lpstr>Erfolgreicher Verlauf?</vt:lpstr>
      <vt:lpstr>Positiv</vt:lpstr>
      <vt:lpstr>Nutzung von Planungsinstrumenten</vt:lpstr>
      <vt:lpstr>PowerPoint Presentation</vt:lpstr>
      <vt:lpstr>Negativ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Erkennung von geometrischen Ähnlichkeiten in 3D Modellen</dc:title>
  <dc:creator>karmless@safe-mail.net</dc:creator>
  <cp:lastModifiedBy>karmless@safe-mail.net</cp:lastModifiedBy>
  <cp:revision>24</cp:revision>
  <dcterms:created xsi:type="dcterms:W3CDTF">2017-02-02T15:28:33Z</dcterms:created>
  <dcterms:modified xsi:type="dcterms:W3CDTF">2017-02-03T09:04:24Z</dcterms:modified>
</cp:coreProperties>
</file>