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EF004-A388-C727-3DA3-F8BF895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7C0B41-E533-F60B-1097-0C2A27FB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C446-8408-4DCF-9CA4-F74BD9C9BF8C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61012E-04E4-33C2-0957-43BA5F2C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AD1DC-8354-B624-0674-F6C677DB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FC1-FE66-4970-BB8A-3EA7B51504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63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7F58F0-259C-00B0-3185-98D116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890F0-6C99-F9DA-DC74-72C8D80A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3087E-D312-B7E1-C9C7-11C93CA5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7C446-8408-4DCF-9CA4-F74BD9C9BF8C}" type="datetimeFigureOut">
              <a:rPr lang="de-AT" smtClean="0"/>
              <a:t>28.06.2024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2D9EC-388C-3039-6CF5-ABA3A89F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F323D-FF11-AB6D-A2EB-E677FA68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96FC1-FE66-4970-BB8A-3EA7B51504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6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276DC92-64F3-6ADE-93F5-9D82FF0E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Studybuddy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5CFAFF-AD33-693C-020E-D94DA8785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13FEC87-44CD-02FB-C27B-BEF3E7F5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projektanfang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D82793-E352-66BF-7ED3-7B6A9A365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C370D43-2F2F-3978-9DC5-7EFE15C5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252F88-9620-775B-D468-3B2FE25592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095CA2B-565E-C7C8-41D7-10FB4BB2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6CE11C-26E7-654E-8537-CD5E6422A5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94ED4E9-FF88-8BA2-1652-A9A3E16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Datenbank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271C2B-E0DE-9FAE-4D15-169F406C8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8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1325724-6DA1-36CB-0F93-C243C6B7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Matching system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784021-F46B-1DBF-2A49-CAAFAC329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Studybuddy</vt:lpstr>
      <vt:lpstr>projektanfang</vt:lpstr>
      <vt:lpstr>PowerPoint-Präsentation</vt:lpstr>
      <vt:lpstr>PowerPoint-Präsentation</vt:lpstr>
      <vt:lpstr>Datenbank</vt:lpstr>
      <vt:lpstr>Matching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Wendel</dc:creator>
  <cp:lastModifiedBy>Theo Wendel</cp:lastModifiedBy>
  <cp:revision>1</cp:revision>
  <dcterms:created xsi:type="dcterms:W3CDTF">2024-06-28T12:37:04Z</dcterms:created>
  <dcterms:modified xsi:type="dcterms:W3CDTF">2024-06-28T12:37:04Z</dcterms:modified>
</cp:coreProperties>
</file>