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451" r:id="rId3"/>
    <p:sldId id="432" r:id="rId4"/>
    <p:sldId id="434" r:id="rId5"/>
    <p:sldId id="453" r:id="rId6"/>
    <p:sldId id="450" r:id="rId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A05"/>
    <a:srgbClr val="C00000"/>
    <a:srgbClr val="548235"/>
    <a:srgbClr val="3A5925"/>
    <a:srgbClr val="700000"/>
    <a:srgbClr val="960000"/>
    <a:srgbClr val="4496FA"/>
    <a:srgbClr val="2E88DA"/>
    <a:srgbClr val="2E2E2E"/>
    <a:srgbClr val="798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7013" autoAdjust="0"/>
  </p:normalViewPr>
  <p:slideViewPr>
    <p:cSldViewPr>
      <p:cViewPr>
        <p:scale>
          <a:sx n="100" d="100"/>
          <a:sy n="100" d="100"/>
        </p:scale>
        <p:origin x="492" y="-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649D-7942-6D44-A605-D8AD3FFC41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A84F7-ED2F-6A49-BFA4-C158FEEE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2832" y="2062162"/>
            <a:ext cx="3190345" cy="779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4A53C-267F-4597-8CDB-C332B807D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7788" y="2947987"/>
            <a:ext cx="1347788" cy="1347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1B513A-0324-4225-9A11-D385B54DB5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mal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7543" y="2112160"/>
            <a:ext cx="5897880" cy="141518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CB9AC1-FAE0-47EC-9D9D-9D839CB93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95269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60158" y="627534"/>
            <a:ext cx="5620154" cy="285878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066BEC-D051-406D-A104-EA16B3378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00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82567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60158" y="1824039"/>
            <a:ext cx="1199886" cy="67746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F9C190-5752-4EBD-AFAE-CBF356EBE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34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30351" y="839449"/>
            <a:ext cx="2575906" cy="372678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D11A05-EC24-434B-9FE6-6185A5ECD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Img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44367" y="2000250"/>
            <a:ext cx="1651408" cy="16478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44367" y="661392"/>
            <a:ext cx="992386" cy="13377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08EB37-12A2-4073-B00B-1FA8CE8A8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75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036513" y="699543"/>
            <a:ext cx="3855420" cy="260792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F9338D-AACD-498F-AE24-824AF4CF6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78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ple Mockup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88760" y="1183034"/>
            <a:ext cx="5381469" cy="129127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76538" y="1761343"/>
            <a:ext cx="2449186" cy="185128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2B567B-FCB9-4A13-A818-600F52BEA8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829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2D95BA69-F294-489A-A5E3-9EB17BCBAA5E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54930-4B41-4A0B-958B-2BF8FB991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35312" y="571804"/>
            <a:ext cx="3357796" cy="276350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3257F-E28D-4923-AC4F-1456B0358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up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45770" y="1014413"/>
            <a:ext cx="1961535" cy="110669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434829" y="1689350"/>
            <a:ext cx="1335198" cy="11213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BAF59-F1C8-4FF2-8429-22BD955F3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05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g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4031" y="1645694"/>
            <a:ext cx="7166543" cy="171959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7F127-35EF-49AA-A384-505D7F49F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9424" y="904875"/>
            <a:ext cx="1985554" cy="198073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FABD3-E72E-4E2A-8DD5-854AAF97A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49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mall Middle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14700" y="1466850"/>
            <a:ext cx="1619250" cy="161531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ED913-3F85-438A-8464-B1B9E091B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62087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16364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83068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37345" y="1843352"/>
            <a:ext cx="1443633" cy="25664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40954-1370-4340-8AC9-D339733CF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52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906" y="1870051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640831" y="1870051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24100" y="3252806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822476" y="3252806"/>
            <a:ext cx="2185459" cy="12309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EB8651-E37E-4C5D-B7A2-AC46FA5DB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16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7188" y="1390915"/>
            <a:ext cx="1700808" cy="30236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4A2F9-1A64-4884-BEC1-63A71C290C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84201" y="2223492"/>
            <a:ext cx="5715389" cy="13859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E3B71-1E6F-41D0-8FCC-5ACDC75B9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8704" y="2048806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521276" y="2241312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51345" y="2578196"/>
            <a:ext cx="854984" cy="17775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7C4069-854A-426D-9877-5BC3FCDC3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5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3380" y="4881348"/>
            <a:ext cx="3740828" cy="194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w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3483" y="1514475"/>
            <a:ext cx="7124178" cy="173355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C6490D-8EE5-4EC5-B557-0BDEC84E9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88878" y="1583829"/>
            <a:ext cx="2626598" cy="197577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18902" y="1583829"/>
            <a:ext cx="2626598" cy="197577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F829F7-0387-4ED5-A13D-1C700E70B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G &amp; Man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7494" y="1839591"/>
            <a:ext cx="9151494" cy="217777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417756" y="472190"/>
            <a:ext cx="2306371" cy="35451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E2D2B-AE16-4776-A9AB-ECCAB9287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730066" y="2259720"/>
            <a:ext cx="3678293" cy="206878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CFFB-B289-4F9C-8E3A-32C7F7C46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ctor Grou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36279" y="2723525"/>
            <a:ext cx="2996789" cy="168770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641502" y="4243827"/>
            <a:ext cx="1860349" cy="89088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753165" y="4146380"/>
            <a:ext cx="1376405" cy="1006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31041" y="4469441"/>
            <a:ext cx="595992" cy="676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184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5459" y="1721679"/>
            <a:ext cx="2792627" cy="267812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47A13-8033-4192-981D-469E56683B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51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" y="1369732"/>
            <a:ext cx="9147585" cy="347205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E57289-8953-4BD2-B0A6-176A7D2BE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8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96307" y="3413760"/>
            <a:ext cx="1218493" cy="12192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A55F8-FDEF-40DC-AAE4-59AFCE27E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842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76687" y="1682795"/>
            <a:ext cx="1201948" cy="120264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10AE7E-D171-482E-AE18-9B53381FF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30126" y="1855515"/>
            <a:ext cx="1377633" cy="137843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886FE4-2330-447B-834B-AFA713EE7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a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55" y="12206"/>
            <a:ext cx="9144000" cy="484405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358C7-948C-4F7B-AD23-C2FBB2A9DD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97007" y="2698795"/>
            <a:ext cx="1164274" cy="116494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013367-BC3E-4B8D-B118-4A2F0A069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387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570813"/>
            <a:ext cx="9144000" cy="2271061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FC6B-BBBB-46A9-8312-3169CE022D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73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1560" y="483518"/>
            <a:ext cx="5184576" cy="427199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18003-1D19-473B-AC2C-89E462D01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066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27029" y="230019"/>
            <a:ext cx="4116911" cy="492659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767" y="1688758"/>
            <a:ext cx="2255459" cy="168052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24CC6-E2CD-413A-B5D8-514CC55445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972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23320" y="1059582"/>
            <a:ext cx="3578626" cy="37749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4A2BFD-CCE3-49FE-A95B-949D6DAA2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119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1231" y="2067694"/>
            <a:ext cx="9158817" cy="1706180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73544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72506" y="1059582"/>
            <a:ext cx="5591342" cy="377495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6829E8-D15B-43B2-AB84-FFB841EC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73544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12160" y="627534"/>
            <a:ext cx="4104456" cy="42070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CB8134-952F-4993-B263-035B47A26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07456" y="872878"/>
            <a:ext cx="6098181" cy="3403847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82674B-A6F4-4101-BDC4-CBC74A0C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2249" y="872878"/>
            <a:ext cx="4505325" cy="338658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94755-E377-45BC-B3CF-67AAFA915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3029" y="537264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029" y="2580248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99180" y="537264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99180" y="2580248"/>
            <a:ext cx="2778838" cy="203739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75332" y="537264"/>
            <a:ext cx="2334354" cy="408416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CC98EF-3C59-421F-9D70-C0A81AC63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89FFF12E-E21A-487C-B780-AE337250E955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89804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82464" y="2917032"/>
            <a:ext cx="2946400" cy="165735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22258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12858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4075" y="3038475"/>
            <a:ext cx="962642" cy="96678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F73E45-CAC4-48D1-AFA9-E3ED611D2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3832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 rot="20733342">
            <a:off x="2741290" y="2848244"/>
            <a:ext cx="1363640" cy="136561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4"/>
          </p:nvPr>
        </p:nvSpPr>
        <p:spPr>
          <a:xfrm rot="1224953">
            <a:off x="3906038" y="1725352"/>
            <a:ext cx="1365171" cy="1360494"/>
          </a:xfrm>
          <a:custGeom>
            <a:avLst/>
            <a:gdLst>
              <a:gd name="connsiteX0" fmla="*/ 0 w 1365171"/>
              <a:gd name="connsiteY0" fmla="*/ 0 h 1359755"/>
              <a:gd name="connsiteX1" fmla="*/ 1365171 w 1365171"/>
              <a:gd name="connsiteY1" fmla="*/ 0 h 1359755"/>
              <a:gd name="connsiteX2" fmla="*/ 1365171 w 1365171"/>
              <a:gd name="connsiteY2" fmla="*/ 1359755 h 1359755"/>
              <a:gd name="connsiteX3" fmla="*/ 0 w 1365171"/>
              <a:gd name="connsiteY3" fmla="*/ 1359755 h 1359755"/>
              <a:gd name="connsiteX4" fmla="*/ 0 w 1365171"/>
              <a:gd name="connsiteY4" fmla="*/ 0 h 1359755"/>
              <a:gd name="connsiteX0" fmla="*/ 0 w 1365171"/>
              <a:gd name="connsiteY0" fmla="*/ 0 h 1370217"/>
              <a:gd name="connsiteX1" fmla="*/ 1365171 w 1365171"/>
              <a:gd name="connsiteY1" fmla="*/ 0 h 1370217"/>
              <a:gd name="connsiteX2" fmla="*/ 1365171 w 1365171"/>
              <a:gd name="connsiteY2" fmla="*/ 1359755 h 1370217"/>
              <a:gd name="connsiteX3" fmla="*/ 528825 w 1365171"/>
              <a:gd name="connsiteY3" fmla="*/ 1370139 h 1370217"/>
              <a:gd name="connsiteX4" fmla="*/ 0 w 1365171"/>
              <a:gd name="connsiteY4" fmla="*/ 1359755 h 1370217"/>
              <a:gd name="connsiteX5" fmla="*/ 0 w 1365171"/>
              <a:gd name="connsiteY5" fmla="*/ 0 h 1370217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0 w 1365171"/>
              <a:gd name="connsiteY4" fmla="*/ 1359755 h 1365223"/>
              <a:gd name="connsiteX5" fmla="*/ 0 w 1365171"/>
              <a:gd name="connsiteY5" fmla="*/ 0 h 1365223"/>
              <a:gd name="connsiteX0" fmla="*/ 5469 w 1370640"/>
              <a:gd name="connsiteY0" fmla="*/ 0 h 1365223"/>
              <a:gd name="connsiteX1" fmla="*/ 1370640 w 1370640"/>
              <a:gd name="connsiteY1" fmla="*/ 0 h 1365223"/>
              <a:gd name="connsiteX2" fmla="*/ 1370640 w 1370640"/>
              <a:gd name="connsiteY2" fmla="*/ 1359755 h 1365223"/>
              <a:gd name="connsiteX3" fmla="*/ 513457 w 1370640"/>
              <a:gd name="connsiteY3" fmla="*/ 1365223 h 1365223"/>
              <a:gd name="connsiteX4" fmla="*/ 0 w 1370640"/>
              <a:gd name="connsiteY4" fmla="*/ 1038673 h 1365223"/>
              <a:gd name="connsiteX5" fmla="*/ 5469 w 1370640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745 w 1365171"/>
              <a:gd name="connsiteY4" fmla="*/ 1055367 h 1365223"/>
              <a:gd name="connsiteX5" fmla="*/ 0 w 1365171"/>
              <a:gd name="connsiteY5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33067 w 1365171"/>
              <a:gd name="connsiteY4" fmla="*/ 967039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745 w 1365171"/>
              <a:gd name="connsiteY5" fmla="*/ 1055367 h 1365223"/>
              <a:gd name="connsiteX6" fmla="*/ 0 w 1365171"/>
              <a:gd name="connsiteY6" fmla="*/ 0 h 1365223"/>
              <a:gd name="connsiteX0" fmla="*/ 0 w 1365171"/>
              <a:gd name="connsiteY0" fmla="*/ 0 h 1365223"/>
              <a:gd name="connsiteX1" fmla="*/ 1365171 w 1365171"/>
              <a:gd name="connsiteY1" fmla="*/ 0 h 1365223"/>
              <a:gd name="connsiteX2" fmla="*/ 1365171 w 1365171"/>
              <a:gd name="connsiteY2" fmla="*/ 1359755 h 1365223"/>
              <a:gd name="connsiteX3" fmla="*/ 507988 w 1365171"/>
              <a:gd name="connsiteY3" fmla="*/ 1365223 h 1365223"/>
              <a:gd name="connsiteX4" fmla="*/ 203356 w 1365171"/>
              <a:gd name="connsiteY4" fmla="*/ 936676 h 1365223"/>
              <a:gd name="connsiteX5" fmla="*/ 274 w 1365171"/>
              <a:gd name="connsiteY5" fmla="*/ 1041736 h 1365223"/>
              <a:gd name="connsiteX6" fmla="*/ 0 w 1365171"/>
              <a:gd name="connsiteY6" fmla="*/ 0 h 1365223"/>
              <a:gd name="connsiteX0" fmla="*/ 0 w 1365171"/>
              <a:gd name="connsiteY0" fmla="*/ 0 h 1362775"/>
              <a:gd name="connsiteX1" fmla="*/ 1365171 w 1365171"/>
              <a:gd name="connsiteY1" fmla="*/ 0 h 1362775"/>
              <a:gd name="connsiteX2" fmla="*/ 1365171 w 1365171"/>
              <a:gd name="connsiteY2" fmla="*/ 1359755 h 1362775"/>
              <a:gd name="connsiteX3" fmla="*/ 539293 w 1365171"/>
              <a:gd name="connsiteY3" fmla="*/ 1362775 h 1362775"/>
              <a:gd name="connsiteX4" fmla="*/ 203356 w 1365171"/>
              <a:gd name="connsiteY4" fmla="*/ 936676 h 1362775"/>
              <a:gd name="connsiteX5" fmla="*/ 274 w 1365171"/>
              <a:gd name="connsiteY5" fmla="*/ 1041736 h 1362775"/>
              <a:gd name="connsiteX6" fmla="*/ 0 w 1365171"/>
              <a:gd name="connsiteY6" fmla="*/ 0 h 1362775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203356 w 1365171"/>
              <a:gd name="connsiteY4" fmla="*/ 936676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  <a:gd name="connsiteX0" fmla="*/ 0 w 1365171"/>
              <a:gd name="connsiteY0" fmla="*/ 0 h 1360494"/>
              <a:gd name="connsiteX1" fmla="*/ 1365171 w 1365171"/>
              <a:gd name="connsiteY1" fmla="*/ 0 h 1360494"/>
              <a:gd name="connsiteX2" fmla="*/ 1365171 w 1365171"/>
              <a:gd name="connsiteY2" fmla="*/ 1359755 h 1360494"/>
              <a:gd name="connsiteX3" fmla="*/ 518117 w 1365171"/>
              <a:gd name="connsiteY3" fmla="*/ 1360494 h 1360494"/>
              <a:gd name="connsiteX4" fmla="*/ 192628 w 1365171"/>
              <a:gd name="connsiteY4" fmla="*/ 916955 h 1360494"/>
              <a:gd name="connsiteX5" fmla="*/ 274 w 1365171"/>
              <a:gd name="connsiteY5" fmla="*/ 1041736 h 1360494"/>
              <a:gd name="connsiteX6" fmla="*/ 0 w 1365171"/>
              <a:gd name="connsiteY6" fmla="*/ 0 h 136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171" h="1360494">
                <a:moveTo>
                  <a:pt x="0" y="0"/>
                </a:moveTo>
                <a:lnTo>
                  <a:pt x="1365171" y="0"/>
                </a:lnTo>
                <a:lnTo>
                  <a:pt x="1365171" y="1359755"/>
                </a:lnTo>
                <a:lnTo>
                  <a:pt x="518117" y="1360494"/>
                </a:lnTo>
                <a:cubicBezTo>
                  <a:pt x="301821" y="1058384"/>
                  <a:pt x="252916" y="977626"/>
                  <a:pt x="192628" y="916955"/>
                </a:cubicBezTo>
                <a:cubicBezTo>
                  <a:pt x="165319" y="918093"/>
                  <a:pt x="93864" y="967877"/>
                  <a:pt x="274" y="1041736"/>
                </a:cubicBezTo>
                <a:cubicBezTo>
                  <a:pt x="26" y="689947"/>
                  <a:pt x="248" y="351789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5"/>
          </p:nvPr>
        </p:nvSpPr>
        <p:spPr>
          <a:xfrm rot="20952885">
            <a:off x="2395018" y="943429"/>
            <a:ext cx="1363511" cy="1366206"/>
          </a:xfrm>
          <a:custGeom>
            <a:avLst/>
            <a:gdLst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0 w 1358514"/>
              <a:gd name="connsiteY3" fmla="*/ 1363740 h 1363740"/>
              <a:gd name="connsiteX4" fmla="*/ 0 w 1358514"/>
              <a:gd name="connsiteY4" fmla="*/ 0 h 1363740"/>
              <a:gd name="connsiteX0" fmla="*/ 0 w 1358514"/>
              <a:gd name="connsiteY0" fmla="*/ 0 h 1363740"/>
              <a:gd name="connsiteX1" fmla="*/ 1358514 w 1358514"/>
              <a:gd name="connsiteY1" fmla="*/ 0 h 1363740"/>
              <a:gd name="connsiteX2" fmla="*/ 1358514 w 1358514"/>
              <a:gd name="connsiteY2" fmla="*/ 1363740 h 1363740"/>
              <a:gd name="connsiteX3" fmla="*/ 1199144 w 1358514"/>
              <a:gd name="connsiteY3" fmla="*/ 1362684 h 1363740"/>
              <a:gd name="connsiteX4" fmla="*/ 0 w 1358514"/>
              <a:gd name="connsiteY4" fmla="*/ 1363740 h 1363740"/>
              <a:gd name="connsiteX5" fmla="*/ 0 w 1358514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1498"/>
              <a:gd name="connsiteY0" fmla="*/ 0 h 1363740"/>
              <a:gd name="connsiteX1" fmla="*/ 1358514 w 1361498"/>
              <a:gd name="connsiteY1" fmla="*/ 0 h 1363740"/>
              <a:gd name="connsiteX2" fmla="*/ 1361498 w 1361498"/>
              <a:gd name="connsiteY2" fmla="*/ 1104967 h 1363740"/>
              <a:gd name="connsiteX3" fmla="*/ 1199144 w 1361498"/>
              <a:gd name="connsiteY3" fmla="*/ 1362684 h 1363740"/>
              <a:gd name="connsiteX4" fmla="*/ 0 w 1361498"/>
              <a:gd name="connsiteY4" fmla="*/ 1363740 h 1363740"/>
              <a:gd name="connsiteX5" fmla="*/ 0 w 1361498"/>
              <a:gd name="connsiteY5" fmla="*/ 0 h 1363740"/>
              <a:gd name="connsiteX0" fmla="*/ 0 w 1363511"/>
              <a:gd name="connsiteY0" fmla="*/ 0 h 1363740"/>
              <a:gd name="connsiteX1" fmla="*/ 1358514 w 1363511"/>
              <a:gd name="connsiteY1" fmla="*/ 0 h 1363740"/>
              <a:gd name="connsiteX2" fmla="*/ 1363511 w 1363511"/>
              <a:gd name="connsiteY2" fmla="*/ 1094400 h 1363740"/>
              <a:gd name="connsiteX3" fmla="*/ 1199144 w 1363511"/>
              <a:gd name="connsiteY3" fmla="*/ 1362684 h 1363740"/>
              <a:gd name="connsiteX4" fmla="*/ 0 w 1363511"/>
              <a:gd name="connsiteY4" fmla="*/ 1363740 h 1363740"/>
              <a:gd name="connsiteX5" fmla="*/ 0 w 1363511"/>
              <a:gd name="connsiteY5" fmla="*/ 0 h 1363740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  <a:gd name="connsiteX0" fmla="*/ 0 w 1363511"/>
              <a:gd name="connsiteY0" fmla="*/ 0 h 1366206"/>
              <a:gd name="connsiteX1" fmla="*/ 1358514 w 1363511"/>
              <a:gd name="connsiteY1" fmla="*/ 0 h 1366206"/>
              <a:gd name="connsiteX2" fmla="*/ 1363511 w 1363511"/>
              <a:gd name="connsiteY2" fmla="*/ 1094400 h 1366206"/>
              <a:gd name="connsiteX3" fmla="*/ 1198473 w 1363511"/>
              <a:gd name="connsiteY3" fmla="*/ 1366206 h 1366206"/>
              <a:gd name="connsiteX4" fmla="*/ 0 w 1363511"/>
              <a:gd name="connsiteY4" fmla="*/ 1363740 h 1366206"/>
              <a:gd name="connsiteX5" fmla="*/ 0 w 1363511"/>
              <a:gd name="connsiteY5" fmla="*/ 0 h 13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511" h="1366206">
                <a:moveTo>
                  <a:pt x="0" y="0"/>
                </a:moveTo>
                <a:lnTo>
                  <a:pt x="1358514" y="0"/>
                </a:lnTo>
                <a:cubicBezTo>
                  <a:pt x="1359509" y="368322"/>
                  <a:pt x="1362516" y="726078"/>
                  <a:pt x="1363511" y="1094400"/>
                </a:cubicBezTo>
                <a:cubicBezTo>
                  <a:pt x="1317230" y="1151086"/>
                  <a:pt x="1276460" y="1238901"/>
                  <a:pt x="1198473" y="1366206"/>
                </a:cubicBezTo>
                <a:lnTo>
                  <a:pt x="0" y="136374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6"/>
          </p:nvPr>
        </p:nvSpPr>
        <p:spPr>
          <a:xfrm rot="641361">
            <a:off x="1069013" y="1571946"/>
            <a:ext cx="1354280" cy="1367649"/>
          </a:xfrm>
          <a:custGeom>
            <a:avLst/>
            <a:gdLst>
              <a:gd name="connsiteX0" fmla="*/ 0 w 1354082"/>
              <a:gd name="connsiteY0" fmla="*/ 0 h 1362713"/>
              <a:gd name="connsiteX1" fmla="*/ 1354082 w 1354082"/>
              <a:gd name="connsiteY1" fmla="*/ 0 h 1362713"/>
              <a:gd name="connsiteX2" fmla="*/ 1354082 w 1354082"/>
              <a:gd name="connsiteY2" fmla="*/ 1362713 h 1362713"/>
              <a:gd name="connsiteX3" fmla="*/ 0 w 1354082"/>
              <a:gd name="connsiteY3" fmla="*/ 1362713 h 1362713"/>
              <a:gd name="connsiteX4" fmla="*/ 0 w 1354082"/>
              <a:gd name="connsiteY4" fmla="*/ 0 h 1362713"/>
              <a:gd name="connsiteX0" fmla="*/ 0 w 1354082"/>
              <a:gd name="connsiteY0" fmla="*/ 0 h 1362713"/>
              <a:gd name="connsiteX1" fmla="*/ 971109 w 1354082"/>
              <a:gd name="connsiteY1" fmla="*/ 145 h 1362713"/>
              <a:gd name="connsiteX2" fmla="*/ 1354082 w 1354082"/>
              <a:gd name="connsiteY2" fmla="*/ 0 h 1362713"/>
              <a:gd name="connsiteX3" fmla="*/ 1354082 w 1354082"/>
              <a:gd name="connsiteY3" fmla="*/ 1362713 h 1362713"/>
              <a:gd name="connsiteX4" fmla="*/ 0 w 1354082"/>
              <a:gd name="connsiteY4" fmla="*/ 1362713 h 1362713"/>
              <a:gd name="connsiteX5" fmla="*/ 0 w 1354082"/>
              <a:gd name="connsiteY5" fmla="*/ 0 h 1362713"/>
              <a:gd name="connsiteX0" fmla="*/ 0 w 1356793"/>
              <a:gd name="connsiteY0" fmla="*/ 0 h 1362713"/>
              <a:gd name="connsiteX1" fmla="*/ 971109 w 1356793"/>
              <a:gd name="connsiteY1" fmla="*/ 145 h 1362713"/>
              <a:gd name="connsiteX2" fmla="*/ 1356793 w 1356793"/>
              <a:gd name="connsiteY2" fmla="*/ 921257 h 1362713"/>
              <a:gd name="connsiteX3" fmla="*/ 1354082 w 1356793"/>
              <a:gd name="connsiteY3" fmla="*/ 1362713 h 1362713"/>
              <a:gd name="connsiteX4" fmla="*/ 0 w 1356793"/>
              <a:gd name="connsiteY4" fmla="*/ 1362713 h 1362713"/>
              <a:gd name="connsiteX5" fmla="*/ 0 w 1356793"/>
              <a:gd name="connsiteY5" fmla="*/ 0 h 1362713"/>
              <a:gd name="connsiteX0" fmla="*/ 0 w 1356793"/>
              <a:gd name="connsiteY0" fmla="*/ 4936 h 1367649"/>
              <a:gd name="connsiteX1" fmla="*/ 980228 w 1356793"/>
              <a:gd name="connsiteY1" fmla="*/ 0 h 1367649"/>
              <a:gd name="connsiteX2" fmla="*/ 1356793 w 1356793"/>
              <a:gd name="connsiteY2" fmla="*/ 926193 h 1367649"/>
              <a:gd name="connsiteX3" fmla="*/ 1354082 w 1356793"/>
              <a:gd name="connsiteY3" fmla="*/ 1367649 h 1367649"/>
              <a:gd name="connsiteX4" fmla="*/ 0 w 1356793"/>
              <a:gd name="connsiteY4" fmla="*/ 1367649 h 1367649"/>
              <a:gd name="connsiteX5" fmla="*/ 0 w 1356793"/>
              <a:gd name="connsiteY5" fmla="*/ 4936 h 1367649"/>
              <a:gd name="connsiteX0" fmla="*/ 0 w 1354280"/>
              <a:gd name="connsiteY0" fmla="*/ 4936 h 1367649"/>
              <a:gd name="connsiteX1" fmla="*/ 980228 w 1354280"/>
              <a:gd name="connsiteY1" fmla="*/ 0 h 1367649"/>
              <a:gd name="connsiteX2" fmla="*/ 1353367 w 1354280"/>
              <a:gd name="connsiteY2" fmla="*/ 943636 h 1367649"/>
              <a:gd name="connsiteX3" fmla="*/ 1354082 w 1354280"/>
              <a:gd name="connsiteY3" fmla="*/ 1367649 h 1367649"/>
              <a:gd name="connsiteX4" fmla="*/ 0 w 1354280"/>
              <a:gd name="connsiteY4" fmla="*/ 1367649 h 1367649"/>
              <a:gd name="connsiteX5" fmla="*/ 0 w 1354280"/>
              <a:gd name="connsiteY5" fmla="*/ 4936 h 136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280" h="1367649">
                <a:moveTo>
                  <a:pt x="0" y="4936"/>
                </a:moveTo>
                <a:lnTo>
                  <a:pt x="980228" y="0"/>
                </a:lnTo>
                <a:lnTo>
                  <a:pt x="1353367" y="943636"/>
                </a:lnTo>
                <a:cubicBezTo>
                  <a:pt x="1352463" y="1090788"/>
                  <a:pt x="1354986" y="1220497"/>
                  <a:pt x="1354082" y="1367649"/>
                </a:cubicBezTo>
                <a:lnTo>
                  <a:pt x="0" y="1367649"/>
                </a:lnTo>
                <a:lnTo>
                  <a:pt x="0" y="4936"/>
                </a:lnTo>
                <a:close/>
              </a:path>
            </a:pathLst>
          </a:cu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948CA0-8624-4F85-8E70-D616670FD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8108" y="741682"/>
            <a:ext cx="3656476" cy="366542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98173" y="741682"/>
            <a:ext cx="4653321" cy="1154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498173" y="1948390"/>
            <a:ext cx="4653321" cy="115457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498173" y="3155098"/>
            <a:ext cx="1250555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817307" y="3155098"/>
            <a:ext cx="1250555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128946" y="3155098"/>
            <a:ext cx="2034104" cy="1252009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49417B-0BAB-499A-AEFA-DD27B31046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53448" y="764380"/>
            <a:ext cx="1924664" cy="344785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59453" y="-14990"/>
            <a:ext cx="1650022" cy="29372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59452" y="2998034"/>
            <a:ext cx="4910383" cy="121420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683322" y="1371600"/>
            <a:ext cx="1552586" cy="155064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83322" y="-14990"/>
            <a:ext cx="1552586" cy="13183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309755" y="1371600"/>
            <a:ext cx="1552586" cy="155064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3126CC-6422-49D4-8CA5-FEC53C506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033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596" y="857846"/>
            <a:ext cx="6110394" cy="34242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C56F2F-9E20-4344-BE70-385F2E0A8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1164" y="592111"/>
            <a:ext cx="359101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6387" y="592111"/>
            <a:ext cx="201166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19968" y="592111"/>
            <a:ext cx="2011663" cy="200868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11164" y="2653399"/>
            <a:ext cx="7718174" cy="1911106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52CAAE-9FD9-4EFE-BB8E-987FC85BE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53384" y="606392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42082" y="2524569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82863" y="606392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71561" y="2524569"/>
            <a:ext cx="1913803" cy="1914638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F6B60E-93B4-4902-96D4-53B3FE392E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7195" y="4860096"/>
            <a:ext cx="418450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79993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30688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881383" y="598755"/>
            <a:ext cx="2506347" cy="250883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C440C2-169D-4348-8E5E-C03BFF122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0257" cy="219318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58EAA9-1B71-454D-8ED4-3FF1A07AF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25817" y="4860096"/>
            <a:ext cx="40120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97744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902171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10620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15047" y="1959769"/>
            <a:ext cx="1457325" cy="14573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0639CB-AEA2-444A-BFA1-F8845B70C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5001" y="1945481"/>
            <a:ext cx="1662113" cy="1662113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321E9-FD97-4198-A1B7-2A8D0E5F1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95269" cy="5143500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bg2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7"/>
          <p:cNvSpPr>
            <a:spLocks/>
          </p:cNvSpPr>
          <p:nvPr userDrawn="1"/>
        </p:nvSpPr>
        <p:spPr bwMode="auto">
          <a:xfrm rot="10800000" flipH="1">
            <a:off x="1" y="4844526"/>
            <a:ext cx="9147586" cy="297628"/>
          </a:xfrm>
          <a:prstGeom prst="rect">
            <a:avLst/>
          </a:prstGeom>
          <a:solidFill>
            <a:srgbClr val="D2D2D2">
              <a:alpha val="90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u="sng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968" y="4939155"/>
            <a:ext cx="88586" cy="88468"/>
            <a:chOff x="566572" y="4914901"/>
            <a:chExt cx="123991" cy="123825"/>
          </a:xfrm>
        </p:grpSpPr>
        <p:sp>
          <p:nvSpPr>
            <p:cNvPr id="21" name="Oval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566572" y="4914901"/>
              <a:ext cx="123991" cy="123825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AutoShape 2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 rot="5400000">
              <a:off x="600342" y="4955355"/>
              <a:ext cx="63104" cy="40536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251520" y="4938304"/>
            <a:ext cx="89266" cy="89576"/>
            <a:chOff x="247055" y="4914306"/>
            <a:chExt cx="123991" cy="124421"/>
          </a:xfrm>
        </p:grpSpPr>
        <p:sp>
          <p:nvSpPr>
            <p:cNvPr id="24" name="Oval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0800000">
              <a:off x="247055" y="4914306"/>
              <a:ext cx="123991" cy="124421"/>
            </a:xfrm>
            <a:prstGeom prst="ellipse">
              <a:avLst/>
            </a:prstGeom>
            <a:noFill/>
            <a:ln w="15875" cap="flat">
              <a:solidFill>
                <a:schemeClr val="tx1">
                  <a:alpha val="3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AutoShape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 rot="16200000">
              <a:off x="269001" y="4952464"/>
              <a:ext cx="63406" cy="40535"/>
            </a:xfrm>
            <a:prstGeom prst="triangle">
              <a:avLst>
                <a:gd name="adj" fmla="val 50000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u="none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18322" y="4860096"/>
            <a:ext cx="416196" cy="193041"/>
          </a:xfrm>
          <a:prstGeom prst="rect">
            <a:avLst/>
          </a:prstGeom>
        </p:spPr>
        <p:txBody>
          <a:bodyPr/>
          <a:lstStyle>
            <a:lvl1pPr>
              <a:defRPr sz="900" b="1" i="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3929991-3F91-D343-BFF2-32848ABE79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703380" y="4881348"/>
            <a:ext cx="3740828" cy="19427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E27AC7-B7F1-41AA-80F1-BBEE2D968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8463" y="4874164"/>
            <a:ext cx="1804017" cy="2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3380" y="4881348"/>
            <a:ext cx="3740828" cy="194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alpha val="5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E7132D6-B32D-47F0-AADF-08AEFD0882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6386" name="Rectangle 2"/>
          <p:cNvSpPr>
            <a:spLocks/>
          </p:cNvSpPr>
          <p:nvPr/>
        </p:nvSpPr>
        <p:spPr bwMode="auto">
          <a:xfrm>
            <a:off x="1" y="2928937"/>
            <a:ext cx="9144000" cy="2214563"/>
          </a:xfrm>
          <a:prstGeom prst="rect">
            <a:avLst/>
          </a:prstGeom>
          <a:gradFill flip="none" rotWithShape="1">
            <a:gsLst>
              <a:gs pos="100000">
                <a:srgbClr val="2276BF">
                  <a:alpha val="89804"/>
                </a:srgbClr>
              </a:gs>
              <a:gs pos="0">
                <a:srgbClr val="114373">
                  <a:alpha val="90000"/>
                </a:srgbClr>
              </a:gs>
              <a:gs pos="65000">
                <a:schemeClr val="accent3">
                  <a:alpha val="85000"/>
                </a:schemeClr>
              </a:gs>
            </a:gsLst>
            <a:lin ang="192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153227" y="2928937"/>
            <a:ext cx="883602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Hội</a:t>
            </a:r>
            <a:r>
              <a:rPr lang="en-US" sz="4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Thảo</a:t>
            </a:r>
            <a:r>
              <a:rPr lang="en-US" sz="4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Văn</a:t>
            </a:r>
            <a:r>
              <a:rPr lang="en-US" sz="4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Hóa</a:t>
            </a:r>
            <a:r>
              <a:rPr lang="en-US" sz="4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Doanh</a:t>
            </a:r>
            <a:r>
              <a:rPr lang="en-US" sz="4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Nghiệp</a:t>
            </a:r>
            <a:endParaRPr lang="en-US" sz="45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Đề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Xuất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Tiếp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Cận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Sâu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Đối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Tượng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Quảng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Cáo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08554-AA76-45DA-AE80-2436C17A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5" y="168590"/>
            <a:ext cx="199863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467544" y="17591"/>
            <a:ext cx="8262257" cy="3627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17145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429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51435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6858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kern="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DISPLAY NETWORK (CPC)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971600" y="555526"/>
            <a:ext cx="7164586" cy="0"/>
          </a:xfrm>
          <a:prstGeom prst="line">
            <a:avLst/>
          </a:prstGeom>
          <a:noFill/>
          <a:ln w="6350" cap="flat">
            <a:solidFill>
              <a:schemeClr val="bg2">
                <a:alpha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717"/>
            <a:ext cx="4680520" cy="188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8576"/>
            <a:ext cx="6322476" cy="221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751" y="2528381"/>
            <a:ext cx="2647249" cy="2197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161" y="592597"/>
            <a:ext cx="3822839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467544" y="17591"/>
            <a:ext cx="8262257" cy="3627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17145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429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51435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6858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kern="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FACEBOOK (CPC)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971600" y="555526"/>
            <a:ext cx="7164586" cy="0"/>
          </a:xfrm>
          <a:prstGeom prst="line">
            <a:avLst/>
          </a:prstGeom>
          <a:noFill/>
          <a:ln w="6350" cap="flat">
            <a:solidFill>
              <a:schemeClr val="bg2">
                <a:alpha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" y="910610"/>
            <a:ext cx="3148699" cy="3331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203598"/>
            <a:ext cx="5616624" cy="30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6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899592" y="555526"/>
            <a:ext cx="7164586" cy="0"/>
          </a:xfrm>
          <a:prstGeom prst="line">
            <a:avLst/>
          </a:prstGeom>
          <a:noFill/>
          <a:ln w="6350" cap="flat">
            <a:solidFill>
              <a:schemeClr val="bg2">
                <a:alpha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67544" y="17591"/>
            <a:ext cx="8262257" cy="3627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17145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429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51435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6858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kern="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LINKEDIN (CPM)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41133"/>
            <a:ext cx="4368877" cy="35560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27" y="3006270"/>
            <a:ext cx="4317618" cy="1723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32" y="1331004"/>
            <a:ext cx="1476608" cy="5494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195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-13643"/>
            <a:ext cx="9186863" cy="5167610"/>
          </a:xfrm>
        </p:spPr>
      </p:pic>
      <p:sp>
        <p:nvSpPr>
          <p:cNvPr id="28674" name="Rectangle 2"/>
          <p:cNvSpPr>
            <a:spLocks/>
          </p:cNvSpPr>
          <p:nvPr/>
        </p:nvSpPr>
        <p:spPr bwMode="auto">
          <a:xfrm>
            <a:off x="-7295" y="-19050"/>
            <a:ext cx="9186863" cy="5162550"/>
          </a:xfrm>
          <a:prstGeom prst="rect">
            <a:avLst/>
          </a:prstGeom>
          <a:solidFill>
            <a:srgbClr val="2E2E2E">
              <a:alpha val="75000"/>
            </a:srgb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E5AEB-5BCA-4520-B05C-C2EF827B67D9}"/>
              </a:ext>
            </a:extLst>
          </p:cNvPr>
          <p:cNvSpPr>
            <a:spLocks/>
          </p:cNvSpPr>
          <p:nvPr/>
        </p:nvSpPr>
        <p:spPr bwMode="auto">
          <a:xfrm>
            <a:off x="0" y="2305819"/>
            <a:ext cx="9172277" cy="3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200"/>
              </a:lnSpc>
            </a:pP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Để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Biết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Rõ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Thêm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Chi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Tiết</a:t>
            </a:r>
            <a:endParaRPr lang="en-US" sz="1800" dirty="0">
              <a:solidFill>
                <a:schemeClr val="accent3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Lato Light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20BE75-0B19-42E6-829B-027FE17604BD}"/>
              </a:ext>
            </a:extLst>
          </p:cNvPr>
          <p:cNvSpPr>
            <a:spLocks/>
          </p:cNvSpPr>
          <p:nvPr/>
        </p:nvSpPr>
        <p:spPr bwMode="auto">
          <a:xfrm>
            <a:off x="886964" y="1419622"/>
            <a:ext cx="73389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5600" dirty="0" err="1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Liên</a:t>
            </a: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 </a:t>
            </a:r>
            <a:r>
              <a:rPr lang="en-US" sz="5600" dirty="0" err="1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Hệ</a:t>
            </a:r>
            <a:endParaRPr lang="en-US" sz="5600" dirty="0">
              <a:solidFill>
                <a:srgbClr val="4496FA"/>
              </a:solidFill>
              <a:latin typeface="Helvetica" panose="020B0604020202020204" pitchFamily="34" charset="0"/>
              <a:ea typeface="Bebas Neue" charset="0"/>
              <a:cs typeface="Helvetica" panose="020B0604020202020204" pitchFamily="34" charset="0"/>
              <a:sym typeface="Bebas Neue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16" y="2847209"/>
            <a:ext cx="3699043" cy="1644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58" y="571873"/>
            <a:ext cx="776758" cy="7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29991-3F91-D343-BFF2-32848ABE79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333312" y="4860096"/>
            <a:ext cx="386216" cy="1930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1" i="0" kern="1200">
                <a:solidFill>
                  <a:schemeClr val="tx1">
                    <a:alpha val="30000"/>
                  </a:schemeClr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C3929991-3F91-D343-BFF2-32848ABE79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Placeholder 11">
            <a:extLst>
              <a:ext uri="{FF2B5EF4-FFF2-40B4-BE49-F238E27FC236}">
                <a16:creationId xmlns:a16="http://schemas.microsoft.com/office/drawing/2014/main" id="{91FCAECF-8661-4181-90E1-A485E864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" b="182"/>
          <a:stretch>
            <a:fillRect/>
          </a:stretch>
        </p:blipFill>
        <p:spPr>
          <a:xfrm>
            <a:off x="0" y="0"/>
            <a:ext cx="9177338" cy="51435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A177D50-0EC5-4320-9F29-FA8CD47B3B8B}"/>
              </a:ext>
            </a:extLst>
          </p:cNvPr>
          <p:cNvSpPr>
            <a:spLocks/>
          </p:cNvSpPr>
          <p:nvPr/>
        </p:nvSpPr>
        <p:spPr bwMode="auto">
          <a:xfrm>
            <a:off x="-9525" y="-3210"/>
            <a:ext cx="9186863" cy="5162550"/>
          </a:xfrm>
          <a:prstGeom prst="rect">
            <a:avLst/>
          </a:prstGeom>
          <a:gradFill>
            <a:gsLst>
              <a:gs pos="20000">
                <a:schemeClr val="tx1">
                  <a:alpha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71AA2-FB30-4ADF-8EFF-81DB3C43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35" y="1131590"/>
            <a:ext cx="1266825" cy="1266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CE5AEB-5BCA-4520-B05C-C2EF827B67D9}"/>
              </a:ext>
            </a:extLst>
          </p:cNvPr>
          <p:cNvSpPr>
            <a:spLocks/>
          </p:cNvSpPr>
          <p:nvPr/>
        </p:nvSpPr>
        <p:spPr bwMode="auto">
          <a:xfrm>
            <a:off x="993577" y="3219822"/>
            <a:ext cx="7169944" cy="3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200"/>
              </a:lnSpc>
            </a:pP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Vì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Đã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Quan</a:t>
            </a:r>
            <a:r>
              <a:rPr lang="en-US" sz="1800" dirty="0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Helvetica" panose="020B0604020202020204" pitchFamily="34" charset="0"/>
                <a:ea typeface="Lato" charset="0"/>
                <a:cs typeface="Helvetica" panose="020B0604020202020204" pitchFamily="34" charset="0"/>
                <a:sym typeface="Lato Light" charset="0"/>
              </a:rPr>
              <a:t>Tâm</a:t>
            </a:r>
            <a:endParaRPr lang="en-US" sz="1800" dirty="0">
              <a:solidFill>
                <a:schemeClr val="accent3"/>
              </a:solidFill>
              <a:latin typeface="Helvetica" panose="020B0604020202020204" pitchFamily="34" charset="0"/>
              <a:ea typeface="Lato" charset="0"/>
              <a:cs typeface="Helvetica" panose="020B0604020202020204" pitchFamily="34" charset="0"/>
              <a:sym typeface="Lato Ligh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820BE75-0B19-42E6-829B-027FE17604BD}"/>
              </a:ext>
            </a:extLst>
          </p:cNvPr>
          <p:cNvSpPr>
            <a:spLocks/>
          </p:cNvSpPr>
          <p:nvPr/>
        </p:nvSpPr>
        <p:spPr bwMode="auto">
          <a:xfrm>
            <a:off x="707380" y="2333625"/>
            <a:ext cx="775305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US" sz="5600" dirty="0" err="1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Chân</a:t>
            </a: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 </a:t>
            </a:r>
            <a:r>
              <a:rPr lang="en-US" sz="5600" dirty="0" err="1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Thành</a:t>
            </a: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 </a:t>
            </a:r>
            <a:r>
              <a:rPr lang="en-US" sz="5600" dirty="0" err="1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Cảm</a:t>
            </a: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 </a:t>
            </a:r>
            <a:r>
              <a:rPr lang="en-US" sz="5600" dirty="0" err="1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Ơn</a:t>
            </a:r>
            <a:r>
              <a:rPr lang="en-US" sz="5600" dirty="0">
                <a:solidFill>
                  <a:schemeClr val="bg1"/>
                </a:solidFill>
                <a:latin typeface="Helvetica" panose="020B0604020202020204" pitchFamily="34" charset="0"/>
                <a:ea typeface="Bebas Neue" charset="0"/>
                <a:cs typeface="Helvetica" panose="020B0604020202020204" pitchFamily="34" charset="0"/>
                <a:sym typeface="Bebas Neue" charset="0"/>
              </a:rPr>
              <a:t>!</a:t>
            </a:r>
            <a:endParaRPr lang="en-US" sz="5600" dirty="0">
              <a:solidFill>
                <a:srgbClr val="4496FA"/>
              </a:solidFill>
              <a:latin typeface="Helvetica" panose="020B0604020202020204" pitchFamily="34" charset="0"/>
              <a:ea typeface="Bebas Neue" charset="0"/>
              <a:cs typeface="Helvetica" panose="020B0604020202020204" pitchFamily="34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3254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mon Slide">
  <a:themeElements>
    <a:clrScheme name="HappyBiz 2 - Blue - Bright">
      <a:dk1>
        <a:srgbClr val="051423"/>
      </a:dk1>
      <a:lt1>
        <a:srgbClr val="FFFFFF"/>
      </a:lt1>
      <a:dk2>
        <a:srgbClr val="0A374B"/>
      </a:dk2>
      <a:lt2>
        <a:srgbClr val="646E78"/>
      </a:lt2>
      <a:accent1>
        <a:srgbClr val="0064BE"/>
      </a:accent1>
      <a:accent2>
        <a:srgbClr val="0078DC"/>
      </a:accent2>
      <a:accent3>
        <a:srgbClr val="2D8CFA"/>
      </a:accent3>
      <a:accent4>
        <a:srgbClr val="4BA0FF"/>
      </a:accent4>
      <a:accent5>
        <a:srgbClr val="6EB9FF"/>
      </a:accent5>
      <a:accent6>
        <a:srgbClr val="A0D2FF"/>
      </a:accent6>
      <a:hlink>
        <a:srgbClr val="3445A1"/>
      </a:hlink>
      <a:folHlink>
        <a:srgbClr val="3FA7D7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6670</TotalTime>
  <Pages>0</Pages>
  <Words>50</Words>
  <Characters>0</Characters>
  <Application>Microsoft Office PowerPoint</Application>
  <PresentationFormat>On-screen Show (16:9)</PresentationFormat>
  <Lines>0</Lines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Bebas Neue</vt:lpstr>
      <vt:lpstr>Calibri</vt:lpstr>
      <vt:lpstr>Gill Sans</vt:lpstr>
      <vt:lpstr>Helvetica</vt:lpstr>
      <vt:lpstr>Lato</vt:lpstr>
      <vt:lpstr>Lato Light</vt:lpstr>
      <vt:lpstr>ヒラギノ角ゴ ProN W3</vt:lpstr>
      <vt:lpstr>Common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Doan Thai Kien</dc:creator>
  <cp:keywords/>
  <dc:description/>
  <cp:lastModifiedBy>Admin</cp:lastModifiedBy>
  <cp:revision>1549</cp:revision>
  <dcterms:modified xsi:type="dcterms:W3CDTF">2018-09-05T01:58:22Z</dcterms:modified>
</cp:coreProperties>
</file>