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2"/>
  </p:notesMasterIdLst>
  <p:handoutMasterIdLst>
    <p:handoutMasterId r:id="rId13"/>
  </p:handoutMasterIdLst>
  <p:sldIdLst>
    <p:sldId id="258" r:id="rId2"/>
    <p:sldId id="460" r:id="rId3"/>
    <p:sldId id="461" r:id="rId4"/>
    <p:sldId id="462" r:id="rId5"/>
    <p:sldId id="463" r:id="rId6"/>
    <p:sldId id="464" r:id="rId7"/>
    <p:sldId id="458" r:id="rId8"/>
    <p:sldId id="455" r:id="rId9"/>
    <p:sldId id="456" r:id="rId10"/>
    <p:sldId id="385" r:id="rId11"/>
  </p:sldIdLst>
  <p:sldSz cx="9144000" cy="5143500" type="screen16x9"/>
  <p:notesSz cx="6858000" cy="9144000"/>
  <p:defaultTextStyle>
    <a:defPPr>
      <a:defRPr lang="en-US"/>
    </a:defPPr>
    <a:lvl1pPr algn="ctr" rtl="0" fontAlgn="base">
      <a:spcBef>
        <a:spcPct val="0"/>
      </a:spcBef>
      <a:spcAft>
        <a:spcPct val="0"/>
      </a:spcAft>
      <a:defRPr sz="2100" kern="1200">
        <a:solidFill>
          <a:srgbClr val="000000"/>
        </a:solidFill>
        <a:latin typeface="Gill Sans" charset="0"/>
        <a:ea typeface="ヒラギノ角ゴ ProN W3" charset="0"/>
        <a:cs typeface="ヒラギノ角ゴ ProN W3" charset="0"/>
        <a:sym typeface="Gill Sans" charset="0"/>
      </a:defRPr>
    </a:lvl1pPr>
    <a:lvl2pPr marL="171450" algn="ctr" rtl="0" fontAlgn="base">
      <a:spcBef>
        <a:spcPct val="0"/>
      </a:spcBef>
      <a:spcAft>
        <a:spcPct val="0"/>
      </a:spcAft>
      <a:defRPr sz="2100" kern="1200">
        <a:solidFill>
          <a:srgbClr val="000000"/>
        </a:solidFill>
        <a:latin typeface="Gill Sans" charset="0"/>
        <a:ea typeface="ヒラギノ角ゴ ProN W3" charset="0"/>
        <a:cs typeface="ヒラギノ角ゴ ProN W3" charset="0"/>
        <a:sym typeface="Gill Sans" charset="0"/>
      </a:defRPr>
    </a:lvl2pPr>
    <a:lvl3pPr marL="342900" algn="ctr" rtl="0" fontAlgn="base">
      <a:spcBef>
        <a:spcPct val="0"/>
      </a:spcBef>
      <a:spcAft>
        <a:spcPct val="0"/>
      </a:spcAft>
      <a:defRPr sz="2100" kern="1200">
        <a:solidFill>
          <a:srgbClr val="000000"/>
        </a:solidFill>
        <a:latin typeface="Gill Sans" charset="0"/>
        <a:ea typeface="ヒラギノ角ゴ ProN W3" charset="0"/>
        <a:cs typeface="ヒラギノ角ゴ ProN W3" charset="0"/>
        <a:sym typeface="Gill Sans" charset="0"/>
      </a:defRPr>
    </a:lvl3pPr>
    <a:lvl4pPr marL="514350" algn="ctr" rtl="0" fontAlgn="base">
      <a:spcBef>
        <a:spcPct val="0"/>
      </a:spcBef>
      <a:spcAft>
        <a:spcPct val="0"/>
      </a:spcAft>
      <a:defRPr sz="2100" kern="1200">
        <a:solidFill>
          <a:srgbClr val="000000"/>
        </a:solidFill>
        <a:latin typeface="Gill Sans" charset="0"/>
        <a:ea typeface="ヒラギノ角ゴ ProN W3" charset="0"/>
        <a:cs typeface="ヒラギノ角ゴ ProN W3" charset="0"/>
        <a:sym typeface="Gill Sans" charset="0"/>
      </a:defRPr>
    </a:lvl4pPr>
    <a:lvl5pPr marL="685800" algn="ctr" rtl="0" fontAlgn="base">
      <a:spcBef>
        <a:spcPct val="0"/>
      </a:spcBef>
      <a:spcAft>
        <a:spcPct val="0"/>
      </a:spcAft>
      <a:defRPr sz="2100" kern="1200">
        <a:solidFill>
          <a:srgbClr val="000000"/>
        </a:solidFill>
        <a:latin typeface="Gill Sans" charset="0"/>
        <a:ea typeface="ヒラギノ角ゴ ProN W3" charset="0"/>
        <a:cs typeface="ヒラギノ角ゴ ProN W3" charset="0"/>
        <a:sym typeface="Gill Sans" charset="0"/>
      </a:defRPr>
    </a:lvl5pPr>
    <a:lvl6pPr marL="857250" algn="l" defTabSz="171450" rtl="0" eaLnBrk="1" latinLnBrk="0" hangingPunct="1">
      <a:defRPr sz="2100" kern="1200">
        <a:solidFill>
          <a:srgbClr val="000000"/>
        </a:solidFill>
        <a:latin typeface="Gill Sans" charset="0"/>
        <a:ea typeface="ヒラギノ角ゴ ProN W3" charset="0"/>
        <a:cs typeface="ヒラギノ角ゴ ProN W3" charset="0"/>
        <a:sym typeface="Gill Sans" charset="0"/>
      </a:defRPr>
    </a:lvl6pPr>
    <a:lvl7pPr marL="1028700" algn="l" defTabSz="171450" rtl="0" eaLnBrk="1" latinLnBrk="0" hangingPunct="1">
      <a:defRPr sz="2100" kern="1200">
        <a:solidFill>
          <a:srgbClr val="000000"/>
        </a:solidFill>
        <a:latin typeface="Gill Sans" charset="0"/>
        <a:ea typeface="ヒラギノ角ゴ ProN W3" charset="0"/>
        <a:cs typeface="ヒラギノ角ゴ ProN W3" charset="0"/>
        <a:sym typeface="Gill Sans" charset="0"/>
      </a:defRPr>
    </a:lvl7pPr>
    <a:lvl8pPr marL="1200150" algn="l" defTabSz="171450" rtl="0" eaLnBrk="1" latinLnBrk="0" hangingPunct="1">
      <a:defRPr sz="2100" kern="1200">
        <a:solidFill>
          <a:srgbClr val="000000"/>
        </a:solidFill>
        <a:latin typeface="Gill Sans" charset="0"/>
        <a:ea typeface="ヒラギノ角ゴ ProN W3" charset="0"/>
        <a:cs typeface="ヒラギノ角ゴ ProN W3" charset="0"/>
        <a:sym typeface="Gill Sans" charset="0"/>
      </a:defRPr>
    </a:lvl8pPr>
    <a:lvl9pPr marL="1371600" algn="l" defTabSz="171450" rtl="0" eaLnBrk="1" latinLnBrk="0" hangingPunct="1">
      <a:defRPr sz="2100" kern="1200">
        <a:solidFill>
          <a:srgbClr val="000000"/>
        </a:solidFill>
        <a:latin typeface="Gill Sans" charset="0"/>
        <a:ea typeface="ヒラギノ角ゴ ProN W3" charset="0"/>
        <a:cs typeface="ヒラギノ角ゴ ProN W3" charset="0"/>
        <a:sym typeface="Gill Sans" charset="0"/>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60000"/>
    <a:srgbClr val="4496FA"/>
    <a:srgbClr val="2E88DA"/>
    <a:srgbClr val="2E2E2E"/>
    <a:srgbClr val="79848F"/>
    <a:srgbClr val="84BAFC"/>
    <a:srgbClr val="2276BF"/>
    <a:srgbClr val="D2D2D2"/>
    <a:srgbClr val="C8C8C8"/>
    <a:srgbClr val="AAAAAA"/>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301"/>
    <p:restoredTop sz="97013" autoAdjust="0"/>
  </p:normalViewPr>
  <p:slideViewPr>
    <p:cSldViewPr>
      <p:cViewPr>
        <p:scale>
          <a:sx n="100" d="100"/>
          <a:sy n="100" d="100"/>
        </p:scale>
        <p:origin x="402" y="-114"/>
      </p:cViewPr>
      <p:guideLst>
        <p:guide orient="horz" pos="1620"/>
        <p:guide pos="2880"/>
      </p:guideLst>
    </p:cSldViewPr>
  </p:slideViewPr>
  <p:notesTextViewPr>
    <p:cViewPr>
      <p:scale>
        <a:sx n="100" d="100"/>
        <a:sy n="100" d="100"/>
      </p:scale>
      <p:origin x="0" y="0"/>
    </p:cViewPr>
  </p:notesTextViewPr>
  <p:notesViewPr>
    <p:cSldViewPr>
      <p:cViewPr varScale="1">
        <p:scale>
          <a:sx n="120" d="100"/>
          <a:sy n="120" d="100"/>
        </p:scale>
        <p:origin x="3896" y="19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F11649D-7942-6D44-A605-D8AD3FFC4148}" type="datetimeFigureOut">
              <a:rPr lang="en-US" smtClean="0"/>
              <a:t>7/3/2018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47A84F7-ED2F-6A49-BFA4-C158FEEE1215}" type="slidenum">
              <a:rPr lang="en-US" smtClean="0"/>
              <a:t>‹#›</a:t>
            </a:fld>
            <a:endParaRPr lang="en-US"/>
          </a:p>
        </p:txBody>
      </p:sp>
    </p:spTree>
    <p:extLst>
      <p:ext uri="{BB962C8B-B14F-4D97-AF65-F5344CB8AC3E}">
        <p14:creationId xmlns:p14="http://schemas.microsoft.com/office/powerpoint/2010/main" val="14692620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585A59D-70F8-D247-82DD-BA5A6D366B3E}" type="datetimeFigureOut">
              <a:rPr lang="en-US" smtClean="0"/>
              <a:t>7/3/2018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FA35223-E47F-1946-8A6D-4B121950ACDE}" type="slidenum">
              <a:rPr lang="en-US" smtClean="0"/>
              <a:t>‹#›</a:t>
            </a:fld>
            <a:endParaRPr lang="en-US"/>
          </a:p>
        </p:txBody>
      </p:sp>
    </p:spTree>
    <p:extLst>
      <p:ext uri="{BB962C8B-B14F-4D97-AF65-F5344CB8AC3E}">
        <p14:creationId xmlns:p14="http://schemas.microsoft.com/office/powerpoint/2010/main" val="391965266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Full Blank">
    <p:spTree>
      <p:nvGrpSpPr>
        <p:cNvPr id="1" name=""/>
        <p:cNvGrpSpPr/>
        <p:nvPr/>
      </p:nvGrpSpPr>
      <p:grpSpPr>
        <a:xfrm>
          <a:off x="0" y="0"/>
          <a:ext cx="0" cy="0"/>
          <a:chOff x="0" y="0"/>
          <a:chExt cx="0" cy="0"/>
        </a:xfrm>
      </p:grpSpPr>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Tree>
    <p:extLst>
      <p:ext uri="{BB962C8B-B14F-4D97-AF65-F5344CB8AC3E}">
        <p14:creationId xmlns:p14="http://schemas.microsoft.com/office/powerpoint/2010/main" val="88579963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Wide Small Image">
    <p:spTree>
      <p:nvGrpSpPr>
        <p:cNvPr id="1" name=""/>
        <p:cNvGrpSpPr/>
        <p:nvPr/>
      </p:nvGrpSpPr>
      <p:grpSpPr>
        <a:xfrm>
          <a:off x="0" y="0"/>
          <a:ext cx="0" cy="0"/>
          <a:chOff x="0" y="0"/>
          <a:chExt cx="0" cy="0"/>
        </a:xfrm>
      </p:grpSpPr>
      <p:sp>
        <p:nvSpPr>
          <p:cNvPr id="18" name="Picture Placeholder 3"/>
          <p:cNvSpPr>
            <a:spLocks noGrp="1"/>
          </p:cNvSpPr>
          <p:nvPr>
            <p:ph type="pic" sz="quarter" idx="10"/>
          </p:nvPr>
        </p:nvSpPr>
        <p:spPr>
          <a:xfrm>
            <a:off x="1002832" y="2062162"/>
            <a:ext cx="3190345" cy="779009"/>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18322" y="4860096"/>
            <a:ext cx="41619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pic>
        <p:nvPicPr>
          <p:cNvPr id="13" name="Picture 12">
            <a:extLst>
              <a:ext uri="{FF2B5EF4-FFF2-40B4-BE49-F238E27FC236}">
                <a16:creationId xmlns="" xmlns:a16="http://schemas.microsoft.com/office/drawing/2014/main" id="{68A4A53C-267F-4597-8CDB-C332B807D3AD}"/>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11671338"/>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quare Small Image">
    <p:spTree>
      <p:nvGrpSpPr>
        <p:cNvPr id="1" name=""/>
        <p:cNvGrpSpPr/>
        <p:nvPr/>
      </p:nvGrpSpPr>
      <p:grpSpPr>
        <a:xfrm>
          <a:off x="0" y="0"/>
          <a:ext cx="0" cy="0"/>
          <a:chOff x="0" y="0"/>
          <a:chExt cx="0" cy="0"/>
        </a:xfrm>
      </p:grpSpPr>
      <p:sp>
        <p:nvSpPr>
          <p:cNvPr id="18" name="Picture Placeholder 3"/>
          <p:cNvSpPr>
            <a:spLocks noGrp="1"/>
          </p:cNvSpPr>
          <p:nvPr>
            <p:ph type="pic" sz="quarter" idx="10"/>
          </p:nvPr>
        </p:nvSpPr>
        <p:spPr>
          <a:xfrm>
            <a:off x="1347788" y="2947987"/>
            <a:ext cx="1347788" cy="1347788"/>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25817" y="4860096"/>
            <a:ext cx="40120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pic>
        <p:nvPicPr>
          <p:cNvPr id="13" name="Picture 12">
            <a:extLst>
              <a:ext uri="{FF2B5EF4-FFF2-40B4-BE49-F238E27FC236}">
                <a16:creationId xmlns="" xmlns:a16="http://schemas.microsoft.com/office/drawing/2014/main" id="{AA1B513A-0324-4225-9A11-D385B54DB53D}"/>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836802671"/>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ide small 2">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18322" y="4860096"/>
            <a:ext cx="41619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5" name="Picture Placeholder 3"/>
          <p:cNvSpPr>
            <a:spLocks noGrp="1"/>
          </p:cNvSpPr>
          <p:nvPr>
            <p:ph type="pic" sz="quarter" idx="10"/>
          </p:nvPr>
        </p:nvSpPr>
        <p:spPr>
          <a:xfrm>
            <a:off x="1567543" y="2112160"/>
            <a:ext cx="5897880" cy="1415184"/>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3" name="Picture 12">
            <a:extLst>
              <a:ext uri="{FF2B5EF4-FFF2-40B4-BE49-F238E27FC236}">
                <a16:creationId xmlns="" xmlns:a16="http://schemas.microsoft.com/office/drawing/2014/main" id="{56CB9AC1-FAE0-47EC-9D9D-9D839CB9330F}"/>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786039021"/>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all Image without footer">
    <p:spTree>
      <p:nvGrpSpPr>
        <p:cNvPr id="1" name=""/>
        <p:cNvGrpSpPr/>
        <p:nvPr/>
      </p:nvGrpSpPr>
      <p:grpSpPr>
        <a:xfrm>
          <a:off x="0" y="0"/>
          <a:ext cx="0" cy="0"/>
          <a:chOff x="0" y="0"/>
          <a:chExt cx="0" cy="0"/>
        </a:xfrm>
      </p:grpSpPr>
      <p:sp>
        <p:nvSpPr>
          <p:cNvPr id="18" name="Picture Placeholder 3"/>
          <p:cNvSpPr>
            <a:spLocks noGrp="1"/>
          </p:cNvSpPr>
          <p:nvPr>
            <p:ph type="pic" sz="quarter" idx="10"/>
          </p:nvPr>
        </p:nvSpPr>
        <p:spPr>
          <a:xfrm>
            <a:off x="0" y="0"/>
            <a:ext cx="2895269" cy="5143500"/>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Tree>
    <p:extLst>
      <p:ext uri="{BB962C8B-B14F-4D97-AF65-F5344CB8AC3E}">
        <p14:creationId xmlns:p14="http://schemas.microsoft.com/office/powerpoint/2010/main" val="1764892438"/>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ustom Mocup 1">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18322" y="4860096"/>
            <a:ext cx="41619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5" name="Picture Placeholder 3"/>
          <p:cNvSpPr>
            <a:spLocks noGrp="1"/>
          </p:cNvSpPr>
          <p:nvPr>
            <p:ph type="pic" sz="quarter" idx="10"/>
          </p:nvPr>
        </p:nvSpPr>
        <p:spPr>
          <a:xfrm>
            <a:off x="1760158" y="627534"/>
            <a:ext cx="5620154" cy="2858787"/>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3" name="Picture 12">
            <a:extLst>
              <a:ext uri="{FF2B5EF4-FFF2-40B4-BE49-F238E27FC236}">
                <a16:creationId xmlns="" xmlns:a16="http://schemas.microsoft.com/office/drawing/2014/main" id="{9D066BEC-D051-406D-A104-EA16B33785D3}"/>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173506518"/>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 Small Image">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33312" y="4860096"/>
            <a:ext cx="38621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5" name="Picture Placeholder 3"/>
          <p:cNvSpPr>
            <a:spLocks noGrp="1"/>
          </p:cNvSpPr>
          <p:nvPr>
            <p:ph type="pic" sz="quarter" idx="10"/>
          </p:nvPr>
        </p:nvSpPr>
        <p:spPr>
          <a:xfrm>
            <a:off x="3810000" y="1824039"/>
            <a:ext cx="1199886" cy="677466"/>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18" name="Picture Placeholder 3"/>
          <p:cNvSpPr>
            <a:spLocks noGrp="1"/>
          </p:cNvSpPr>
          <p:nvPr>
            <p:ph type="pic" sz="quarter" idx="14"/>
          </p:nvPr>
        </p:nvSpPr>
        <p:spPr>
          <a:xfrm>
            <a:off x="5382567" y="1824039"/>
            <a:ext cx="1199886" cy="677466"/>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26" name="Picture Placeholder 3"/>
          <p:cNvSpPr>
            <a:spLocks noGrp="1"/>
          </p:cNvSpPr>
          <p:nvPr>
            <p:ph type="pic" sz="quarter" idx="15"/>
          </p:nvPr>
        </p:nvSpPr>
        <p:spPr>
          <a:xfrm>
            <a:off x="6960158" y="1824039"/>
            <a:ext cx="1199886" cy="677466"/>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6" name="Picture 15">
            <a:extLst>
              <a:ext uri="{FF2B5EF4-FFF2-40B4-BE49-F238E27FC236}">
                <a16:creationId xmlns="" xmlns:a16="http://schemas.microsoft.com/office/drawing/2014/main" id="{E2F9C190-5752-4EBD-AFAE-CBF356EBECF1}"/>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1222343444"/>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Mocup Img">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25817" y="4860096"/>
            <a:ext cx="40120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5" name="Picture Placeholder 3"/>
          <p:cNvSpPr>
            <a:spLocks noGrp="1"/>
          </p:cNvSpPr>
          <p:nvPr>
            <p:ph type="pic" sz="quarter" idx="10"/>
          </p:nvPr>
        </p:nvSpPr>
        <p:spPr>
          <a:xfrm>
            <a:off x="1230351" y="839449"/>
            <a:ext cx="2575906" cy="3726786"/>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3" name="Picture 12">
            <a:extLst>
              <a:ext uri="{FF2B5EF4-FFF2-40B4-BE49-F238E27FC236}">
                <a16:creationId xmlns="" xmlns:a16="http://schemas.microsoft.com/office/drawing/2014/main" id="{3AD11A05-EC24-434B-9FE6-6185A5ECDF60}"/>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1915664225"/>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uple Img Mockup">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25817" y="4860096"/>
            <a:ext cx="40120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5" name="Picture Placeholder 3"/>
          <p:cNvSpPr>
            <a:spLocks noGrp="1"/>
          </p:cNvSpPr>
          <p:nvPr>
            <p:ph type="pic" sz="quarter" idx="10"/>
          </p:nvPr>
        </p:nvSpPr>
        <p:spPr>
          <a:xfrm>
            <a:off x="2644367" y="2000250"/>
            <a:ext cx="1651408" cy="1647825"/>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17" name="Picture Placeholder 3"/>
          <p:cNvSpPr>
            <a:spLocks noGrp="1"/>
          </p:cNvSpPr>
          <p:nvPr>
            <p:ph type="pic" sz="quarter" idx="14"/>
          </p:nvPr>
        </p:nvSpPr>
        <p:spPr>
          <a:xfrm>
            <a:off x="2644367" y="661392"/>
            <a:ext cx="992386" cy="1337765"/>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4" name="Picture 13">
            <a:extLst>
              <a:ext uri="{FF2B5EF4-FFF2-40B4-BE49-F238E27FC236}">
                <a16:creationId xmlns="" xmlns:a16="http://schemas.microsoft.com/office/drawing/2014/main" id="{1E08EB37-12A2-4073-B00B-1FA8CE8A8CBF}"/>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1542537541"/>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ustom Mockup 2">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25817" y="4860096"/>
            <a:ext cx="40120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7" name="Picture Placeholder 3"/>
          <p:cNvSpPr>
            <a:spLocks noGrp="1"/>
          </p:cNvSpPr>
          <p:nvPr>
            <p:ph type="pic" sz="quarter" idx="14"/>
          </p:nvPr>
        </p:nvSpPr>
        <p:spPr>
          <a:xfrm>
            <a:off x="3036513" y="699543"/>
            <a:ext cx="3855420" cy="2607926"/>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3" name="Picture 12">
            <a:extLst>
              <a:ext uri="{FF2B5EF4-FFF2-40B4-BE49-F238E27FC236}">
                <a16:creationId xmlns="" xmlns:a16="http://schemas.microsoft.com/office/drawing/2014/main" id="{09F9338D-AACD-498F-AE24-824AF4CF6F19}"/>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602297893"/>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uple Mockup Img">
    <p:spTree>
      <p:nvGrpSpPr>
        <p:cNvPr id="1" name=""/>
        <p:cNvGrpSpPr/>
        <p:nvPr/>
      </p:nvGrpSpPr>
      <p:grpSpPr>
        <a:xfrm>
          <a:off x="0" y="0"/>
          <a:ext cx="0" cy="0"/>
          <a:chOff x="0" y="0"/>
          <a:chExt cx="0" cy="0"/>
        </a:xfrm>
      </p:grpSpPr>
      <p:sp>
        <p:nvSpPr>
          <p:cNvPr id="16" name="Picture Placeholder 3"/>
          <p:cNvSpPr>
            <a:spLocks noGrp="1"/>
          </p:cNvSpPr>
          <p:nvPr>
            <p:ph type="pic" sz="quarter" idx="10"/>
          </p:nvPr>
        </p:nvSpPr>
        <p:spPr>
          <a:xfrm>
            <a:off x="1888760" y="1183034"/>
            <a:ext cx="5381469" cy="1291273"/>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33312" y="4860096"/>
            <a:ext cx="38621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7" name="Picture Placeholder 3"/>
          <p:cNvSpPr>
            <a:spLocks noGrp="1"/>
          </p:cNvSpPr>
          <p:nvPr>
            <p:ph type="pic" sz="quarter" idx="14"/>
          </p:nvPr>
        </p:nvSpPr>
        <p:spPr>
          <a:xfrm>
            <a:off x="5276538" y="1761343"/>
            <a:ext cx="2449186" cy="1851287"/>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4" name="Picture 13">
            <a:extLst>
              <a:ext uri="{FF2B5EF4-FFF2-40B4-BE49-F238E27FC236}">
                <a16:creationId xmlns="" xmlns:a16="http://schemas.microsoft.com/office/drawing/2014/main" id="{4C2B567B-FCB9-4A13-A818-600F52BEA800}"/>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826782912"/>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with all footer">
    <p:spTree>
      <p:nvGrpSpPr>
        <p:cNvPr id="1" name=""/>
        <p:cNvGrpSpPr/>
        <p:nvPr/>
      </p:nvGrpSpPr>
      <p:grpSpPr>
        <a:xfrm>
          <a:off x="0" y="0"/>
          <a:ext cx="0" cy="0"/>
          <a:chOff x="0" y="0"/>
          <a:chExt cx="0" cy="0"/>
        </a:xfrm>
      </p:grpSpPr>
      <p:sp>
        <p:nvSpPr>
          <p:cNvPr id="17" name="Rectangle 17">
            <a:extLst>
              <a:ext uri="{FF2B5EF4-FFF2-40B4-BE49-F238E27FC236}">
                <a16:creationId xmlns="" xmlns:a16="http://schemas.microsoft.com/office/drawing/2014/main" id="{2D95BA69-F294-489A-A5E3-9EB17BCBAA5E}"/>
              </a:ext>
            </a:extLst>
          </p:cNvPr>
          <p:cNvSpPr>
            <a:spLocks/>
          </p:cNvSpPr>
          <p:nvPr userDrawn="1"/>
        </p:nvSpPr>
        <p:spPr bwMode="auto">
          <a:xfrm rot="10800000" flipH="1">
            <a:off x="1" y="4844526"/>
            <a:ext cx="9147586" cy="297628"/>
          </a:xfrm>
          <a:prstGeom prst="rect">
            <a:avLst/>
          </a:prstGeom>
          <a:solidFill>
            <a:srgbClr val="D2D2D2">
              <a:alpha val="89804"/>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33312" y="4860096"/>
            <a:ext cx="38621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pic>
        <p:nvPicPr>
          <p:cNvPr id="4" name="Picture 3">
            <a:extLst>
              <a:ext uri="{FF2B5EF4-FFF2-40B4-BE49-F238E27FC236}">
                <a16:creationId xmlns="" xmlns:a16="http://schemas.microsoft.com/office/drawing/2014/main" id="{29454930-4B41-4A0B-958B-2BF8FB9916A2}"/>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3373428654"/>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ustom Mockup 3">
    <p:spTree>
      <p:nvGrpSpPr>
        <p:cNvPr id="1" name=""/>
        <p:cNvGrpSpPr/>
        <p:nvPr/>
      </p:nvGrpSpPr>
      <p:grpSpPr>
        <a:xfrm>
          <a:off x="0" y="0"/>
          <a:ext cx="0" cy="0"/>
          <a:chOff x="0" y="0"/>
          <a:chExt cx="0" cy="0"/>
        </a:xfrm>
      </p:grpSpPr>
      <p:sp>
        <p:nvSpPr>
          <p:cNvPr id="16" name="Picture Placeholder 3"/>
          <p:cNvSpPr>
            <a:spLocks noGrp="1"/>
          </p:cNvSpPr>
          <p:nvPr>
            <p:ph type="pic" sz="quarter" idx="10"/>
          </p:nvPr>
        </p:nvSpPr>
        <p:spPr>
          <a:xfrm>
            <a:off x="3335312" y="571804"/>
            <a:ext cx="3357796" cy="2763507"/>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33312" y="4860096"/>
            <a:ext cx="38621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pic>
        <p:nvPicPr>
          <p:cNvPr id="13" name="Picture 12">
            <a:extLst>
              <a:ext uri="{FF2B5EF4-FFF2-40B4-BE49-F238E27FC236}">
                <a16:creationId xmlns="" xmlns:a16="http://schemas.microsoft.com/office/drawing/2014/main" id="{4883257F-E28D-4923-AC4F-1456B0358699}"/>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475122431"/>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mall Couple Img">
    <p:spTree>
      <p:nvGrpSpPr>
        <p:cNvPr id="1" name=""/>
        <p:cNvGrpSpPr/>
        <p:nvPr/>
      </p:nvGrpSpPr>
      <p:grpSpPr>
        <a:xfrm>
          <a:off x="0" y="0"/>
          <a:ext cx="0" cy="0"/>
          <a:chOff x="0" y="0"/>
          <a:chExt cx="0" cy="0"/>
        </a:xfrm>
      </p:grpSpPr>
      <p:sp>
        <p:nvSpPr>
          <p:cNvPr id="16" name="Picture Placeholder 3"/>
          <p:cNvSpPr>
            <a:spLocks noGrp="1"/>
          </p:cNvSpPr>
          <p:nvPr>
            <p:ph type="pic" sz="quarter" idx="10"/>
          </p:nvPr>
        </p:nvSpPr>
        <p:spPr>
          <a:xfrm>
            <a:off x="2145770" y="1014413"/>
            <a:ext cx="1961535" cy="1106695"/>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25817" y="4860096"/>
            <a:ext cx="40120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7" name="Picture Placeholder 3"/>
          <p:cNvSpPr>
            <a:spLocks noGrp="1"/>
          </p:cNvSpPr>
          <p:nvPr>
            <p:ph type="pic" sz="quarter" idx="14"/>
          </p:nvPr>
        </p:nvSpPr>
        <p:spPr>
          <a:xfrm>
            <a:off x="2434829" y="1689350"/>
            <a:ext cx="1335198" cy="1121306"/>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4" name="Picture 13">
            <a:extLst>
              <a:ext uri="{FF2B5EF4-FFF2-40B4-BE49-F238E27FC236}">
                <a16:creationId xmlns="" xmlns:a16="http://schemas.microsoft.com/office/drawing/2014/main" id="{88DBAF59-F1C8-4FF2-8429-22BD955F3B85}"/>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1694860591"/>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Wide Img Big">
    <p:spTree>
      <p:nvGrpSpPr>
        <p:cNvPr id="1" name=""/>
        <p:cNvGrpSpPr/>
        <p:nvPr/>
      </p:nvGrpSpPr>
      <p:grpSpPr>
        <a:xfrm>
          <a:off x="0" y="0"/>
          <a:ext cx="0" cy="0"/>
          <a:chOff x="0" y="0"/>
          <a:chExt cx="0" cy="0"/>
        </a:xfrm>
      </p:grpSpPr>
      <p:sp>
        <p:nvSpPr>
          <p:cNvPr id="16" name="Picture Placeholder 3"/>
          <p:cNvSpPr>
            <a:spLocks noGrp="1"/>
          </p:cNvSpPr>
          <p:nvPr>
            <p:ph type="pic" sz="quarter" idx="10"/>
          </p:nvPr>
        </p:nvSpPr>
        <p:spPr>
          <a:xfrm>
            <a:off x="1004031" y="1645694"/>
            <a:ext cx="7166543" cy="1719598"/>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18322" y="4860096"/>
            <a:ext cx="41619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pic>
        <p:nvPicPr>
          <p:cNvPr id="13" name="Picture 12">
            <a:extLst>
              <a:ext uri="{FF2B5EF4-FFF2-40B4-BE49-F238E27FC236}">
                <a16:creationId xmlns="" xmlns:a16="http://schemas.microsoft.com/office/drawing/2014/main" id="{DC07F127-35EF-49AA-A384-505D7F49F31D}"/>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1942024561"/>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quare Img 3">
    <p:spTree>
      <p:nvGrpSpPr>
        <p:cNvPr id="1" name=""/>
        <p:cNvGrpSpPr/>
        <p:nvPr/>
      </p:nvGrpSpPr>
      <p:grpSpPr>
        <a:xfrm>
          <a:off x="0" y="0"/>
          <a:ext cx="0" cy="0"/>
          <a:chOff x="0" y="0"/>
          <a:chExt cx="0" cy="0"/>
        </a:xfrm>
      </p:grpSpPr>
      <p:sp>
        <p:nvSpPr>
          <p:cNvPr id="16" name="Picture Placeholder 3"/>
          <p:cNvSpPr>
            <a:spLocks noGrp="1"/>
          </p:cNvSpPr>
          <p:nvPr>
            <p:ph type="pic" sz="quarter" idx="10"/>
          </p:nvPr>
        </p:nvSpPr>
        <p:spPr>
          <a:xfrm>
            <a:off x="1859424" y="904875"/>
            <a:ext cx="1985554" cy="1980732"/>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25817" y="4860096"/>
            <a:ext cx="40120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pic>
        <p:nvPicPr>
          <p:cNvPr id="13" name="Picture 12">
            <a:extLst>
              <a:ext uri="{FF2B5EF4-FFF2-40B4-BE49-F238E27FC236}">
                <a16:creationId xmlns="" xmlns:a16="http://schemas.microsoft.com/office/drawing/2014/main" id="{BEAFABD3-E72E-4E2A-8DD5-854AAF97ACAD}"/>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1807444981"/>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Small Middle Img">
    <p:spTree>
      <p:nvGrpSpPr>
        <p:cNvPr id="1" name=""/>
        <p:cNvGrpSpPr/>
        <p:nvPr/>
      </p:nvGrpSpPr>
      <p:grpSpPr>
        <a:xfrm>
          <a:off x="0" y="0"/>
          <a:ext cx="0" cy="0"/>
          <a:chOff x="0" y="0"/>
          <a:chExt cx="0" cy="0"/>
        </a:xfrm>
      </p:grpSpPr>
      <p:sp>
        <p:nvSpPr>
          <p:cNvPr id="16" name="Picture Placeholder 3"/>
          <p:cNvSpPr>
            <a:spLocks noGrp="1"/>
          </p:cNvSpPr>
          <p:nvPr>
            <p:ph type="pic" sz="quarter" idx="10"/>
          </p:nvPr>
        </p:nvSpPr>
        <p:spPr>
          <a:xfrm>
            <a:off x="3314700" y="1466850"/>
            <a:ext cx="1619250" cy="1615318"/>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25817" y="4860096"/>
            <a:ext cx="40120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pic>
        <p:nvPicPr>
          <p:cNvPr id="13" name="Picture 12">
            <a:extLst>
              <a:ext uri="{FF2B5EF4-FFF2-40B4-BE49-F238E27FC236}">
                <a16:creationId xmlns="" xmlns:a16="http://schemas.microsoft.com/office/drawing/2014/main" id="{F4EED913-3F85-438A-8464-B1B9E091BEAA}"/>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499429649"/>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ortfolio 1">
    <p:spTree>
      <p:nvGrpSpPr>
        <p:cNvPr id="1" name=""/>
        <p:cNvGrpSpPr/>
        <p:nvPr/>
      </p:nvGrpSpPr>
      <p:grpSpPr>
        <a:xfrm>
          <a:off x="0" y="0"/>
          <a:ext cx="0" cy="0"/>
          <a:chOff x="0" y="0"/>
          <a:chExt cx="0" cy="0"/>
        </a:xfrm>
      </p:grpSpPr>
      <p:sp>
        <p:nvSpPr>
          <p:cNvPr id="16" name="Picture Placeholder 3"/>
          <p:cNvSpPr>
            <a:spLocks noGrp="1"/>
          </p:cNvSpPr>
          <p:nvPr>
            <p:ph type="pic" sz="quarter" idx="10"/>
          </p:nvPr>
        </p:nvSpPr>
        <p:spPr>
          <a:xfrm>
            <a:off x="1462087" y="1843352"/>
            <a:ext cx="1443633" cy="2566458"/>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25817" y="4860096"/>
            <a:ext cx="40120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26" name="Picture Placeholder 3"/>
          <p:cNvSpPr>
            <a:spLocks noGrp="1"/>
          </p:cNvSpPr>
          <p:nvPr>
            <p:ph type="pic" sz="quarter" idx="14"/>
          </p:nvPr>
        </p:nvSpPr>
        <p:spPr>
          <a:xfrm>
            <a:off x="3116364" y="1843352"/>
            <a:ext cx="1443633" cy="2566458"/>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27" name="Picture Placeholder 3"/>
          <p:cNvSpPr>
            <a:spLocks noGrp="1"/>
          </p:cNvSpPr>
          <p:nvPr>
            <p:ph type="pic" sz="quarter" idx="15"/>
          </p:nvPr>
        </p:nvSpPr>
        <p:spPr>
          <a:xfrm>
            <a:off x="4783068" y="1843352"/>
            <a:ext cx="1443633" cy="2566458"/>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28" name="Picture Placeholder 3"/>
          <p:cNvSpPr>
            <a:spLocks noGrp="1"/>
          </p:cNvSpPr>
          <p:nvPr>
            <p:ph type="pic" sz="quarter" idx="16"/>
          </p:nvPr>
        </p:nvSpPr>
        <p:spPr>
          <a:xfrm>
            <a:off x="6437345" y="1843352"/>
            <a:ext cx="1443633" cy="2566458"/>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7" name="Picture 16">
            <a:extLst>
              <a:ext uri="{FF2B5EF4-FFF2-40B4-BE49-F238E27FC236}">
                <a16:creationId xmlns="" xmlns:a16="http://schemas.microsoft.com/office/drawing/2014/main" id="{29940954-1370-4340-8AC9-D339733CFBBF}"/>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50365223"/>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ortfolio 2">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18322" y="4860096"/>
            <a:ext cx="41619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26" name="Picture Placeholder 3"/>
          <p:cNvSpPr>
            <a:spLocks noGrp="1"/>
          </p:cNvSpPr>
          <p:nvPr>
            <p:ph type="pic" sz="quarter" idx="14"/>
          </p:nvPr>
        </p:nvSpPr>
        <p:spPr>
          <a:xfrm>
            <a:off x="1137906" y="1870051"/>
            <a:ext cx="2185459" cy="1230913"/>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31" name="Picture Placeholder 3"/>
          <p:cNvSpPr>
            <a:spLocks noGrp="1"/>
          </p:cNvSpPr>
          <p:nvPr>
            <p:ph type="pic" sz="quarter" idx="15"/>
          </p:nvPr>
        </p:nvSpPr>
        <p:spPr>
          <a:xfrm>
            <a:off x="4640831" y="1870051"/>
            <a:ext cx="2185459" cy="1230913"/>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32" name="Picture Placeholder 3"/>
          <p:cNvSpPr>
            <a:spLocks noGrp="1"/>
          </p:cNvSpPr>
          <p:nvPr>
            <p:ph type="pic" sz="quarter" idx="16"/>
          </p:nvPr>
        </p:nvSpPr>
        <p:spPr>
          <a:xfrm>
            <a:off x="2324100" y="3252806"/>
            <a:ext cx="2185459" cy="1230913"/>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33" name="Picture Placeholder 3"/>
          <p:cNvSpPr>
            <a:spLocks noGrp="1"/>
          </p:cNvSpPr>
          <p:nvPr>
            <p:ph type="pic" sz="quarter" idx="17"/>
          </p:nvPr>
        </p:nvSpPr>
        <p:spPr>
          <a:xfrm>
            <a:off x="5822476" y="3252806"/>
            <a:ext cx="2185459" cy="1230913"/>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6" name="Picture 15">
            <a:extLst>
              <a:ext uri="{FF2B5EF4-FFF2-40B4-BE49-F238E27FC236}">
                <a16:creationId xmlns="" xmlns:a16="http://schemas.microsoft.com/office/drawing/2014/main" id="{85EB8651-E37E-4C5D-B7A2-AC46FA5DB3D8}"/>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1437951605"/>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ortfolio 3">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18322" y="4860096"/>
            <a:ext cx="41619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26" name="Picture Placeholder 3"/>
          <p:cNvSpPr>
            <a:spLocks noGrp="1"/>
          </p:cNvSpPr>
          <p:nvPr>
            <p:ph type="pic" sz="quarter" idx="14"/>
          </p:nvPr>
        </p:nvSpPr>
        <p:spPr>
          <a:xfrm>
            <a:off x="4167188" y="1390915"/>
            <a:ext cx="1700808" cy="3023658"/>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3" name="Picture 12">
            <a:extLst>
              <a:ext uri="{FF2B5EF4-FFF2-40B4-BE49-F238E27FC236}">
                <a16:creationId xmlns="" xmlns:a16="http://schemas.microsoft.com/office/drawing/2014/main" id="{CC44A2F9-1A64-4884-BEC1-63A71C290C25}"/>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322569755"/>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ocial Page">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25817" y="4860096"/>
            <a:ext cx="40120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26" name="Picture Placeholder 3"/>
          <p:cNvSpPr>
            <a:spLocks noGrp="1"/>
          </p:cNvSpPr>
          <p:nvPr>
            <p:ph type="pic" sz="quarter" idx="14"/>
          </p:nvPr>
        </p:nvSpPr>
        <p:spPr>
          <a:xfrm>
            <a:off x="2184201" y="2223492"/>
            <a:ext cx="5715389" cy="1385982"/>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3" name="Picture 12">
            <a:extLst>
              <a:ext uri="{FF2B5EF4-FFF2-40B4-BE49-F238E27FC236}">
                <a16:creationId xmlns="" xmlns:a16="http://schemas.microsoft.com/office/drawing/2014/main" id="{CACE3B71-1E6F-41D0-8FCC-5ACDC75B9470}"/>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580268399"/>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Award page">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25817" y="4860096"/>
            <a:ext cx="40120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7" name="Picture Placeholder 3"/>
          <p:cNvSpPr>
            <a:spLocks noGrp="1"/>
          </p:cNvSpPr>
          <p:nvPr>
            <p:ph type="pic" sz="quarter" idx="14"/>
          </p:nvPr>
        </p:nvSpPr>
        <p:spPr>
          <a:xfrm>
            <a:off x="908704" y="2048806"/>
            <a:ext cx="854984" cy="1777564"/>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18" name="Picture Placeholder 3"/>
          <p:cNvSpPr>
            <a:spLocks noGrp="1"/>
          </p:cNvSpPr>
          <p:nvPr>
            <p:ph type="pic" sz="quarter" idx="15"/>
          </p:nvPr>
        </p:nvSpPr>
        <p:spPr>
          <a:xfrm>
            <a:off x="3521276" y="2241312"/>
            <a:ext cx="854984" cy="1777564"/>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27" name="Picture Placeholder 3"/>
          <p:cNvSpPr>
            <a:spLocks noGrp="1"/>
          </p:cNvSpPr>
          <p:nvPr>
            <p:ph type="pic" sz="quarter" idx="16"/>
          </p:nvPr>
        </p:nvSpPr>
        <p:spPr>
          <a:xfrm>
            <a:off x="6051345" y="2578196"/>
            <a:ext cx="854984" cy="1777564"/>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5" name="Picture 14">
            <a:extLst>
              <a:ext uri="{FF2B5EF4-FFF2-40B4-BE49-F238E27FC236}">
                <a16:creationId xmlns="" xmlns:a16="http://schemas.microsoft.com/office/drawing/2014/main" id="{0E7C4069-854A-426D-9877-5BC3FCDC3773}"/>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1063485056"/>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Full Image without footer">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9144000" cy="5143500"/>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10" name="Footer Placeholder 3"/>
          <p:cNvSpPr>
            <a:spLocks noGrp="1"/>
          </p:cNvSpPr>
          <p:nvPr>
            <p:ph type="ftr" sz="quarter" idx="3"/>
          </p:nvPr>
        </p:nvSpPr>
        <p:spPr>
          <a:xfrm>
            <a:off x="2703380" y="4881348"/>
            <a:ext cx="3740828" cy="194274"/>
          </a:xfrm>
          <a:prstGeom prst="rect">
            <a:avLst/>
          </a:prstGeom>
        </p:spPr>
        <p:txBody>
          <a:bodyPr vert="horz" lIns="91440" tIns="45720" rIns="91440" bIns="45720" rtlCol="0" anchor="ctr"/>
          <a:lstStyle>
            <a:lvl1pPr algn="ctr">
              <a:defRPr sz="800" b="0" i="0">
                <a:solidFill>
                  <a:schemeClr val="tx1">
                    <a:alpha val="50000"/>
                  </a:schemeClr>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Tree>
    <p:extLst>
      <p:ext uri="{BB962C8B-B14F-4D97-AF65-F5344CB8AC3E}">
        <p14:creationId xmlns:p14="http://schemas.microsoft.com/office/powerpoint/2010/main" val="1960709859"/>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Award page">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18322" y="4860096"/>
            <a:ext cx="41619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7" name="Picture Placeholder 3"/>
          <p:cNvSpPr>
            <a:spLocks noGrp="1"/>
          </p:cNvSpPr>
          <p:nvPr>
            <p:ph type="pic" sz="quarter" idx="14"/>
          </p:nvPr>
        </p:nvSpPr>
        <p:spPr>
          <a:xfrm>
            <a:off x="1013483" y="1514475"/>
            <a:ext cx="7124178" cy="1733550"/>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3" name="Picture 12">
            <a:extLst>
              <a:ext uri="{FF2B5EF4-FFF2-40B4-BE49-F238E27FC236}">
                <a16:creationId xmlns="" xmlns:a16="http://schemas.microsoft.com/office/drawing/2014/main" id="{30C6490D-8EE5-4EC5-B557-0BDEC84E99DF}"/>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1578467455"/>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Right 2 Image">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25817" y="4860096"/>
            <a:ext cx="40120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7" name="Picture Placeholder 3"/>
          <p:cNvSpPr>
            <a:spLocks noGrp="1"/>
          </p:cNvSpPr>
          <p:nvPr>
            <p:ph type="pic" sz="quarter" idx="14"/>
          </p:nvPr>
        </p:nvSpPr>
        <p:spPr>
          <a:xfrm>
            <a:off x="3888878" y="1583829"/>
            <a:ext cx="2626598" cy="1975771"/>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16" name="Picture Placeholder 3"/>
          <p:cNvSpPr>
            <a:spLocks noGrp="1"/>
          </p:cNvSpPr>
          <p:nvPr>
            <p:ph type="pic" sz="quarter" idx="15"/>
          </p:nvPr>
        </p:nvSpPr>
        <p:spPr>
          <a:xfrm>
            <a:off x="6518902" y="1583829"/>
            <a:ext cx="2626598" cy="1975771"/>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4" name="Picture 13">
            <a:extLst>
              <a:ext uri="{FF2B5EF4-FFF2-40B4-BE49-F238E27FC236}">
                <a16:creationId xmlns="" xmlns:a16="http://schemas.microsoft.com/office/drawing/2014/main" id="{38F829F7-0387-4ED5-A13D-1C700E70B8ED}"/>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1326247643"/>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Half BG &amp; Man Img">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25817" y="4860096"/>
            <a:ext cx="40120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6" name="Picture Placeholder 3"/>
          <p:cNvSpPr>
            <a:spLocks noGrp="1"/>
          </p:cNvSpPr>
          <p:nvPr>
            <p:ph type="pic" sz="quarter" idx="15"/>
          </p:nvPr>
        </p:nvSpPr>
        <p:spPr>
          <a:xfrm>
            <a:off x="-7494" y="1839591"/>
            <a:ext cx="9151494" cy="2177773"/>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26" name="Picture Placeholder 3"/>
          <p:cNvSpPr>
            <a:spLocks noGrp="1"/>
          </p:cNvSpPr>
          <p:nvPr>
            <p:ph type="pic" sz="quarter" idx="16"/>
          </p:nvPr>
        </p:nvSpPr>
        <p:spPr>
          <a:xfrm>
            <a:off x="3417756" y="472190"/>
            <a:ext cx="2306371" cy="3545174"/>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4" name="Picture 13">
            <a:extLst>
              <a:ext uri="{FF2B5EF4-FFF2-40B4-BE49-F238E27FC236}">
                <a16:creationId xmlns="" xmlns:a16="http://schemas.microsoft.com/office/drawing/2014/main" id="{EA1E2D2B-AE16-4776-A9AB-ECCAB9287842}"/>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522971726"/>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Generic 3">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25817" y="4860096"/>
            <a:ext cx="40120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6" name="Picture Placeholder 3"/>
          <p:cNvSpPr>
            <a:spLocks noGrp="1"/>
          </p:cNvSpPr>
          <p:nvPr>
            <p:ph type="pic" sz="quarter" idx="15"/>
          </p:nvPr>
        </p:nvSpPr>
        <p:spPr>
          <a:xfrm>
            <a:off x="2730066" y="2259720"/>
            <a:ext cx="3678293" cy="2068785"/>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3" name="Picture 12">
            <a:extLst>
              <a:ext uri="{FF2B5EF4-FFF2-40B4-BE49-F238E27FC236}">
                <a16:creationId xmlns="" xmlns:a16="http://schemas.microsoft.com/office/drawing/2014/main" id="{516ACFFB-B289-4F9C-8E3A-32C7F7C46769}"/>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241315329"/>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Vector Group Mockup">
    <p:spTree>
      <p:nvGrpSpPr>
        <p:cNvPr id="1" name=""/>
        <p:cNvGrpSpPr/>
        <p:nvPr/>
      </p:nvGrpSpPr>
      <p:grpSpPr>
        <a:xfrm>
          <a:off x="0" y="0"/>
          <a:ext cx="0" cy="0"/>
          <a:chOff x="0" y="0"/>
          <a:chExt cx="0" cy="0"/>
        </a:xfrm>
      </p:grpSpPr>
      <p:sp>
        <p:nvSpPr>
          <p:cNvPr id="16" name="Picture Placeholder 3"/>
          <p:cNvSpPr>
            <a:spLocks noGrp="1"/>
          </p:cNvSpPr>
          <p:nvPr>
            <p:ph type="pic" sz="quarter" idx="15"/>
          </p:nvPr>
        </p:nvSpPr>
        <p:spPr>
          <a:xfrm>
            <a:off x="2836279" y="2723525"/>
            <a:ext cx="2996789" cy="1687701"/>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204" name="Picture Placeholder 3"/>
          <p:cNvSpPr>
            <a:spLocks noGrp="1"/>
          </p:cNvSpPr>
          <p:nvPr>
            <p:ph type="pic" sz="quarter" idx="16"/>
          </p:nvPr>
        </p:nvSpPr>
        <p:spPr>
          <a:xfrm>
            <a:off x="1641502" y="4243827"/>
            <a:ext cx="1860349" cy="890881"/>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205" name="Picture Placeholder 3"/>
          <p:cNvSpPr>
            <a:spLocks noGrp="1"/>
          </p:cNvSpPr>
          <p:nvPr>
            <p:ph type="pic" sz="quarter" idx="17"/>
          </p:nvPr>
        </p:nvSpPr>
        <p:spPr>
          <a:xfrm>
            <a:off x="5753165" y="4146380"/>
            <a:ext cx="1376405" cy="1006574"/>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206" name="Picture Placeholder 3"/>
          <p:cNvSpPr>
            <a:spLocks noGrp="1"/>
          </p:cNvSpPr>
          <p:nvPr>
            <p:ph type="pic" sz="quarter" idx="18"/>
          </p:nvPr>
        </p:nvSpPr>
        <p:spPr>
          <a:xfrm>
            <a:off x="5131041" y="4469441"/>
            <a:ext cx="595992" cy="676638"/>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Tree>
    <p:extLst>
      <p:ext uri="{BB962C8B-B14F-4D97-AF65-F5344CB8AC3E}">
        <p14:creationId xmlns:p14="http://schemas.microsoft.com/office/powerpoint/2010/main" val="1631418417"/>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Generic 4">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25817" y="4860096"/>
            <a:ext cx="40120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6" name="Picture Placeholder 3"/>
          <p:cNvSpPr>
            <a:spLocks noGrp="1"/>
          </p:cNvSpPr>
          <p:nvPr>
            <p:ph type="pic" sz="quarter" idx="15"/>
          </p:nvPr>
        </p:nvSpPr>
        <p:spPr>
          <a:xfrm>
            <a:off x="535459" y="1721679"/>
            <a:ext cx="2792627" cy="2678129"/>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3" name="Picture 12">
            <a:extLst>
              <a:ext uri="{FF2B5EF4-FFF2-40B4-BE49-F238E27FC236}">
                <a16:creationId xmlns="" xmlns:a16="http://schemas.microsoft.com/office/drawing/2014/main" id="{11D47A13-8033-4192-981D-469E56683B73}"/>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92819519"/>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Generic 5">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25817" y="4860096"/>
            <a:ext cx="40120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6" name="Picture Placeholder 3"/>
          <p:cNvSpPr>
            <a:spLocks noGrp="1"/>
          </p:cNvSpPr>
          <p:nvPr>
            <p:ph type="pic" sz="quarter" idx="15"/>
          </p:nvPr>
        </p:nvSpPr>
        <p:spPr>
          <a:xfrm>
            <a:off x="1" y="1369732"/>
            <a:ext cx="9147585" cy="3472055"/>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3" name="Picture 12">
            <a:extLst>
              <a:ext uri="{FF2B5EF4-FFF2-40B4-BE49-F238E27FC236}">
                <a16:creationId xmlns="" xmlns:a16="http://schemas.microsoft.com/office/drawing/2014/main" id="{89E57289-8953-4BD2-B0A6-176A7D2BEC50}"/>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188830878"/>
      </p:ext>
    </p:extLst>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25817" y="4860096"/>
            <a:ext cx="40120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6" name="Picture Placeholder 3"/>
          <p:cNvSpPr>
            <a:spLocks noGrp="1"/>
          </p:cNvSpPr>
          <p:nvPr>
            <p:ph type="pic" sz="quarter" idx="15"/>
          </p:nvPr>
        </p:nvSpPr>
        <p:spPr>
          <a:xfrm>
            <a:off x="2896307" y="3413760"/>
            <a:ext cx="1218493" cy="1219200"/>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3" name="Picture 12">
            <a:extLst>
              <a:ext uri="{FF2B5EF4-FFF2-40B4-BE49-F238E27FC236}">
                <a16:creationId xmlns="" xmlns:a16="http://schemas.microsoft.com/office/drawing/2014/main" id="{60DA55F8-FDEF-40DC-AAE4-59AFCE27EFA1}"/>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1162088421"/>
      </p:ext>
    </p:extLst>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25817" y="4860096"/>
            <a:ext cx="40120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6" name="Picture Placeholder 3"/>
          <p:cNvSpPr>
            <a:spLocks noGrp="1"/>
          </p:cNvSpPr>
          <p:nvPr>
            <p:ph type="pic" sz="quarter" idx="15"/>
          </p:nvPr>
        </p:nvSpPr>
        <p:spPr>
          <a:xfrm>
            <a:off x="3976687" y="1682795"/>
            <a:ext cx="1201948" cy="1202645"/>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3" name="Picture 12">
            <a:extLst>
              <a:ext uri="{FF2B5EF4-FFF2-40B4-BE49-F238E27FC236}">
                <a16:creationId xmlns="" xmlns:a16="http://schemas.microsoft.com/office/drawing/2014/main" id="{B510AE7E-D171-482E-AE18-9B53381FFD7B}"/>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1321756868"/>
      </p:ext>
    </p:extLst>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25817" y="4860096"/>
            <a:ext cx="40120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5" name="Picture Placeholder 3"/>
          <p:cNvSpPr>
            <a:spLocks noGrp="1"/>
          </p:cNvSpPr>
          <p:nvPr>
            <p:ph type="pic" sz="quarter" idx="15"/>
          </p:nvPr>
        </p:nvSpPr>
        <p:spPr>
          <a:xfrm>
            <a:off x="4830126" y="1855515"/>
            <a:ext cx="1377633" cy="1378432"/>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3" name="Picture 12">
            <a:extLst>
              <a:ext uri="{FF2B5EF4-FFF2-40B4-BE49-F238E27FC236}">
                <a16:creationId xmlns="" xmlns:a16="http://schemas.microsoft.com/office/drawing/2014/main" id="{E9886FE4-2330-447B-834B-AFA713EE7167}"/>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217161528"/>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Full Image with all footer">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89804"/>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17195" y="4860096"/>
            <a:ext cx="418450"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3" name="Picture Placeholder 3"/>
          <p:cNvSpPr>
            <a:spLocks noGrp="1"/>
          </p:cNvSpPr>
          <p:nvPr>
            <p:ph type="pic" sz="quarter" idx="10"/>
          </p:nvPr>
        </p:nvSpPr>
        <p:spPr>
          <a:xfrm>
            <a:off x="28155" y="12206"/>
            <a:ext cx="9144000" cy="4844059"/>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4" name="Picture 13">
            <a:extLst>
              <a:ext uri="{FF2B5EF4-FFF2-40B4-BE49-F238E27FC236}">
                <a16:creationId xmlns="" xmlns:a16="http://schemas.microsoft.com/office/drawing/2014/main" id="{936358C7-948C-4F7B-AD23-C2FBB2A9DDBE}"/>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1987231011"/>
      </p:ext>
    </p:extLst>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line 4">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25817" y="4860096"/>
            <a:ext cx="40120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5" name="Picture Placeholder 3"/>
          <p:cNvSpPr>
            <a:spLocks noGrp="1"/>
          </p:cNvSpPr>
          <p:nvPr>
            <p:ph type="pic" sz="quarter" idx="15"/>
          </p:nvPr>
        </p:nvSpPr>
        <p:spPr>
          <a:xfrm>
            <a:off x="3997007" y="2698795"/>
            <a:ext cx="1164274" cy="1164949"/>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3" name="Picture 12">
            <a:extLst>
              <a:ext uri="{FF2B5EF4-FFF2-40B4-BE49-F238E27FC236}">
                <a16:creationId xmlns="" xmlns:a16="http://schemas.microsoft.com/office/drawing/2014/main" id="{53013367-BC3E-4B8D-B118-4A2F0A069DA4}"/>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461273879"/>
      </p:ext>
    </p:extLst>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Infographic 1">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25817" y="4860096"/>
            <a:ext cx="40120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5" name="Picture Placeholder 3"/>
          <p:cNvSpPr>
            <a:spLocks noGrp="1"/>
          </p:cNvSpPr>
          <p:nvPr>
            <p:ph type="pic" sz="quarter" idx="15"/>
          </p:nvPr>
        </p:nvSpPr>
        <p:spPr>
          <a:xfrm>
            <a:off x="0" y="2570813"/>
            <a:ext cx="9144000" cy="2271061"/>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3" name="Picture 12">
            <a:extLst>
              <a:ext uri="{FF2B5EF4-FFF2-40B4-BE49-F238E27FC236}">
                <a16:creationId xmlns="" xmlns:a16="http://schemas.microsoft.com/office/drawing/2014/main" id="{EB7CFC6B-BBBB-46A9-8312-3169CE022D0B}"/>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466747319"/>
      </p:ext>
    </p:extLst>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New Mockup 1">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17195" y="4860096"/>
            <a:ext cx="418450"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3" name="Picture Placeholder 3"/>
          <p:cNvSpPr>
            <a:spLocks noGrp="1"/>
          </p:cNvSpPr>
          <p:nvPr>
            <p:ph type="pic" sz="quarter" idx="10"/>
          </p:nvPr>
        </p:nvSpPr>
        <p:spPr>
          <a:xfrm>
            <a:off x="611560" y="483518"/>
            <a:ext cx="5184576" cy="4271990"/>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4" name="Picture 13">
            <a:extLst>
              <a:ext uri="{FF2B5EF4-FFF2-40B4-BE49-F238E27FC236}">
                <a16:creationId xmlns="" xmlns:a16="http://schemas.microsoft.com/office/drawing/2014/main" id="{BE818003-1D19-473B-AC2C-89E462D01856}"/>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684110661"/>
      </p:ext>
    </p:extLst>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New Mockup 2">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17195" y="4860096"/>
            <a:ext cx="418450"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3" name="Picture Placeholder 3"/>
          <p:cNvSpPr>
            <a:spLocks noGrp="1"/>
          </p:cNvSpPr>
          <p:nvPr>
            <p:ph type="pic" sz="quarter" idx="10"/>
          </p:nvPr>
        </p:nvSpPr>
        <p:spPr>
          <a:xfrm>
            <a:off x="4527029" y="230019"/>
            <a:ext cx="4116911" cy="4926597"/>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16" name="Picture Placeholder 3"/>
          <p:cNvSpPr>
            <a:spLocks noGrp="1"/>
          </p:cNvSpPr>
          <p:nvPr>
            <p:ph type="pic" sz="quarter" idx="14"/>
          </p:nvPr>
        </p:nvSpPr>
        <p:spPr>
          <a:xfrm>
            <a:off x="-14767" y="1688758"/>
            <a:ext cx="2255459" cy="1680520"/>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4" name="Picture 13">
            <a:extLst>
              <a:ext uri="{FF2B5EF4-FFF2-40B4-BE49-F238E27FC236}">
                <a16:creationId xmlns="" xmlns:a16="http://schemas.microsoft.com/office/drawing/2014/main" id="{91E24CC6-E2CD-413A-B5D8-514CC554456F}"/>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1036599722"/>
      </p:ext>
    </p:extLst>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New Mockup 3">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17195" y="4860096"/>
            <a:ext cx="418450"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3" name="Picture Placeholder 3"/>
          <p:cNvSpPr>
            <a:spLocks noGrp="1"/>
          </p:cNvSpPr>
          <p:nvPr>
            <p:ph type="pic" sz="quarter" idx="10"/>
          </p:nvPr>
        </p:nvSpPr>
        <p:spPr>
          <a:xfrm>
            <a:off x="2723320" y="1059582"/>
            <a:ext cx="3578626" cy="3774958"/>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4" name="Picture 13">
            <a:extLst>
              <a:ext uri="{FF2B5EF4-FFF2-40B4-BE49-F238E27FC236}">
                <a16:creationId xmlns="" xmlns:a16="http://schemas.microsoft.com/office/drawing/2014/main" id="{5D4A2BFD-CCE3-49FE-A95B-949D6DAA2558}"/>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880081198"/>
      </p:ext>
    </p:extLst>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New Mockup 4">
    <p:spTree>
      <p:nvGrpSpPr>
        <p:cNvPr id="1" name=""/>
        <p:cNvGrpSpPr/>
        <p:nvPr/>
      </p:nvGrpSpPr>
      <p:grpSpPr>
        <a:xfrm>
          <a:off x="0" y="0"/>
          <a:ext cx="0" cy="0"/>
          <a:chOff x="0" y="0"/>
          <a:chExt cx="0" cy="0"/>
        </a:xfrm>
      </p:grpSpPr>
      <p:sp>
        <p:nvSpPr>
          <p:cNvPr id="14" name="Picture Placeholder 3"/>
          <p:cNvSpPr>
            <a:spLocks noGrp="1"/>
          </p:cNvSpPr>
          <p:nvPr>
            <p:ph type="pic" sz="quarter" idx="14"/>
          </p:nvPr>
        </p:nvSpPr>
        <p:spPr>
          <a:xfrm>
            <a:off x="-11231" y="2067694"/>
            <a:ext cx="9158817" cy="1706180"/>
          </a:xfrm>
          <a:prstGeom prst="rect">
            <a:avLst/>
          </a:prstGeom>
        </p:spPr>
        <p:txBody>
          <a:bodyPr/>
          <a:lstStyle>
            <a:lvl1pPr algn="l">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17195" y="4873544"/>
            <a:ext cx="418450"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3" name="Picture Placeholder 3"/>
          <p:cNvSpPr>
            <a:spLocks noGrp="1"/>
          </p:cNvSpPr>
          <p:nvPr>
            <p:ph type="pic" sz="quarter" idx="10"/>
          </p:nvPr>
        </p:nvSpPr>
        <p:spPr>
          <a:xfrm>
            <a:off x="1772506" y="1059582"/>
            <a:ext cx="5591342" cy="3774958"/>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5" name="Picture 14">
            <a:extLst>
              <a:ext uri="{FF2B5EF4-FFF2-40B4-BE49-F238E27FC236}">
                <a16:creationId xmlns="" xmlns:a16="http://schemas.microsoft.com/office/drawing/2014/main" id="{016829E8-D15B-43B2-AB84-FFB841EC33B2}"/>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1238433452"/>
      </p:ext>
    </p:extLst>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New Mockup 5">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17195" y="4873544"/>
            <a:ext cx="418450"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3" name="Picture Placeholder 3"/>
          <p:cNvSpPr>
            <a:spLocks noGrp="1"/>
          </p:cNvSpPr>
          <p:nvPr>
            <p:ph type="pic" sz="quarter" idx="10"/>
          </p:nvPr>
        </p:nvSpPr>
        <p:spPr>
          <a:xfrm>
            <a:off x="6012160" y="627534"/>
            <a:ext cx="4104456" cy="4207006"/>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4" name="Picture 13">
            <a:extLst>
              <a:ext uri="{FF2B5EF4-FFF2-40B4-BE49-F238E27FC236}">
                <a16:creationId xmlns="" xmlns:a16="http://schemas.microsoft.com/office/drawing/2014/main" id="{BCCB8134-952F-4993-B263-035B47A26B74}"/>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31308902"/>
      </p:ext>
    </p:extLst>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New Portfolio 1">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17195" y="4860096"/>
            <a:ext cx="418450"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3" name="Picture Placeholder 3"/>
          <p:cNvSpPr>
            <a:spLocks noGrp="1"/>
          </p:cNvSpPr>
          <p:nvPr>
            <p:ph type="pic" sz="quarter" idx="10"/>
          </p:nvPr>
        </p:nvSpPr>
        <p:spPr>
          <a:xfrm>
            <a:off x="907456" y="872878"/>
            <a:ext cx="6098181" cy="3403847"/>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4" name="Picture 13">
            <a:extLst>
              <a:ext uri="{FF2B5EF4-FFF2-40B4-BE49-F238E27FC236}">
                <a16:creationId xmlns="" xmlns:a16="http://schemas.microsoft.com/office/drawing/2014/main" id="{7282674B-A6F4-4101-BDC4-CBC74A0CF2DB}"/>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231602422"/>
      </p:ext>
    </p:extLst>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New Portfolio 2">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17195" y="4860096"/>
            <a:ext cx="418450"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3" name="Picture Placeholder 3"/>
          <p:cNvSpPr>
            <a:spLocks noGrp="1"/>
          </p:cNvSpPr>
          <p:nvPr>
            <p:ph type="pic" sz="quarter" idx="10"/>
          </p:nvPr>
        </p:nvSpPr>
        <p:spPr>
          <a:xfrm>
            <a:off x="3702249" y="872878"/>
            <a:ext cx="4505325" cy="3386583"/>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4" name="Picture 13">
            <a:extLst>
              <a:ext uri="{FF2B5EF4-FFF2-40B4-BE49-F238E27FC236}">
                <a16:creationId xmlns="" xmlns:a16="http://schemas.microsoft.com/office/drawing/2014/main" id="{1BD94755-E377-45BC-B3CF-67AAFA9152F0}"/>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1472576335"/>
      </p:ext>
    </p:extLst>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New Portfolio 3">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17195" y="4860096"/>
            <a:ext cx="418450"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3" name="Picture Placeholder 3"/>
          <p:cNvSpPr>
            <a:spLocks noGrp="1"/>
          </p:cNvSpPr>
          <p:nvPr>
            <p:ph type="pic" sz="quarter" idx="10"/>
          </p:nvPr>
        </p:nvSpPr>
        <p:spPr>
          <a:xfrm>
            <a:off x="623029" y="537264"/>
            <a:ext cx="2778838" cy="2037396"/>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26" name="Picture Placeholder 3"/>
          <p:cNvSpPr>
            <a:spLocks noGrp="1"/>
          </p:cNvSpPr>
          <p:nvPr>
            <p:ph type="pic" sz="quarter" idx="14"/>
          </p:nvPr>
        </p:nvSpPr>
        <p:spPr>
          <a:xfrm>
            <a:off x="623029" y="2580248"/>
            <a:ext cx="2778838" cy="2037396"/>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27" name="Picture Placeholder 3"/>
          <p:cNvSpPr>
            <a:spLocks noGrp="1"/>
          </p:cNvSpPr>
          <p:nvPr>
            <p:ph type="pic" sz="quarter" idx="15"/>
          </p:nvPr>
        </p:nvSpPr>
        <p:spPr>
          <a:xfrm>
            <a:off x="3399180" y="537264"/>
            <a:ext cx="2778838" cy="2037396"/>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28" name="Picture Placeholder 3"/>
          <p:cNvSpPr>
            <a:spLocks noGrp="1"/>
          </p:cNvSpPr>
          <p:nvPr>
            <p:ph type="pic" sz="quarter" idx="16"/>
          </p:nvPr>
        </p:nvSpPr>
        <p:spPr>
          <a:xfrm>
            <a:off x="3399180" y="2580248"/>
            <a:ext cx="2778838" cy="2037396"/>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29" name="Picture Placeholder 3"/>
          <p:cNvSpPr>
            <a:spLocks noGrp="1"/>
          </p:cNvSpPr>
          <p:nvPr>
            <p:ph type="pic" sz="quarter" idx="17"/>
          </p:nvPr>
        </p:nvSpPr>
        <p:spPr>
          <a:xfrm>
            <a:off x="6175332" y="537264"/>
            <a:ext cx="2334354" cy="4084164"/>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7" name="Picture 16">
            <a:extLst>
              <a:ext uri="{FF2B5EF4-FFF2-40B4-BE49-F238E27FC236}">
                <a16:creationId xmlns="" xmlns:a16="http://schemas.microsoft.com/office/drawing/2014/main" id="{F7CC98EF-3C59-421F-9D70-C0A81AC631A0}"/>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716334471"/>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dex Page">
    <p:spTree>
      <p:nvGrpSpPr>
        <p:cNvPr id="1" name=""/>
        <p:cNvGrpSpPr/>
        <p:nvPr/>
      </p:nvGrpSpPr>
      <p:grpSpPr>
        <a:xfrm>
          <a:off x="0" y="0"/>
          <a:ext cx="0" cy="0"/>
          <a:chOff x="0" y="0"/>
          <a:chExt cx="0" cy="0"/>
        </a:xfrm>
      </p:grpSpPr>
      <p:sp>
        <p:nvSpPr>
          <p:cNvPr id="29" name="Rectangle 17">
            <a:extLst>
              <a:ext uri="{FF2B5EF4-FFF2-40B4-BE49-F238E27FC236}">
                <a16:creationId xmlns="" xmlns:a16="http://schemas.microsoft.com/office/drawing/2014/main" id="{89FFF12E-E21A-487C-B780-AE337250E955}"/>
              </a:ext>
            </a:extLst>
          </p:cNvPr>
          <p:cNvSpPr>
            <a:spLocks/>
          </p:cNvSpPr>
          <p:nvPr userDrawn="1"/>
        </p:nvSpPr>
        <p:spPr bwMode="auto">
          <a:xfrm rot="10800000" flipH="1">
            <a:off x="1" y="4844526"/>
            <a:ext cx="9147586" cy="297628"/>
          </a:xfrm>
          <a:prstGeom prst="rect">
            <a:avLst/>
          </a:prstGeom>
          <a:solidFill>
            <a:srgbClr val="D2D2D2">
              <a:alpha val="89804"/>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33312" y="4860096"/>
            <a:ext cx="38621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8" name="Picture Placeholder 3"/>
          <p:cNvSpPr>
            <a:spLocks noGrp="1"/>
          </p:cNvSpPr>
          <p:nvPr>
            <p:ph type="pic" sz="quarter" idx="10"/>
          </p:nvPr>
        </p:nvSpPr>
        <p:spPr>
          <a:xfrm>
            <a:off x="982464" y="2917032"/>
            <a:ext cx="2946400" cy="1657350"/>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26" name="Picture Placeholder 3"/>
          <p:cNvSpPr>
            <a:spLocks noGrp="1"/>
          </p:cNvSpPr>
          <p:nvPr>
            <p:ph type="pic" sz="quarter" idx="14"/>
          </p:nvPr>
        </p:nvSpPr>
        <p:spPr>
          <a:xfrm>
            <a:off x="5222258" y="3038475"/>
            <a:ext cx="962642" cy="966788"/>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27" name="Picture Placeholder 3"/>
          <p:cNvSpPr>
            <a:spLocks noGrp="1"/>
          </p:cNvSpPr>
          <p:nvPr>
            <p:ph type="pic" sz="quarter" idx="15"/>
          </p:nvPr>
        </p:nvSpPr>
        <p:spPr>
          <a:xfrm>
            <a:off x="6212858" y="3038475"/>
            <a:ext cx="962642" cy="966788"/>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28" name="Picture Placeholder 3"/>
          <p:cNvSpPr>
            <a:spLocks noGrp="1"/>
          </p:cNvSpPr>
          <p:nvPr>
            <p:ph type="pic" sz="quarter" idx="16"/>
          </p:nvPr>
        </p:nvSpPr>
        <p:spPr>
          <a:xfrm>
            <a:off x="7204075" y="3038475"/>
            <a:ext cx="962642" cy="966788"/>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9" name="Picture 18">
            <a:extLst>
              <a:ext uri="{FF2B5EF4-FFF2-40B4-BE49-F238E27FC236}">
                <a16:creationId xmlns="" xmlns:a16="http://schemas.microsoft.com/office/drawing/2014/main" id="{D1F73E45-CAC4-48D1-AFA9-E3ED611D2D47}"/>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1660038320"/>
      </p:ext>
    </p:extLst>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New Portfolio 4">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17195" y="4860096"/>
            <a:ext cx="418450"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3" name="Picture Placeholder 3"/>
          <p:cNvSpPr>
            <a:spLocks noGrp="1"/>
          </p:cNvSpPr>
          <p:nvPr>
            <p:ph type="pic" sz="quarter" idx="10"/>
          </p:nvPr>
        </p:nvSpPr>
        <p:spPr>
          <a:xfrm rot="20733342">
            <a:off x="2741290" y="2848244"/>
            <a:ext cx="1363640" cy="1365614"/>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45" name="Picture Placeholder 3"/>
          <p:cNvSpPr>
            <a:spLocks noGrp="1"/>
          </p:cNvSpPr>
          <p:nvPr>
            <p:ph type="pic" sz="quarter" idx="14"/>
          </p:nvPr>
        </p:nvSpPr>
        <p:spPr>
          <a:xfrm rot="1224953">
            <a:off x="3906038" y="1725352"/>
            <a:ext cx="1365171" cy="1360494"/>
          </a:xfrm>
          <a:custGeom>
            <a:avLst/>
            <a:gdLst>
              <a:gd name="connsiteX0" fmla="*/ 0 w 1365171"/>
              <a:gd name="connsiteY0" fmla="*/ 0 h 1359755"/>
              <a:gd name="connsiteX1" fmla="*/ 1365171 w 1365171"/>
              <a:gd name="connsiteY1" fmla="*/ 0 h 1359755"/>
              <a:gd name="connsiteX2" fmla="*/ 1365171 w 1365171"/>
              <a:gd name="connsiteY2" fmla="*/ 1359755 h 1359755"/>
              <a:gd name="connsiteX3" fmla="*/ 0 w 1365171"/>
              <a:gd name="connsiteY3" fmla="*/ 1359755 h 1359755"/>
              <a:gd name="connsiteX4" fmla="*/ 0 w 1365171"/>
              <a:gd name="connsiteY4" fmla="*/ 0 h 1359755"/>
              <a:gd name="connsiteX0" fmla="*/ 0 w 1365171"/>
              <a:gd name="connsiteY0" fmla="*/ 0 h 1370217"/>
              <a:gd name="connsiteX1" fmla="*/ 1365171 w 1365171"/>
              <a:gd name="connsiteY1" fmla="*/ 0 h 1370217"/>
              <a:gd name="connsiteX2" fmla="*/ 1365171 w 1365171"/>
              <a:gd name="connsiteY2" fmla="*/ 1359755 h 1370217"/>
              <a:gd name="connsiteX3" fmla="*/ 528825 w 1365171"/>
              <a:gd name="connsiteY3" fmla="*/ 1370139 h 1370217"/>
              <a:gd name="connsiteX4" fmla="*/ 0 w 1365171"/>
              <a:gd name="connsiteY4" fmla="*/ 1359755 h 1370217"/>
              <a:gd name="connsiteX5" fmla="*/ 0 w 1365171"/>
              <a:gd name="connsiteY5" fmla="*/ 0 h 1370217"/>
              <a:gd name="connsiteX0" fmla="*/ 0 w 1365171"/>
              <a:gd name="connsiteY0" fmla="*/ 0 h 1365223"/>
              <a:gd name="connsiteX1" fmla="*/ 1365171 w 1365171"/>
              <a:gd name="connsiteY1" fmla="*/ 0 h 1365223"/>
              <a:gd name="connsiteX2" fmla="*/ 1365171 w 1365171"/>
              <a:gd name="connsiteY2" fmla="*/ 1359755 h 1365223"/>
              <a:gd name="connsiteX3" fmla="*/ 507988 w 1365171"/>
              <a:gd name="connsiteY3" fmla="*/ 1365223 h 1365223"/>
              <a:gd name="connsiteX4" fmla="*/ 0 w 1365171"/>
              <a:gd name="connsiteY4" fmla="*/ 1359755 h 1365223"/>
              <a:gd name="connsiteX5" fmla="*/ 0 w 1365171"/>
              <a:gd name="connsiteY5" fmla="*/ 0 h 1365223"/>
              <a:gd name="connsiteX0" fmla="*/ 0 w 1365171"/>
              <a:gd name="connsiteY0" fmla="*/ 0 h 1365223"/>
              <a:gd name="connsiteX1" fmla="*/ 1365171 w 1365171"/>
              <a:gd name="connsiteY1" fmla="*/ 0 h 1365223"/>
              <a:gd name="connsiteX2" fmla="*/ 1365171 w 1365171"/>
              <a:gd name="connsiteY2" fmla="*/ 1359755 h 1365223"/>
              <a:gd name="connsiteX3" fmla="*/ 507988 w 1365171"/>
              <a:gd name="connsiteY3" fmla="*/ 1365223 h 1365223"/>
              <a:gd name="connsiteX4" fmla="*/ 0 w 1365171"/>
              <a:gd name="connsiteY4" fmla="*/ 1359755 h 1365223"/>
              <a:gd name="connsiteX5" fmla="*/ 0 w 1365171"/>
              <a:gd name="connsiteY5" fmla="*/ 0 h 1365223"/>
              <a:gd name="connsiteX0" fmla="*/ 5469 w 1370640"/>
              <a:gd name="connsiteY0" fmla="*/ 0 h 1365223"/>
              <a:gd name="connsiteX1" fmla="*/ 1370640 w 1370640"/>
              <a:gd name="connsiteY1" fmla="*/ 0 h 1365223"/>
              <a:gd name="connsiteX2" fmla="*/ 1370640 w 1370640"/>
              <a:gd name="connsiteY2" fmla="*/ 1359755 h 1365223"/>
              <a:gd name="connsiteX3" fmla="*/ 513457 w 1370640"/>
              <a:gd name="connsiteY3" fmla="*/ 1365223 h 1365223"/>
              <a:gd name="connsiteX4" fmla="*/ 0 w 1370640"/>
              <a:gd name="connsiteY4" fmla="*/ 1038673 h 1365223"/>
              <a:gd name="connsiteX5" fmla="*/ 5469 w 1370640"/>
              <a:gd name="connsiteY5" fmla="*/ 0 h 1365223"/>
              <a:gd name="connsiteX0" fmla="*/ 0 w 1365171"/>
              <a:gd name="connsiteY0" fmla="*/ 0 h 1365223"/>
              <a:gd name="connsiteX1" fmla="*/ 1365171 w 1365171"/>
              <a:gd name="connsiteY1" fmla="*/ 0 h 1365223"/>
              <a:gd name="connsiteX2" fmla="*/ 1365171 w 1365171"/>
              <a:gd name="connsiteY2" fmla="*/ 1359755 h 1365223"/>
              <a:gd name="connsiteX3" fmla="*/ 507988 w 1365171"/>
              <a:gd name="connsiteY3" fmla="*/ 1365223 h 1365223"/>
              <a:gd name="connsiteX4" fmla="*/ 745 w 1365171"/>
              <a:gd name="connsiteY4" fmla="*/ 1055367 h 1365223"/>
              <a:gd name="connsiteX5" fmla="*/ 0 w 1365171"/>
              <a:gd name="connsiteY5" fmla="*/ 0 h 1365223"/>
              <a:gd name="connsiteX0" fmla="*/ 0 w 1365171"/>
              <a:gd name="connsiteY0" fmla="*/ 0 h 1365223"/>
              <a:gd name="connsiteX1" fmla="*/ 1365171 w 1365171"/>
              <a:gd name="connsiteY1" fmla="*/ 0 h 1365223"/>
              <a:gd name="connsiteX2" fmla="*/ 1365171 w 1365171"/>
              <a:gd name="connsiteY2" fmla="*/ 1359755 h 1365223"/>
              <a:gd name="connsiteX3" fmla="*/ 507988 w 1365171"/>
              <a:gd name="connsiteY3" fmla="*/ 1365223 h 1365223"/>
              <a:gd name="connsiteX4" fmla="*/ 745 w 1365171"/>
              <a:gd name="connsiteY4" fmla="*/ 1055367 h 1365223"/>
              <a:gd name="connsiteX5" fmla="*/ 0 w 1365171"/>
              <a:gd name="connsiteY5" fmla="*/ 0 h 1365223"/>
              <a:gd name="connsiteX0" fmla="*/ 0 w 1365171"/>
              <a:gd name="connsiteY0" fmla="*/ 0 h 1365223"/>
              <a:gd name="connsiteX1" fmla="*/ 1365171 w 1365171"/>
              <a:gd name="connsiteY1" fmla="*/ 0 h 1365223"/>
              <a:gd name="connsiteX2" fmla="*/ 1365171 w 1365171"/>
              <a:gd name="connsiteY2" fmla="*/ 1359755 h 1365223"/>
              <a:gd name="connsiteX3" fmla="*/ 507988 w 1365171"/>
              <a:gd name="connsiteY3" fmla="*/ 1365223 h 1365223"/>
              <a:gd name="connsiteX4" fmla="*/ 233067 w 1365171"/>
              <a:gd name="connsiteY4" fmla="*/ 967039 h 1365223"/>
              <a:gd name="connsiteX5" fmla="*/ 745 w 1365171"/>
              <a:gd name="connsiteY5" fmla="*/ 1055367 h 1365223"/>
              <a:gd name="connsiteX6" fmla="*/ 0 w 1365171"/>
              <a:gd name="connsiteY6" fmla="*/ 0 h 1365223"/>
              <a:gd name="connsiteX0" fmla="*/ 0 w 1365171"/>
              <a:gd name="connsiteY0" fmla="*/ 0 h 1365223"/>
              <a:gd name="connsiteX1" fmla="*/ 1365171 w 1365171"/>
              <a:gd name="connsiteY1" fmla="*/ 0 h 1365223"/>
              <a:gd name="connsiteX2" fmla="*/ 1365171 w 1365171"/>
              <a:gd name="connsiteY2" fmla="*/ 1359755 h 1365223"/>
              <a:gd name="connsiteX3" fmla="*/ 507988 w 1365171"/>
              <a:gd name="connsiteY3" fmla="*/ 1365223 h 1365223"/>
              <a:gd name="connsiteX4" fmla="*/ 233067 w 1365171"/>
              <a:gd name="connsiteY4" fmla="*/ 967039 h 1365223"/>
              <a:gd name="connsiteX5" fmla="*/ 745 w 1365171"/>
              <a:gd name="connsiteY5" fmla="*/ 1055367 h 1365223"/>
              <a:gd name="connsiteX6" fmla="*/ 0 w 1365171"/>
              <a:gd name="connsiteY6" fmla="*/ 0 h 1365223"/>
              <a:gd name="connsiteX0" fmla="*/ 0 w 1365171"/>
              <a:gd name="connsiteY0" fmla="*/ 0 h 1365223"/>
              <a:gd name="connsiteX1" fmla="*/ 1365171 w 1365171"/>
              <a:gd name="connsiteY1" fmla="*/ 0 h 1365223"/>
              <a:gd name="connsiteX2" fmla="*/ 1365171 w 1365171"/>
              <a:gd name="connsiteY2" fmla="*/ 1359755 h 1365223"/>
              <a:gd name="connsiteX3" fmla="*/ 507988 w 1365171"/>
              <a:gd name="connsiteY3" fmla="*/ 1365223 h 1365223"/>
              <a:gd name="connsiteX4" fmla="*/ 203356 w 1365171"/>
              <a:gd name="connsiteY4" fmla="*/ 936676 h 1365223"/>
              <a:gd name="connsiteX5" fmla="*/ 745 w 1365171"/>
              <a:gd name="connsiteY5" fmla="*/ 1055367 h 1365223"/>
              <a:gd name="connsiteX6" fmla="*/ 0 w 1365171"/>
              <a:gd name="connsiteY6" fmla="*/ 0 h 1365223"/>
              <a:gd name="connsiteX0" fmla="*/ 0 w 1365171"/>
              <a:gd name="connsiteY0" fmla="*/ 0 h 1365223"/>
              <a:gd name="connsiteX1" fmla="*/ 1365171 w 1365171"/>
              <a:gd name="connsiteY1" fmla="*/ 0 h 1365223"/>
              <a:gd name="connsiteX2" fmla="*/ 1365171 w 1365171"/>
              <a:gd name="connsiteY2" fmla="*/ 1359755 h 1365223"/>
              <a:gd name="connsiteX3" fmla="*/ 507988 w 1365171"/>
              <a:gd name="connsiteY3" fmla="*/ 1365223 h 1365223"/>
              <a:gd name="connsiteX4" fmla="*/ 203356 w 1365171"/>
              <a:gd name="connsiteY4" fmla="*/ 936676 h 1365223"/>
              <a:gd name="connsiteX5" fmla="*/ 745 w 1365171"/>
              <a:gd name="connsiteY5" fmla="*/ 1055367 h 1365223"/>
              <a:gd name="connsiteX6" fmla="*/ 0 w 1365171"/>
              <a:gd name="connsiteY6" fmla="*/ 0 h 1365223"/>
              <a:gd name="connsiteX0" fmla="*/ 0 w 1365171"/>
              <a:gd name="connsiteY0" fmla="*/ 0 h 1365223"/>
              <a:gd name="connsiteX1" fmla="*/ 1365171 w 1365171"/>
              <a:gd name="connsiteY1" fmla="*/ 0 h 1365223"/>
              <a:gd name="connsiteX2" fmla="*/ 1365171 w 1365171"/>
              <a:gd name="connsiteY2" fmla="*/ 1359755 h 1365223"/>
              <a:gd name="connsiteX3" fmla="*/ 507988 w 1365171"/>
              <a:gd name="connsiteY3" fmla="*/ 1365223 h 1365223"/>
              <a:gd name="connsiteX4" fmla="*/ 203356 w 1365171"/>
              <a:gd name="connsiteY4" fmla="*/ 936676 h 1365223"/>
              <a:gd name="connsiteX5" fmla="*/ 745 w 1365171"/>
              <a:gd name="connsiteY5" fmla="*/ 1055367 h 1365223"/>
              <a:gd name="connsiteX6" fmla="*/ 0 w 1365171"/>
              <a:gd name="connsiteY6" fmla="*/ 0 h 1365223"/>
              <a:gd name="connsiteX0" fmla="*/ 0 w 1365171"/>
              <a:gd name="connsiteY0" fmla="*/ 0 h 1365223"/>
              <a:gd name="connsiteX1" fmla="*/ 1365171 w 1365171"/>
              <a:gd name="connsiteY1" fmla="*/ 0 h 1365223"/>
              <a:gd name="connsiteX2" fmla="*/ 1365171 w 1365171"/>
              <a:gd name="connsiteY2" fmla="*/ 1359755 h 1365223"/>
              <a:gd name="connsiteX3" fmla="*/ 507988 w 1365171"/>
              <a:gd name="connsiteY3" fmla="*/ 1365223 h 1365223"/>
              <a:gd name="connsiteX4" fmla="*/ 203356 w 1365171"/>
              <a:gd name="connsiteY4" fmla="*/ 936676 h 1365223"/>
              <a:gd name="connsiteX5" fmla="*/ 745 w 1365171"/>
              <a:gd name="connsiteY5" fmla="*/ 1055367 h 1365223"/>
              <a:gd name="connsiteX6" fmla="*/ 0 w 1365171"/>
              <a:gd name="connsiteY6" fmla="*/ 0 h 1365223"/>
              <a:gd name="connsiteX0" fmla="*/ 0 w 1365171"/>
              <a:gd name="connsiteY0" fmla="*/ 0 h 1365223"/>
              <a:gd name="connsiteX1" fmla="*/ 1365171 w 1365171"/>
              <a:gd name="connsiteY1" fmla="*/ 0 h 1365223"/>
              <a:gd name="connsiteX2" fmla="*/ 1365171 w 1365171"/>
              <a:gd name="connsiteY2" fmla="*/ 1359755 h 1365223"/>
              <a:gd name="connsiteX3" fmla="*/ 507988 w 1365171"/>
              <a:gd name="connsiteY3" fmla="*/ 1365223 h 1365223"/>
              <a:gd name="connsiteX4" fmla="*/ 203356 w 1365171"/>
              <a:gd name="connsiteY4" fmla="*/ 936676 h 1365223"/>
              <a:gd name="connsiteX5" fmla="*/ 274 w 1365171"/>
              <a:gd name="connsiteY5" fmla="*/ 1041736 h 1365223"/>
              <a:gd name="connsiteX6" fmla="*/ 0 w 1365171"/>
              <a:gd name="connsiteY6" fmla="*/ 0 h 1365223"/>
              <a:gd name="connsiteX0" fmla="*/ 0 w 1365171"/>
              <a:gd name="connsiteY0" fmla="*/ 0 h 1362775"/>
              <a:gd name="connsiteX1" fmla="*/ 1365171 w 1365171"/>
              <a:gd name="connsiteY1" fmla="*/ 0 h 1362775"/>
              <a:gd name="connsiteX2" fmla="*/ 1365171 w 1365171"/>
              <a:gd name="connsiteY2" fmla="*/ 1359755 h 1362775"/>
              <a:gd name="connsiteX3" fmla="*/ 539293 w 1365171"/>
              <a:gd name="connsiteY3" fmla="*/ 1362775 h 1362775"/>
              <a:gd name="connsiteX4" fmla="*/ 203356 w 1365171"/>
              <a:gd name="connsiteY4" fmla="*/ 936676 h 1362775"/>
              <a:gd name="connsiteX5" fmla="*/ 274 w 1365171"/>
              <a:gd name="connsiteY5" fmla="*/ 1041736 h 1362775"/>
              <a:gd name="connsiteX6" fmla="*/ 0 w 1365171"/>
              <a:gd name="connsiteY6" fmla="*/ 0 h 1362775"/>
              <a:gd name="connsiteX0" fmla="*/ 0 w 1365171"/>
              <a:gd name="connsiteY0" fmla="*/ 0 h 1360494"/>
              <a:gd name="connsiteX1" fmla="*/ 1365171 w 1365171"/>
              <a:gd name="connsiteY1" fmla="*/ 0 h 1360494"/>
              <a:gd name="connsiteX2" fmla="*/ 1365171 w 1365171"/>
              <a:gd name="connsiteY2" fmla="*/ 1359755 h 1360494"/>
              <a:gd name="connsiteX3" fmla="*/ 518117 w 1365171"/>
              <a:gd name="connsiteY3" fmla="*/ 1360494 h 1360494"/>
              <a:gd name="connsiteX4" fmla="*/ 203356 w 1365171"/>
              <a:gd name="connsiteY4" fmla="*/ 936676 h 1360494"/>
              <a:gd name="connsiteX5" fmla="*/ 274 w 1365171"/>
              <a:gd name="connsiteY5" fmla="*/ 1041736 h 1360494"/>
              <a:gd name="connsiteX6" fmla="*/ 0 w 1365171"/>
              <a:gd name="connsiteY6" fmla="*/ 0 h 1360494"/>
              <a:gd name="connsiteX0" fmla="*/ 0 w 1365171"/>
              <a:gd name="connsiteY0" fmla="*/ 0 h 1360494"/>
              <a:gd name="connsiteX1" fmla="*/ 1365171 w 1365171"/>
              <a:gd name="connsiteY1" fmla="*/ 0 h 1360494"/>
              <a:gd name="connsiteX2" fmla="*/ 1365171 w 1365171"/>
              <a:gd name="connsiteY2" fmla="*/ 1359755 h 1360494"/>
              <a:gd name="connsiteX3" fmla="*/ 518117 w 1365171"/>
              <a:gd name="connsiteY3" fmla="*/ 1360494 h 1360494"/>
              <a:gd name="connsiteX4" fmla="*/ 203356 w 1365171"/>
              <a:gd name="connsiteY4" fmla="*/ 936676 h 1360494"/>
              <a:gd name="connsiteX5" fmla="*/ 274 w 1365171"/>
              <a:gd name="connsiteY5" fmla="*/ 1041736 h 1360494"/>
              <a:gd name="connsiteX6" fmla="*/ 0 w 1365171"/>
              <a:gd name="connsiteY6" fmla="*/ 0 h 1360494"/>
              <a:gd name="connsiteX0" fmla="*/ 0 w 1365171"/>
              <a:gd name="connsiteY0" fmla="*/ 0 h 1360494"/>
              <a:gd name="connsiteX1" fmla="*/ 1365171 w 1365171"/>
              <a:gd name="connsiteY1" fmla="*/ 0 h 1360494"/>
              <a:gd name="connsiteX2" fmla="*/ 1365171 w 1365171"/>
              <a:gd name="connsiteY2" fmla="*/ 1359755 h 1360494"/>
              <a:gd name="connsiteX3" fmla="*/ 518117 w 1365171"/>
              <a:gd name="connsiteY3" fmla="*/ 1360494 h 1360494"/>
              <a:gd name="connsiteX4" fmla="*/ 192628 w 1365171"/>
              <a:gd name="connsiteY4" fmla="*/ 916955 h 1360494"/>
              <a:gd name="connsiteX5" fmla="*/ 274 w 1365171"/>
              <a:gd name="connsiteY5" fmla="*/ 1041736 h 1360494"/>
              <a:gd name="connsiteX6" fmla="*/ 0 w 1365171"/>
              <a:gd name="connsiteY6" fmla="*/ 0 h 1360494"/>
              <a:gd name="connsiteX0" fmla="*/ 0 w 1365171"/>
              <a:gd name="connsiteY0" fmla="*/ 0 h 1360494"/>
              <a:gd name="connsiteX1" fmla="*/ 1365171 w 1365171"/>
              <a:gd name="connsiteY1" fmla="*/ 0 h 1360494"/>
              <a:gd name="connsiteX2" fmla="*/ 1365171 w 1365171"/>
              <a:gd name="connsiteY2" fmla="*/ 1359755 h 1360494"/>
              <a:gd name="connsiteX3" fmla="*/ 518117 w 1365171"/>
              <a:gd name="connsiteY3" fmla="*/ 1360494 h 1360494"/>
              <a:gd name="connsiteX4" fmla="*/ 192628 w 1365171"/>
              <a:gd name="connsiteY4" fmla="*/ 916955 h 1360494"/>
              <a:gd name="connsiteX5" fmla="*/ 274 w 1365171"/>
              <a:gd name="connsiteY5" fmla="*/ 1041736 h 1360494"/>
              <a:gd name="connsiteX6" fmla="*/ 0 w 1365171"/>
              <a:gd name="connsiteY6" fmla="*/ 0 h 1360494"/>
              <a:gd name="connsiteX0" fmla="*/ 0 w 1365171"/>
              <a:gd name="connsiteY0" fmla="*/ 0 h 1360494"/>
              <a:gd name="connsiteX1" fmla="*/ 1365171 w 1365171"/>
              <a:gd name="connsiteY1" fmla="*/ 0 h 1360494"/>
              <a:gd name="connsiteX2" fmla="*/ 1365171 w 1365171"/>
              <a:gd name="connsiteY2" fmla="*/ 1359755 h 1360494"/>
              <a:gd name="connsiteX3" fmla="*/ 518117 w 1365171"/>
              <a:gd name="connsiteY3" fmla="*/ 1360494 h 1360494"/>
              <a:gd name="connsiteX4" fmla="*/ 192628 w 1365171"/>
              <a:gd name="connsiteY4" fmla="*/ 916955 h 1360494"/>
              <a:gd name="connsiteX5" fmla="*/ 274 w 1365171"/>
              <a:gd name="connsiteY5" fmla="*/ 1041736 h 1360494"/>
              <a:gd name="connsiteX6" fmla="*/ 0 w 1365171"/>
              <a:gd name="connsiteY6" fmla="*/ 0 h 1360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171" h="1360494">
                <a:moveTo>
                  <a:pt x="0" y="0"/>
                </a:moveTo>
                <a:lnTo>
                  <a:pt x="1365171" y="0"/>
                </a:lnTo>
                <a:lnTo>
                  <a:pt x="1365171" y="1359755"/>
                </a:lnTo>
                <a:lnTo>
                  <a:pt x="518117" y="1360494"/>
                </a:lnTo>
                <a:cubicBezTo>
                  <a:pt x="301821" y="1058384"/>
                  <a:pt x="252916" y="977626"/>
                  <a:pt x="192628" y="916955"/>
                </a:cubicBezTo>
                <a:cubicBezTo>
                  <a:pt x="165319" y="918093"/>
                  <a:pt x="93864" y="967877"/>
                  <a:pt x="274" y="1041736"/>
                </a:cubicBezTo>
                <a:cubicBezTo>
                  <a:pt x="26" y="689947"/>
                  <a:pt x="248" y="351789"/>
                  <a:pt x="0" y="0"/>
                </a:cubicBezTo>
                <a:close/>
              </a:path>
            </a:pathLst>
          </a:cu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46" name="Picture Placeholder 3"/>
          <p:cNvSpPr>
            <a:spLocks noGrp="1"/>
          </p:cNvSpPr>
          <p:nvPr>
            <p:ph type="pic" sz="quarter" idx="15"/>
          </p:nvPr>
        </p:nvSpPr>
        <p:spPr>
          <a:xfrm rot="20952885">
            <a:off x="2395018" y="943429"/>
            <a:ext cx="1363511" cy="1366206"/>
          </a:xfrm>
          <a:custGeom>
            <a:avLst/>
            <a:gdLst>
              <a:gd name="connsiteX0" fmla="*/ 0 w 1358514"/>
              <a:gd name="connsiteY0" fmla="*/ 0 h 1363740"/>
              <a:gd name="connsiteX1" fmla="*/ 1358514 w 1358514"/>
              <a:gd name="connsiteY1" fmla="*/ 0 h 1363740"/>
              <a:gd name="connsiteX2" fmla="*/ 1358514 w 1358514"/>
              <a:gd name="connsiteY2" fmla="*/ 1363740 h 1363740"/>
              <a:gd name="connsiteX3" fmla="*/ 0 w 1358514"/>
              <a:gd name="connsiteY3" fmla="*/ 1363740 h 1363740"/>
              <a:gd name="connsiteX4" fmla="*/ 0 w 1358514"/>
              <a:gd name="connsiteY4" fmla="*/ 0 h 1363740"/>
              <a:gd name="connsiteX0" fmla="*/ 0 w 1358514"/>
              <a:gd name="connsiteY0" fmla="*/ 0 h 1363740"/>
              <a:gd name="connsiteX1" fmla="*/ 1358514 w 1358514"/>
              <a:gd name="connsiteY1" fmla="*/ 0 h 1363740"/>
              <a:gd name="connsiteX2" fmla="*/ 1358514 w 1358514"/>
              <a:gd name="connsiteY2" fmla="*/ 1363740 h 1363740"/>
              <a:gd name="connsiteX3" fmla="*/ 1199144 w 1358514"/>
              <a:gd name="connsiteY3" fmla="*/ 1362684 h 1363740"/>
              <a:gd name="connsiteX4" fmla="*/ 0 w 1358514"/>
              <a:gd name="connsiteY4" fmla="*/ 1363740 h 1363740"/>
              <a:gd name="connsiteX5" fmla="*/ 0 w 1358514"/>
              <a:gd name="connsiteY5" fmla="*/ 0 h 1363740"/>
              <a:gd name="connsiteX0" fmla="*/ 0 w 1361498"/>
              <a:gd name="connsiteY0" fmla="*/ 0 h 1363740"/>
              <a:gd name="connsiteX1" fmla="*/ 1358514 w 1361498"/>
              <a:gd name="connsiteY1" fmla="*/ 0 h 1363740"/>
              <a:gd name="connsiteX2" fmla="*/ 1361498 w 1361498"/>
              <a:gd name="connsiteY2" fmla="*/ 1104967 h 1363740"/>
              <a:gd name="connsiteX3" fmla="*/ 1199144 w 1361498"/>
              <a:gd name="connsiteY3" fmla="*/ 1362684 h 1363740"/>
              <a:gd name="connsiteX4" fmla="*/ 0 w 1361498"/>
              <a:gd name="connsiteY4" fmla="*/ 1363740 h 1363740"/>
              <a:gd name="connsiteX5" fmla="*/ 0 w 1361498"/>
              <a:gd name="connsiteY5" fmla="*/ 0 h 1363740"/>
              <a:gd name="connsiteX0" fmla="*/ 0 w 1361498"/>
              <a:gd name="connsiteY0" fmla="*/ 0 h 1363740"/>
              <a:gd name="connsiteX1" fmla="*/ 1358514 w 1361498"/>
              <a:gd name="connsiteY1" fmla="*/ 0 h 1363740"/>
              <a:gd name="connsiteX2" fmla="*/ 1361498 w 1361498"/>
              <a:gd name="connsiteY2" fmla="*/ 1104967 h 1363740"/>
              <a:gd name="connsiteX3" fmla="*/ 1199144 w 1361498"/>
              <a:gd name="connsiteY3" fmla="*/ 1362684 h 1363740"/>
              <a:gd name="connsiteX4" fmla="*/ 0 w 1361498"/>
              <a:gd name="connsiteY4" fmla="*/ 1363740 h 1363740"/>
              <a:gd name="connsiteX5" fmla="*/ 0 w 1361498"/>
              <a:gd name="connsiteY5" fmla="*/ 0 h 1363740"/>
              <a:gd name="connsiteX0" fmla="*/ 0 w 1361498"/>
              <a:gd name="connsiteY0" fmla="*/ 0 h 1363740"/>
              <a:gd name="connsiteX1" fmla="*/ 1358514 w 1361498"/>
              <a:gd name="connsiteY1" fmla="*/ 0 h 1363740"/>
              <a:gd name="connsiteX2" fmla="*/ 1361498 w 1361498"/>
              <a:gd name="connsiteY2" fmla="*/ 1104967 h 1363740"/>
              <a:gd name="connsiteX3" fmla="*/ 1199144 w 1361498"/>
              <a:gd name="connsiteY3" fmla="*/ 1362684 h 1363740"/>
              <a:gd name="connsiteX4" fmla="*/ 0 w 1361498"/>
              <a:gd name="connsiteY4" fmla="*/ 1363740 h 1363740"/>
              <a:gd name="connsiteX5" fmla="*/ 0 w 1361498"/>
              <a:gd name="connsiteY5" fmla="*/ 0 h 1363740"/>
              <a:gd name="connsiteX0" fmla="*/ 0 w 1361498"/>
              <a:gd name="connsiteY0" fmla="*/ 0 h 1363740"/>
              <a:gd name="connsiteX1" fmla="*/ 1358514 w 1361498"/>
              <a:gd name="connsiteY1" fmla="*/ 0 h 1363740"/>
              <a:gd name="connsiteX2" fmla="*/ 1361498 w 1361498"/>
              <a:gd name="connsiteY2" fmla="*/ 1104967 h 1363740"/>
              <a:gd name="connsiteX3" fmla="*/ 1199144 w 1361498"/>
              <a:gd name="connsiteY3" fmla="*/ 1362684 h 1363740"/>
              <a:gd name="connsiteX4" fmla="*/ 0 w 1361498"/>
              <a:gd name="connsiteY4" fmla="*/ 1363740 h 1363740"/>
              <a:gd name="connsiteX5" fmla="*/ 0 w 1361498"/>
              <a:gd name="connsiteY5" fmla="*/ 0 h 1363740"/>
              <a:gd name="connsiteX0" fmla="*/ 0 w 1361498"/>
              <a:gd name="connsiteY0" fmla="*/ 0 h 1363740"/>
              <a:gd name="connsiteX1" fmla="*/ 1358514 w 1361498"/>
              <a:gd name="connsiteY1" fmla="*/ 0 h 1363740"/>
              <a:gd name="connsiteX2" fmla="*/ 1361498 w 1361498"/>
              <a:gd name="connsiteY2" fmla="*/ 1104967 h 1363740"/>
              <a:gd name="connsiteX3" fmla="*/ 1199144 w 1361498"/>
              <a:gd name="connsiteY3" fmla="*/ 1362684 h 1363740"/>
              <a:gd name="connsiteX4" fmla="*/ 0 w 1361498"/>
              <a:gd name="connsiteY4" fmla="*/ 1363740 h 1363740"/>
              <a:gd name="connsiteX5" fmla="*/ 0 w 1361498"/>
              <a:gd name="connsiteY5" fmla="*/ 0 h 1363740"/>
              <a:gd name="connsiteX0" fmla="*/ 0 w 1361498"/>
              <a:gd name="connsiteY0" fmla="*/ 0 h 1363740"/>
              <a:gd name="connsiteX1" fmla="*/ 1358514 w 1361498"/>
              <a:gd name="connsiteY1" fmla="*/ 0 h 1363740"/>
              <a:gd name="connsiteX2" fmla="*/ 1361498 w 1361498"/>
              <a:gd name="connsiteY2" fmla="*/ 1104967 h 1363740"/>
              <a:gd name="connsiteX3" fmla="*/ 1199144 w 1361498"/>
              <a:gd name="connsiteY3" fmla="*/ 1362684 h 1363740"/>
              <a:gd name="connsiteX4" fmla="*/ 0 w 1361498"/>
              <a:gd name="connsiteY4" fmla="*/ 1363740 h 1363740"/>
              <a:gd name="connsiteX5" fmla="*/ 0 w 1361498"/>
              <a:gd name="connsiteY5" fmla="*/ 0 h 1363740"/>
              <a:gd name="connsiteX0" fmla="*/ 0 w 1363511"/>
              <a:gd name="connsiteY0" fmla="*/ 0 h 1363740"/>
              <a:gd name="connsiteX1" fmla="*/ 1358514 w 1363511"/>
              <a:gd name="connsiteY1" fmla="*/ 0 h 1363740"/>
              <a:gd name="connsiteX2" fmla="*/ 1363511 w 1363511"/>
              <a:gd name="connsiteY2" fmla="*/ 1094400 h 1363740"/>
              <a:gd name="connsiteX3" fmla="*/ 1199144 w 1363511"/>
              <a:gd name="connsiteY3" fmla="*/ 1362684 h 1363740"/>
              <a:gd name="connsiteX4" fmla="*/ 0 w 1363511"/>
              <a:gd name="connsiteY4" fmla="*/ 1363740 h 1363740"/>
              <a:gd name="connsiteX5" fmla="*/ 0 w 1363511"/>
              <a:gd name="connsiteY5" fmla="*/ 0 h 1363740"/>
              <a:gd name="connsiteX0" fmla="*/ 0 w 1363511"/>
              <a:gd name="connsiteY0" fmla="*/ 0 h 1366206"/>
              <a:gd name="connsiteX1" fmla="*/ 1358514 w 1363511"/>
              <a:gd name="connsiteY1" fmla="*/ 0 h 1366206"/>
              <a:gd name="connsiteX2" fmla="*/ 1363511 w 1363511"/>
              <a:gd name="connsiteY2" fmla="*/ 1094400 h 1366206"/>
              <a:gd name="connsiteX3" fmla="*/ 1198473 w 1363511"/>
              <a:gd name="connsiteY3" fmla="*/ 1366206 h 1366206"/>
              <a:gd name="connsiteX4" fmla="*/ 0 w 1363511"/>
              <a:gd name="connsiteY4" fmla="*/ 1363740 h 1366206"/>
              <a:gd name="connsiteX5" fmla="*/ 0 w 1363511"/>
              <a:gd name="connsiteY5" fmla="*/ 0 h 1366206"/>
              <a:gd name="connsiteX0" fmla="*/ 0 w 1363511"/>
              <a:gd name="connsiteY0" fmla="*/ 0 h 1366206"/>
              <a:gd name="connsiteX1" fmla="*/ 1358514 w 1363511"/>
              <a:gd name="connsiteY1" fmla="*/ 0 h 1366206"/>
              <a:gd name="connsiteX2" fmla="*/ 1363511 w 1363511"/>
              <a:gd name="connsiteY2" fmla="*/ 1094400 h 1366206"/>
              <a:gd name="connsiteX3" fmla="*/ 1198473 w 1363511"/>
              <a:gd name="connsiteY3" fmla="*/ 1366206 h 1366206"/>
              <a:gd name="connsiteX4" fmla="*/ 0 w 1363511"/>
              <a:gd name="connsiteY4" fmla="*/ 1363740 h 1366206"/>
              <a:gd name="connsiteX5" fmla="*/ 0 w 1363511"/>
              <a:gd name="connsiteY5" fmla="*/ 0 h 13662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3511" h="1366206">
                <a:moveTo>
                  <a:pt x="0" y="0"/>
                </a:moveTo>
                <a:lnTo>
                  <a:pt x="1358514" y="0"/>
                </a:lnTo>
                <a:cubicBezTo>
                  <a:pt x="1359509" y="368322"/>
                  <a:pt x="1362516" y="726078"/>
                  <a:pt x="1363511" y="1094400"/>
                </a:cubicBezTo>
                <a:cubicBezTo>
                  <a:pt x="1317230" y="1151086"/>
                  <a:pt x="1276460" y="1238901"/>
                  <a:pt x="1198473" y="1366206"/>
                </a:cubicBezTo>
                <a:lnTo>
                  <a:pt x="0" y="1363740"/>
                </a:lnTo>
                <a:lnTo>
                  <a:pt x="0" y="0"/>
                </a:lnTo>
                <a:close/>
              </a:path>
            </a:pathLst>
          </a:cu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47" name="Picture Placeholder 3"/>
          <p:cNvSpPr>
            <a:spLocks noGrp="1"/>
          </p:cNvSpPr>
          <p:nvPr>
            <p:ph type="pic" sz="quarter" idx="16"/>
          </p:nvPr>
        </p:nvSpPr>
        <p:spPr>
          <a:xfrm rot="641361">
            <a:off x="1069013" y="1571946"/>
            <a:ext cx="1354280" cy="1367649"/>
          </a:xfrm>
          <a:custGeom>
            <a:avLst/>
            <a:gdLst>
              <a:gd name="connsiteX0" fmla="*/ 0 w 1354082"/>
              <a:gd name="connsiteY0" fmla="*/ 0 h 1362713"/>
              <a:gd name="connsiteX1" fmla="*/ 1354082 w 1354082"/>
              <a:gd name="connsiteY1" fmla="*/ 0 h 1362713"/>
              <a:gd name="connsiteX2" fmla="*/ 1354082 w 1354082"/>
              <a:gd name="connsiteY2" fmla="*/ 1362713 h 1362713"/>
              <a:gd name="connsiteX3" fmla="*/ 0 w 1354082"/>
              <a:gd name="connsiteY3" fmla="*/ 1362713 h 1362713"/>
              <a:gd name="connsiteX4" fmla="*/ 0 w 1354082"/>
              <a:gd name="connsiteY4" fmla="*/ 0 h 1362713"/>
              <a:gd name="connsiteX0" fmla="*/ 0 w 1354082"/>
              <a:gd name="connsiteY0" fmla="*/ 0 h 1362713"/>
              <a:gd name="connsiteX1" fmla="*/ 971109 w 1354082"/>
              <a:gd name="connsiteY1" fmla="*/ 145 h 1362713"/>
              <a:gd name="connsiteX2" fmla="*/ 1354082 w 1354082"/>
              <a:gd name="connsiteY2" fmla="*/ 0 h 1362713"/>
              <a:gd name="connsiteX3" fmla="*/ 1354082 w 1354082"/>
              <a:gd name="connsiteY3" fmla="*/ 1362713 h 1362713"/>
              <a:gd name="connsiteX4" fmla="*/ 0 w 1354082"/>
              <a:gd name="connsiteY4" fmla="*/ 1362713 h 1362713"/>
              <a:gd name="connsiteX5" fmla="*/ 0 w 1354082"/>
              <a:gd name="connsiteY5" fmla="*/ 0 h 1362713"/>
              <a:gd name="connsiteX0" fmla="*/ 0 w 1356793"/>
              <a:gd name="connsiteY0" fmla="*/ 0 h 1362713"/>
              <a:gd name="connsiteX1" fmla="*/ 971109 w 1356793"/>
              <a:gd name="connsiteY1" fmla="*/ 145 h 1362713"/>
              <a:gd name="connsiteX2" fmla="*/ 1356793 w 1356793"/>
              <a:gd name="connsiteY2" fmla="*/ 921257 h 1362713"/>
              <a:gd name="connsiteX3" fmla="*/ 1354082 w 1356793"/>
              <a:gd name="connsiteY3" fmla="*/ 1362713 h 1362713"/>
              <a:gd name="connsiteX4" fmla="*/ 0 w 1356793"/>
              <a:gd name="connsiteY4" fmla="*/ 1362713 h 1362713"/>
              <a:gd name="connsiteX5" fmla="*/ 0 w 1356793"/>
              <a:gd name="connsiteY5" fmla="*/ 0 h 1362713"/>
              <a:gd name="connsiteX0" fmla="*/ 0 w 1356793"/>
              <a:gd name="connsiteY0" fmla="*/ 4936 h 1367649"/>
              <a:gd name="connsiteX1" fmla="*/ 980228 w 1356793"/>
              <a:gd name="connsiteY1" fmla="*/ 0 h 1367649"/>
              <a:gd name="connsiteX2" fmla="*/ 1356793 w 1356793"/>
              <a:gd name="connsiteY2" fmla="*/ 926193 h 1367649"/>
              <a:gd name="connsiteX3" fmla="*/ 1354082 w 1356793"/>
              <a:gd name="connsiteY3" fmla="*/ 1367649 h 1367649"/>
              <a:gd name="connsiteX4" fmla="*/ 0 w 1356793"/>
              <a:gd name="connsiteY4" fmla="*/ 1367649 h 1367649"/>
              <a:gd name="connsiteX5" fmla="*/ 0 w 1356793"/>
              <a:gd name="connsiteY5" fmla="*/ 4936 h 1367649"/>
              <a:gd name="connsiteX0" fmla="*/ 0 w 1354280"/>
              <a:gd name="connsiteY0" fmla="*/ 4936 h 1367649"/>
              <a:gd name="connsiteX1" fmla="*/ 980228 w 1354280"/>
              <a:gd name="connsiteY1" fmla="*/ 0 h 1367649"/>
              <a:gd name="connsiteX2" fmla="*/ 1353367 w 1354280"/>
              <a:gd name="connsiteY2" fmla="*/ 943636 h 1367649"/>
              <a:gd name="connsiteX3" fmla="*/ 1354082 w 1354280"/>
              <a:gd name="connsiteY3" fmla="*/ 1367649 h 1367649"/>
              <a:gd name="connsiteX4" fmla="*/ 0 w 1354280"/>
              <a:gd name="connsiteY4" fmla="*/ 1367649 h 1367649"/>
              <a:gd name="connsiteX5" fmla="*/ 0 w 1354280"/>
              <a:gd name="connsiteY5" fmla="*/ 4936 h 1367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4280" h="1367649">
                <a:moveTo>
                  <a:pt x="0" y="4936"/>
                </a:moveTo>
                <a:lnTo>
                  <a:pt x="980228" y="0"/>
                </a:lnTo>
                <a:lnTo>
                  <a:pt x="1353367" y="943636"/>
                </a:lnTo>
                <a:cubicBezTo>
                  <a:pt x="1352463" y="1090788"/>
                  <a:pt x="1354986" y="1220497"/>
                  <a:pt x="1354082" y="1367649"/>
                </a:cubicBezTo>
                <a:lnTo>
                  <a:pt x="0" y="1367649"/>
                </a:lnTo>
                <a:lnTo>
                  <a:pt x="0" y="4936"/>
                </a:lnTo>
                <a:close/>
              </a:path>
            </a:pathLst>
          </a:cu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6" name="Picture 15">
            <a:extLst>
              <a:ext uri="{FF2B5EF4-FFF2-40B4-BE49-F238E27FC236}">
                <a16:creationId xmlns="" xmlns:a16="http://schemas.microsoft.com/office/drawing/2014/main" id="{F0948CA0-8624-4F85-8E70-D616670FDF5B}"/>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712633417"/>
      </p:ext>
    </p:extLst>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New Portfolio 5">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17195" y="4860096"/>
            <a:ext cx="418450"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30" name="Picture Placeholder 3"/>
          <p:cNvSpPr>
            <a:spLocks noGrp="1"/>
          </p:cNvSpPr>
          <p:nvPr>
            <p:ph type="pic" sz="quarter" idx="10"/>
          </p:nvPr>
        </p:nvSpPr>
        <p:spPr>
          <a:xfrm>
            <a:off x="788108" y="741682"/>
            <a:ext cx="3656476" cy="3665426"/>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31" name="Picture Placeholder 3"/>
          <p:cNvSpPr>
            <a:spLocks noGrp="1"/>
          </p:cNvSpPr>
          <p:nvPr>
            <p:ph type="pic" sz="quarter" idx="14"/>
          </p:nvPr>
        </p:nvSpPr>
        <p:spPr>
          <a:xfrm>
            <a:off x="4498173" y="741682"/>
            <a:ext cx="4653321" cy="1154574"/>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32" name="Picture Placeholder 3"/>
          <p:cNvSpPr>
            <a:spLocks noGrp="1"/>
          </p:cNvSpPr>
          <p:nvPr>
            <p:ph type="pic" sz="quarter" idx="15"/>
          </p:nvPr>
        </p:nvSpPr>
        <p:spPr>
          <a:xfrm>
            <a:off x="4498173" y="1948390"/>
            <a:ext cx="4653321" cy="1154574"/>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33" name="Picture Placeholder 3"/>
          <p:cNvSpPr>
            <a:spLocks noGrp="1"/>
          </p:cNvSpPr>
          <p:nvPr>
            <p:ph type="pic" sz="quarter" idx="16"/>
          </p:nvPr>
        </p:nvSpPr>
        <p:spPr>
          <a:xfrm>
            <a:off x="4498173" y="3155098"/>
            <a:ext cx="1250555" cy="1252009"/>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34" name="Picture Placeholder 3"/>
          <p:cNvSpPr>
            <a:spLocks noGrp="1"/>
          </p:cNvSpPr>
          <p:nvPr>
            <p:ph type="pic" sz="quarter" idx="17"/>
          </p:nvPr>
        </p:nvSpPr>
        <p:spPr>
          <a:xfrm>
            <a:off x="5817307" y="3155098"/>
            <a:ext cx="1250555" cy="1252009"/>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36" name="Picture Placeholder 3"/>
          <p:cNvSpPr>
            <a:spLocks noGrp="1"/>
          </p:cNvSpPr>
          <p:nvPr>
            <p:ph type="pic" sz="quarter" idx="18"/>
          </p:nvPr>
        </p:nvSpPr>
        <p:spPr>
          <a:xfrm>
            <a:off x="7128946" y="3155098"/>
            <a:ext cx="2034104" cy="1252009"/>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8" name="Picture 17">
            <a:extLst>
              <a:ext uri="{FF2B5EF4-FFF2-40B4-BE49-F238E27FC236}">
                <a16:creationId xmlns="" xmlns:a16="http://schemas.microsoft.com/office/drawing/2014/main" id="{9E49417B-0BAB-499A-AEFA-DD27B31046D4}"/>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2059344234"/>
      </p:ext>
    </p:extLst>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New Portfolio 6">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17195" y="4860096"/>
            <a:ext cx="418450"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39" name="Picture Placeholder 3"/>
          <p:cNvSpPr>
            <a:spLocks noGrp="1"/>
          </p:cNvSpPr>
          <p:nvPr>
            <p:ph type="pic" sz="quarter" idx="10"/>
          </p:nvPr>
        </p:nvSpPr>
        <p:spPr>
          <a:xfrm>
            <a:off x="953448" y="764380"/>
            <a:ext cx="1924664" cy="3447855"/>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40" name="Picture Placeholder 3"/>
          <p:cNvSpPr>
            <a:spLocks noGrp="1"/>
          </p:cNvSpPr>
          <p:nvPr>
            <p:ph type="pic" sz="quarter" idx="14"/>
          </p:nvPr>
        </p:nvSpPr>
        <p:spPr>
          <a:xfrm>
            <a:off x="2959453" y="-14990"/>
            <a:ext cx="1650022" cy="2937238"/>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41" name="Picture Placeholder 3"/>
          <p:cNvSpPr>
            <a:spLocks noGrp="1"/>
          </p:cNvSpPr>
          <p:nvPr>
            <p:ph type="pic" sz="quarter" idx="15"/>
          </p:nvPr>
        </p:nvSpPr>
        <p:spPr>
          <a:xfrm>
            <a:off x="2959452" y="2998034"/>
            <a:ext cx="4910383" cy="1214202"/>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42" name="Picture Placeholder 3"/>
          <p:cNvSpPr>
            <a:spLocks noGrp="1"/>
          </p:cNvSpPr>
          <p:nvPr>
            <p:ph type="pic" sz="quarter" idx="16"/>
          </p:nvPr>
        </p:nvSpPr>
        <p:spPr>
          <a:xfrm>
            <a:off x="4683322" y="1371600"/>
            <a:ext cx="1552586" cy="1550648"/>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43" name="Picture Placeholder 3"/>
          <p:cNvSpPr>
            <a:spLocks noGrp="1"/>
          </p:cNvSpPr>
          <p:nvPr>
            <p:ph type="pic" sz="quarter" idx="17"/>
          </p:nvPr>
        </p:nvSpPr>
        <p:spPr>
          <a:xfrm>
            <a:off x="4683322" y="-14990"/>
            <a:ext cx="1552586" cy="1318300"/>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44" name="Picture Placeholder 3"/>
          <p:cNvSpPr>
            <a:spLocks noGrp="1"/>
          </p:cNvSpPr>
          <p:nvPr>
            <p:ph type="pic" sz="quarter" idx="18"/>
          </p:nvPr>
        </p:nvSpPr>
        <p:spPr>
          <a:xfrm>
            <a:off x="6309755" y="1371600"/>
            <a:ext cx="1552586" cy="1550648"/>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8" name="Picture 17">
            <a:extLst>
              <a:ext uri="{FF2B5EF4-FFF2-40B4-BE49-F238E27FC236}">
                <a16:creationId xmlns="" xmlns:a16="http://schemas.microsoft.com/office/drawing/2014/main" id="{6F3126CC-6422-49D4-8CA5-FEC53C50680F}"/>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1640170337"/>
      </p:ext>
    </p:extLst>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New Portfolio 7">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17195" y="4860096"/>
            <a:ext cx="418450"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39" name="Picture Placeholder 3"/>
          <p:cNvSpPr>
            <a:spLocks noGrp="1"/>
          </p:cNvSpPr>
          <p:nvPr>
            <p:ph type="pic" sz="quarter" idx="10"/>
          </p:nvPr>
        </p:nvSpPr>
        <p:spPr>
          <a:xfrm>
            <a:off x="3048596" y="857846"/>
            <a:ext cx="6110394" cy="3424238"/>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3" name="Picture 12">
            <a:extLst>
              <a:ext uri="{FF2B5EF4-FFF2-40B4-BE49-F238E27FC236}">
                <a16:creationId xmlns="" xmlns:a16="http://schemas.microsoft.com/office/drawing/2014/main" id="{43C56F2F-9E20-4344-BE70-385F2E0A8541}"/>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146533149"/>
      </p:ext>
    </p:extLst>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_New Portfolio 7">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17195" y="4860096"/>
            <a:ext cx="418450"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39" name="Picture Placeholder 3"/>
          <p:cNvSpPr>
            <a:spLocks noGrp="1"/>
          </p:cNvSpPr>
          <p:nvPr>
            <p:ph type="pic" sz="quarter" idx="10"/>
          </p:nvPr>
        </p:nvSpPr>
        <p:spPr>
          <a:xfrm>
            <a:off x="711164" y="592111"/>
            <a:ext cx="3591013" cy="2008682"/>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18" name="Picture Placeholder 3"/>
          <p:cNvSpPr>
            <a:spLocks noGrp="1"/>
          </p:cNvSpPr>
          <p:nvPr>
            <p:ph type="pic" sz="quarter" idx="14"/>
          </p:nvPr>
        </p:nvSpPr>
        <p:spPr>
          <a:xfrm>
            <a:off x="4356387" y="592111"/>
            <a:ext cx="2011663" cy="2008682"/>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26" name="Picture Placeholder 3"/>
          <p:cNvSpPr>
            <a:spLocks noGrp="1"/>
          </p:cNvSpPr>
          <p:nvPr>
            <p:ph type="pic" sz="quarter" idx="15"/>
          </p:nvPr>
        </p:nvSpPr>
        <p:spPr>
          <a:xfrm>
            <a:off x="6419968" y="592111"/>
            <a:ext cx="2011663" cy="2008682"/>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27" name="Picture Placeholder 3"/>
          <p:cNvSpPr>
            <a:spLocks noGrp="1"/>
          </p:cNvSpPr>
          <p:nvPr>
            <p:ph type="pic" sz="quarter" idx="16"/>
          </p:nvPr>
        </p:nvSpPr>
        <p:spPr>
          <a:xfrm>
            <a:off x="711164" y="2653399"/>
            <a:ext cx="7718174" cy="1911106"/>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6" name="Picture 15">
            <a:extLst>
              <a:ext uri="{FF2B5EF4-FFF2-40B4-BE49-F238E27FC236}">
                <a16:creationId xmlns="" xmlns:a16="http://schemas.microsoft.com/office/drawing/2014/main" id="{B552CAAE-9FD9-4EFE-BB8E-987FC85BEDD5}"/>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610486506"/>
      </p:ext>
    </p:extLst>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New Portfolio 9">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17195" y="4860096"/>
            <a:ext cx="418450"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39" name="Picture Placeholder 3"/>
          <p:cNvSpPr>
            <a:spLocks noGrp="1"/>
          </p:cNvSpPr>
          <p:nvPr>
            <p:ph type="pic" sz="quarter" idx="10"/>
          </p:nvPr>
        </p:nvSpPr>
        <p:spPr>
          <a:xfrm>
            <a:off x="2653384" y="606392"/>
            <a:ext cx="1913803" cy="1914638"/>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32" name="Picture Placeholder 3"/>
          <p:cNvSpPr>
            <a:spLocks noGrp="1"/>
          </p:cNvSpPr>
          <p:nvPr>
            <p:ph type="pic" sz="quarter" idx="14"/>
          </p:nvPr>
        </p:nvSpPr>
        <p:spPr>
          <a:xfrm>
            <a:off x="742082" y="2524569"/>
            <a:ext cx="1913803" cy="1914638"/>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33" name="Picture Placeholder 3"/>
          <p:cNvSpPr>
            <a:spLocks noGrp="1"/>
          </p:cNvSpPr>
          <p:nvPr>
            <p:ph type="pic" sz="quarter" idx="15"/>
          </p:nvPr>
        </p:nvSpPr>
        <p:spPr>
          <a:xfrm>
            <a:off x="6482863" y="606392"/>
            <a:ext cx="1913803" cy="1914638"/>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34" name="Picture Placeholder 3"/>
          <p:cNvSpPr>
            <a:spLocks noGrp="1"/>
          </p:cNvSpPr>
          <p:nvPr>
            <p:ph type="pic" sz="quarter" idx="16"/>
          </p:nvPr>
        </p:nvSpPr>
        <p:spPr>
          <a:xfrm>
            <a:off x="4571561" y="2524569"/>
            <a:ext cx="1913803" cy="1914638"/>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6" name="Picture 15">
            <a:extLst>
              <a:ext uri="{FF2B5EF4-FFF2-40B4-BE49-F238E27FC236}">
                <a16:creationId xmlns="" xmlns:a16="http://schemas.microsoft.com/office/drawing/2014/main" id="{E3F6B60E-93B4-4902-96D4-53B3FE392E0E}"/>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1143195511"/>
      </p:ext>
    </p:extLst>
  </p:cSld>
  <p:clrMapOvr>
    <a:masterClrMapping/>
  </p:clrMapOvr>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New Portfolio 10">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17195" y="4860096"/>
            <a:ext cx="418450"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32" name="Picture Placeholder 3"/>
          <p:cNvSpPr>
            <a:spLocks noGrp="1"/>
          </p:cNvSpPr>
          <p:nvPr>
            <p:ph type="pic" sz="quarter" idx="14"/>
          </p:nvPr>
        </p:nvSpPr>
        <p:spPr>
          <a:xfrm>
            <a:off x="779993" y="598755"/>
            <a:ext cx="2506347" cy="2508830"/>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27" name="Picture Placeholder 3"/>
          <p:cNvSpPr>
            <a:spLocks noGrp="1"/>
          </p:cNvSpPr>
          <p:nvPr>
            <p:ph type="pic" sz="quarter" idx="15"/>
          </p:nvPr>
        </p:nvSpPr>
        <p:spPr>
          <a:xfrm>
            <a:off x="3330688" y="598755"/>
            <a:ext cx="2506347" cy="2508830"/>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28" name="Picture Placeholder 3"/>
          <p:cNvSpPr>
            <a:spLocks noGrp="1"/>
          </p:cNvSpPr>
          <p:nvPr>
            <p:ph type="pic" sz="quarter" idx="16"/>
          </p:nvPr>
        </p:nvSpPr>
        <p:spPr>
          <a:xfrm>
            <a:off x="5881383" y="598755"/>
            <a:ext cx="2506347" cy="2508830"/>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5" name="Picture 14">
            <a:extLst>
              <a:ext uri="{FF2B5EF4-FFF2-40B4-BE49-F238E27FC236}">
                <a16:creationId xmlns="" xmlns:a16="http://schemas.microsoft.com/office/drawing/2014/main" id="{80C440C2-169D-4348-8E5E-C03BFF122CD2}"/>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1369893141"/>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Wide Image">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33312" y="4860096"/>
            <a:ext cx="38621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8" name="Picture Placeholder 3"/>
          <p:cNvSpPr>
            <a:spLocks noGrp="1"/>
          </p:cNvSpPr>
          <p:nvPr>
            <p:ph type="pic" sz="quarter" idx="10"/>
          </p:nvPr>
        </p:nvSpPr>
        <p:spPr>
          <a:xfrm>
            <a:off x="0" y="0"/>
            <a:ext cx="9140257" cy="2193185"/>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3" name="Picture 12">
            <a:extLst>
              <a:ext uri="{FF2B5EF4-FFF2-40B4-BE49-F238E27FC236}">
                <a16:creationId xmlns="" xmlns:a16="http://schemas.microsoft.com/office/drawing/2014/main" id="{6258EAA9-1B71-454D-8ED4-3FF1A07AFBF7}"/>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296864819"/>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Wide Image">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25817" y="4860096"/>
            <a:ext cx="40120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8" name="Picture Placeholder 3"/>
          <p:cNvSpPr>
            <a:spLocks noGrp="1"/>
          </p:cNvSpPr>
          <p:nvPr>
            <p:ph type="pic" sz="quarter" idx="10"/>
          </p:nvPr>
        </p:nvSpPr>
        <p:spPr>
          <a:xfrm>
            <a:off x="997744" y="1959769"/>
            <a:ext cx="1457325" cy="1457325"/>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29" name="Picture Placeholder 3"/>
          <p:cNvSpPr>
            <a:spLocks noGrp="1"/>
          </p:cNvSpPr>
          <p:nvPr>
            <p:ph type="pic" sz="quarter" idx="14"/>
          </p:nvPr>
        </p:nvSpPr>
        <p:spPr>
          <a:xfrm>
            <a:off x="2902171" y="1959769"/>
            <a:ext cx="1457325" cy="1457325"/>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30" name="Picture Placeholder 3"/>
          <p:cNvSpPr>
            <a:spLocks noGrp="1"/>
          </p:cNvSpPr>
          <p:nvPr>
            <p:ph type="pic" sz="quarter" idx="15"/>
          </p:nvPr>
        </p:nvSpPr>
        <p:spPr>
          <a:xfrm>
            <a:off x="4810620" y="1959769"/>
            <a:ext cx="1457325" cy="1457325"/>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31" name="Picture Placeholder 3"/>
          <p:cNvSpPr>
            <a:spLocks noGrp="1"/>
          </p:cNvSpPr>
          <p:nvPr>
            <p:ph type="pic" sz="quarter" idx="16"/>
          </p:nvPr>
        </p:nvSpPr>
        <p:spPr>
          <a:xfrm>
            <a:off x="6715047" y="1959769"/>
            <a:ext cx="1457325" cy="1457325"/>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6" name="Picture 15">
            <a:extLst>
              <a:ext uri="{FF2B5EF4-FFF2-40B4-BE49-F238E27FC236}">
                <a16:creationId xmlns="" xmlns:a16="http://schemas.microsoft.com/office/drawing/2014/main" id="{460639CB-AEA2-444A-BFA1-F8845B70CD66}"/>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993967637"/>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quare Single">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18322" y="4860096"/>
            <a:ext cx="41619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8" name="Picture Placeholder 3"/>
          <p:cNvSpPr>
            <a:spLocks noGrp="1"/>
          </p:cNvSpPr>
          <p:nvPr>
            <p:ph type="pic" sz="quarter" idx="10"/>
          </p:nvPr>
        </p:nvSpPr>
        <p:spPr>
          <a:xfrm>
            <a:off x="1005001" y="1945481"/>
            <a:ext cx="1662113" cy="1662113"/>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3" name="Picture 12">
            <a:extLst>
              <a:ext uri="{FF2B5EF4-FFF2-40B4-BE49-F238E27FC236}">
                <a16:creationId xmlns="" xmlns:a16="http://schemas.microsoft.com/office/drawing/2014/main" id="{E7B321E9-FD97-4198-A1B7-2A8D0E5F1606}"/>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1047372231"/>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all Image Page">
    <p:spTree>
      <p:nvGrpSpPr>
        <p:cNvPr id="1" name=""/>
        <p:cNvGrpSpPr/>
        <p:nvPr/>
      </p:nvGrpSpPr>
      <p:grpSpPr>
        <a:xfrm>
          <a:off x="0" y="0"/>
          <a:ext cx="0" cy="0"/>
          <a:chOff x="0" y="0"/>
          <a:chExt cx="0" cy="0"/>
        </a:xfrm>
      </p:grpSpPr>
      <p:sp>
        <p:nvSpPr>
          <p:cNvPr id="18" name="Picture Placeholder 3"/>
          <p:cNvSpPr>
            <a:spLocks noGrp="1"/>
          </p:cNvSpPr>
          <p:nvPr>
            <p:ph type="pic" sz="quarter" idx="10"/>
          </p:nvPr>
        </p:nvSpPr>
        <p:spPr>
          <a:xfrm>
            <a:off x="0" y="0"/>
            <a:ext cx="2895269" cy="5143500"/>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18322" y="4860096"/>
            <a:ext cx="41619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pic>
        <p:nvPicPr>
          <p:cNvPr id="13" name="Picture 12">
            <a:extLst>
              <a:ext uri="{FF2B5EF4-FFF2-40B4-BE49-F238E27FC236}">
                <a16:creationId xmlns="" xmlns:a16="http://schemas.microsoft.com/office/drawing/2014/main" id="{7AE27AC7-B7F1-41AA-80F1-BBEE2D96877B}"/>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1615935710"/>
      </p:ext>
    </p:extLst>
  </p:cSld>
  <p:clrMapOvr>
    <a:masterClrMapping/>
  </p:clrMapOvr>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theme" Target="../theme/theme1.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Footer Placeholder 3"/>
          <p:cNvSpPr>
            <a:spLocks noGrp="1"/>
          </p:cNvSpPr>
          <p:nvPr>
            <p:ph type="ftr" sz="quarter" idx="3"/>
          </p:nvPr>
        </p:nvSpPr>
        <p:spPr>
          <a:xfrm>
            <a:off x="2703380" y="4881348"/>
            <a:ext cx="3740828" cy="194274"/>
          </a:xfrm>
          <a:prstGeom prst="rect">
            <a:avLst/>
          </a:prstGeom>
        </p:spPr>
        <p:txBody>
          <a:bodyPr vert="horz" lIns="91440" tIns="45720" rIns="91440" bIns="45720" rtlCol="0" anchor="ctr"/>
          <a:lstStyle>
            <a:lvl1pPr algn="ctr">
              <a:defRPr sz="800" b="0" i="0">
                <a:solidFill>
                  <a:schemeClr val="tx1">
                    <a:alpha val="50000"/>
                  </a:schemeClr>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Tree>
  </p:cSld>
  <p:clrMap bg1="lt1" tx1="dk1" bg2="lt2" tx2="dk2" accent1="accent1" accent2="accent2" accent3="accent3" accent4="accent4" accent5="accent5" accent6="accent6" hlink="hlink" folHlink="folHlink"/>
  <p:sldLayoutIdLst>
    <p:sldLayoutId id="2147483666" r:id="rId1"/>
    <p:sldLayoutId id="2147483663" r:id="rId2"/>
    <p:sldLayoutId id="2147483664" r:id="rId3"/>
    <p:sldLayoutId id="2147483665"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10" r:id="rId47"/>
    <p:sldLayoutId id="2147483711" r:id="rId48"/>
    <p:sldLayoutId id="2147483712" r:id="rId49"/>
    <p:sldLayoutId id="2147483713" r:id="rId50"/>
    <p:sldLayoutId id="2147483714" r:id="rId51"/>
    <p:sldLayoutId id="2147483715" r:id="rId52"/>
    <p:sldLayoutId id="2147483716" r:id="rId53"/>
    <p:sldLayoutId id="2147483717" r:id="rId54"/>
    <p:sldLayoutId id="2147483718" r:id="rId55"/>
    <p:sldLayoutId id="2147483719" r:id="rId56"/>
  </p:sldLayoutIdLst>
  <p:transition/>
  <p:hf hdr="0" ftr="0" dt="0"/>
  <p:txStyles>
    <p:titleStyle>
      <a:lvl1pPr algn="ctr" rtl="0" fontAlgn="base">
        <a:spcBef>
          <a:spcPct val="0"/>
        </a:spcBef>
        <a:spcAft>
          <a:spcPct val="0"/>
        </a:spcAft>
        <a:defRPr sz="4400">
          <a:solidFill>
            <a:schemeClr val="tx1"/>
          </a:solidFill>
          <a:latin typeface="+mj-lt"/>
          <a:ea typeface="+mj-ea"/>
          <a:cs typeface="+mj-cs"/>
          <a:sym typeface="Gill Sans" charset="0"/>
        </a:defRPr>
      </a:lvl1pPr>
      <a:lvl2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2pPr>
      <a:lvl3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3pPr>
      <a:lvl4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4pPr>
      <a:lvl5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5pPr>
      <a:lvl6pPr marL="17145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6pPr>
      <a:lvl7pPr marL="34290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7pPr>
      <a:lvl8pPr marL="51435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8pPr>
      <a:lvl9pPr marL="68580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9pPr>
    </p:titleStyle>
    <p:bodyStyle>
      <a:lvl1pPr algn="ctr" rtl="0" fontAlgn="base">
        <a:spcBef>
          <a:spcPct val="0"/>
        </a:spcBef>
        <a:spcAft>
          <a:spcPct val="0"/>
        </a:spcAft>
        <a:defRPr sz="1800">
          <a:solidFill>
            <a:schemeClr val="tx1"/>
          </a:solidFill>
          <a:latin typeface="+mn-lt"/>
          <a:ea typeface="+mn-ea"/>
          <a:cs typeface="+mn-cs"/>
          <a:sym typeface="Gill Sans" charset="0"/>
        </a:defRPr>
      </a:lvl1pPr>
      <a:lvl2pPr algn="ctr" rtl="0" fontAlgn="base">
        <a:spcBef>
          <a:spcPct val="0"/>
        </a:spcBef>
        <a:spcAft>
          <a:spcPct val="0"/>
        </a:spcAft>
        <a:defRPr sz="1800">
          <a:solidFill>
            <a:schemeClr val="tx1"/>
          </a:solidFill>
          <a:latin typeface="+mn-lt"/>
          <a:ea typeface="+mn-ea"/>
          <a:cs typeface="+mn-cs"/>
          <a:sym typeface="Gill Sans" charset="0"/>
        </a:defRPr>
      </a:lvl2pPr>
      <a:lvl3pPr algn="ctr" rtl="0" fontAlgn="base">
        <a:spcBef>
          <a:spcPct val="0"/>
        </a:spcBef>
        <a:spcAft>
          <a:spcPct val="0"/>
        </a:spcAft>
        <a:defRPr sz="1800">
          <a:solidFill>
            <a:schemeClr val="tx1"/>
          </a:solidFill>
          <a:latin typeface="+mn-lt"/>
          <a:ea typeface="+mn-ea"/>
          <a:cs typeface="+mn-cs"/>
          <a:sym typeface="Gill Sans" charset="0"/>
        </a:defRPr>
      </a:lvl3pPr>
      <a:lvl4pPr algn="ctr" rtl="0" fontAlgn="base">
        <a:spcBef>
          <a:spcPct val="0"/>
        </a:spcBef>
        <a:spcAft>
          <a:spcPct val="0"/>
        </a:spcAft>
        <a:defRPr sz="1800">
          <a:solidFill>
            <a:schemeClr val="tx1"/>
          </a:solidFill>
          <a:latin typeface="+mn-lt"/>
          <a:ea typeface="+mn-ea"/>
          <a:cs typeface="+mn-cs"/>
          <a:sym typeface="Gill Sans" charset="0"/>
        </a:defRPr>
      </a:lvl4pPr>
      <a:lvl5pPr algn="ctr" rtl="0" fontAlgn="base">
        <a:spcBef>
          <a:spcPct val="0"/>
        </a:spcBef>
        <a:spcAft>
          <a:spcPct val="0"/>
        </a:spcAft>
        <a:defRPr sz="1800">
          <a:solidFill>
            <a:schemeClr val="tx1"/>
          </a:solidFill>
          <a:latin typeface="+mn-lt"/>
          <a:ea typeface="+mn-ea"/>
          <a:cs typeface="+mn-cs"/>
          <a:sym typeface="Gill Sans" charset="0"/>
        </a:defRPr>
      </a:lvl5pPr>
      <a:lvl6pPr marL="171450" algn="ctr" rtl="0" fontAlgn="base">
        <a:spcBef>
          <a:spcPct val="0"/>
        </a:spcBef>
        <a:spcAft>
          <a:spcPct val="0"/>
        </a:spcAft>
        <a:defRPr sz="1800">
          <a:solidFill>
            <a:schemeClr val="tx1"/>
          </a:solidFill>
          <a:latin typeface="+mn-lt"/>
          <a:ea typeface="+mn-ea"/>
          <a:cs typeface="+mn-cs"/>
          <a:sym typeface="Gill Sans" charset="0"/>
        </a:defRPr>
      </a:lvl6pPr>
      <a:lvl7pPr marL="342900" algn="ctr" rtl="0" fontAlgn="base">
        <a:spcBef>
          <a:spcPct val="0"/>
        </a:spcBef>
        <a:spcAft>
          <a:spcPct val="0"/>
        </a:spcAft>
        <a:defRPr sz="1800">
          <a:solidFill>
            <a:schemeClr val="tx1"/>
          </a:solidFill>
          <a:latin typeface="+mn-lt"/>
          <a:ea typeface="+mn-ea"/>
          <a:cs typeface="+mn-cs"/>
          <a:sym typeface="Gill Sans" charset="0"/>
        </a:defRPr>
      </a:lvl7pPr>
      <a:lvl8pPr marL="514350" algn="ctr" rtl="0" fontAlgn="base">
        <a:spcBef>
          <a:spcPct val="0"/>
        </a:spcBef>
        <a:spcAft>
          <a:spcPct val="0"/>
        </a:spcAft>
        <a:defRPr sz="1800">
          <a:solidFill>
            <a:schemeClr val="tx1"/>
          </a:solidFill>
          <a:latin typeface="+mn-lt"/>
          <a:ea typeface="+mn-ea"/>
          <a:cs typeface="+mn-cs"/>
          <a:sym typeface="Gill Sans" charset="0"/>
        </a:defRPr>
      </a:lvl8pPr>
      <a:lvl9pPr marL="685800" algn="ctr" rtl="0" fontAlgn="base">
        <a:spcBef>
          <a:spcPct val="0"/>
        </a:spcBef>
        <a:spcAft>
          <a:spcPct val="0"/>
        </a:spcAft>
        <a:defRPr sz="1800">
          <a:solidFill>
            <a:schemeClr val="tx1"/>
          </a:solidFill>
          <a:latin typeface="+mn-lt"/>
          <a:ea typeface="+mn-ea"/>
          <a:cs typeface="+mn-cs"/>
          <a:sym typeface="Gill Sans" charset="0"/>
        </a:defRPr>
      </a:lvl9pPr>
    </p:bodyStyle>
    <p:otherStyle>
      <a:defPPr>
        <a:defRPr lang="en-US"/>
      </a:defPPr>
      <a:lvl1pPr marL="0" algn="l" defTabSz="171450" rtl="0" eaLnBrk="1" latinLnBrk="0" hangingPunct="1">
        <a:defRPr sz="700" kern="1200">
          <a:solidFill>
            <a:schemeClr val="tx1"/>
          </a:solidFill>
          <a:latin typeface="+mn-lt"/>
          <a:ea typeface="+mn-ea"/>
          <a:cs typeface="+mn-cs"/>
        </a:defRPr>
      </a:lvl1pPr>
      <a:lvl2pPr marL="171450" algn="l" defTabSz="171450" rtl="0" eaLnBrk="1" latinLnBrk="0" hangingPunct="1">
        <a:defRPr sz="700" kern="1200">
          <a:solidFill>
            <a:schemeClr val="tx1"/>
          </a:solidFill>
          <a:latin typeface="+mn-lt"/>
          <a:ea typeface="+mn-ea"/>
          <a:cs typeface="+mn-cs"/>
        </a:defRPr>
      </a:lvl2pPr>
      <a:lvl3pPr marL="342900" algn="l" defTabSz="171450" rtl="0" eaLnBrk="1" latinLnBrk="0" hangingPunct="1">
        <a:defRPr sz="700" kern="1200">
          <a:solidFill>
            <a:schemeClr val="tx1"/>
          </a:solidFill>
          <a:latin typeface="+mn-lt"/>
          <a:ea typeface="+mn-ea"/>
          <a:cs typeface="+mn-cs"/>
        </a:defRPr>
      </a:lvl3pPr>
      <a:lvl4pPr marL="514350" algn="l" defTabSz="171450" rtl="0" eaLnBrk="1" latinLnBrk="0" hangingPunct="1">
        <a:defRPr sz="700" kern="1200">
          <a:solidFill>
            <a:schemeClr val="tx1"/>
          </a:solidFill>
          <a:latin typeface="+mn-lt"/>
          <a:ea typeface="+mn-ea"/>
          <a:cs typeface="+mn-cs"/>
        </a:defRPr>
      </a:lvl4pPr>
      <a:lvl5pPr marL="685800" algn="l" defTabSz="171450" rtl="0" eaLnBrk="1" latinLnBrk="0" hangingPunct="1">
        <a:defRPr sz="700" kern="1200">
          <a:solidFill>
            <a:schemeClr val="tx1"/>
          </a:solidFill>
          <a:latin typeface="+mn-lt"/>
          <a:ea typeface="+mn-ea"/>
          <a:cs typeface="+mn-cs"/>
        </a:defRPr>
      </a:lvl5pPr>
      <a:lvl6pPr marL="857250" algn="l" defTabSz="171450" rtl="0" eaLnBrk="1" latinLnBrk="0" hangingPunct="1">
        <a:defRPr sz="700" kern="1200">
          <a:solidFill>
            <a:schemeClr val="tx1"/>
          </a:solidFill>
          <a:latin typeface="+mn-lt"/>
          <a:ea typeface="+mn-ea"/>
          <a:cs typeface="+mn-cs"/>
        </a:defRPr>
      </a:lvl6pPr>
      <a:lvl7pPr marL="1028700" algn="l" defTabSz="171450" rtl="0" eaLnBrk="1" latinLnBrk="0" hangingPunct="1">
        <a:defRPr sz="700" kern="1200">
          <a:solidFill>
            <a:schemeClr val="tx1"/>
          </a:solidFill>
          <a:latin typeface="+mn-lt"/>
          <a:ea typeface="+mn-ea"/>
          <a:cs typeface="+mn-cs"/>
        </a:defRPr>
      </a:lvl7pPr>
      <a:lvl8pPr marL="1200150" algn="l" defTabSz="171450" rtl="0" eaLnBrk="1" latinLnBrk="0" hangingPunct="1">
        <a:defRPr sz="700" kern="1200">
          <a:solidFill>
            <a:schemeClr val="tx1"/>
          </a:solidFill>
          <a:latin typeface="+mn-lt"/>
          <a:ea typeface="+mn-ea"/>
          <a:cs typeface="+mn-cs"/>
        </a:defRPr>
      </a:lvl8pPr>
      <a:lvl9pPr marL="1371600" algn="l" defTabSz="171450" rtl="0" eaLnBrk="1" latinLnBrk="0" hangingPunct="1">
        <a:defRPr sz="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a:extLst>
              <a:ext uri="{FF2B5EF4-FFF2-40B4-BE49-F238E27FC236}">
                <a16:creationId xmlns="" xmlns:a16="http://schemas.microsoft.com/office/drawing/2014/main" id="{9E7132D6-B32D-47F0-AADF-08AEFD088288}"/>
              </a:ext>
            </a:extLst>
          </p:cNvPr>
          <p:cNvPicPr>
            <a:picLocks noGrp="1" noChangeAspect="1"/>
          </p:cNvPicPr>
          <p:nvPr>
            <p:ph type="pic" sz="quarter" idx="10"/>
          </p:nvPr>
        </p:nvPicPr>
        <p:blipFill>
          <a:blip r:embed="rId2"/>
          <a:stretch>
            <a:fillRect/>
          </a:stretch>
        </p:blipFill>
        <p:spPr>
          <a:xfrm>
            <a:off x="0" y="0"/>
            <a:ext cx="9144000" cy="5143500"/>
          </a:xfrm>
        </p:spPr>
      </p:pic>
      <p:sp>
        <p:nvSpPr>
          <p:cNvPr id="16386" name="Rectangle 2"/>
          <p:cNvSpPr>
            <a:spLocks/>
          </p:cNvSpPr>
          <p:nvPr/>
        </p:nvSpPr>
        <p:spPr bwMode="auto">
          <a:xfrm>
            <a:off x="0" y="2928937"/>
            <a:ext cx="9144000" cy="2214563"/>
          </a:xfrm>
          <a:prstGeom prst="rect">
            <a:avLst/>
          </a:prstGeom>
          <a:gradFill flip="none" rotWithShape="1">
            <a:gsLst>
              <a:gs pos="100000">
                <a:srgbClr val="2276BF">
                  <a:alpha val="89804"/>
                </a:srgbClr>
              </a:gs>
              <a:gs pos="0">
                <a:srgbClr val="114373">
                  <a:alpha val="90000"/>
                </a:srgbClr>
              </a:gs>
              <a:gs pos="65000">
                <a:schemeClr val="accent3">
                  <a:alpha val="85000"/>
                </a:schemeClr>
              </a:gs>
            </a:gsLst>
            <a:lin ang="19200000" scaled="0"/>
            <a:tileRect/>
          </a:gradFill>
          <a:ln>
            <a:noFill/>
          </a:ln>
          <a:extLst/>
        </p:spPr>
        <p:txBody>
          <a:bodyPr lIns="0" tIns="0" rIns="0" bIns="0"/>
          <a:lstStyle/>
          <a:p>
            <a:endParaRPr lang="en-US" dirty="0"/>
          </a:p>
        </p:txBody>
      </p:sp>
      <p:sp>
        <p:nvSpPr>
          <p:cNvPr id="16389" name="Rectangle 5"/>
          <p:cNvSpPr>
            <a:spLocks/>
          </p:cNvSpPr>
          <p:nvPr/>
        </p:nvSpPr>
        <p:spPr bwMode="auto">
          <a:xfrm>
            <a:off x="153227" y="3116560"/>
            <a:ext cx="8836027"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r>
              <a:rPr lang="en-US" sz="4500" smtClean="0">
                <a:solidFill>
                  <a:schemeClr val="bg1"/>
                </a:solidFill>
                <a:latin typeface="Helvetica" panose="020B0604020202020204" pitchFamily="34" charset="0"/>
                <a:ea typeface="ＭＳ Ｐゴシック" charset="0"/>
                <a:cs typeface="Helvetica" panose="020B0604020202020204" pitchFamily="34" charset="0"/>
                <a:sym typeface="Bebas Neue" charset="0"/>
              </a:rPr>
              <a:t>CONTENT </a:t>
            </a:r>
            <a:r>
              <a:rPr lang="en-US" sz="4500" smtClean="0">
                <a:solidFill>
                  <a:schemeClr val="bg1"/>
                </a:solidFill>
                <a:latin typeface="Helvetica" panose="020B0604020202020204" pitchFamily="34" charset="0"/>
                <a:ea typeface="ＭＳ Ｐゴシック" charset="0"/>
                <a:cs typeface="Helvetica" panose="020B0604020202020204" pitchFamily="34" charset="0"/>
                <a:sym typeface="Bebas Neue" charset="0"/>
              </a:rPr>
              <a:t>THÁNG 7</a:t>
            </a:r>
            <a:endParaRPr lang="en-US" sz="4500" dirty="0">
              <a:solidFill>
                <a:schemeClr val="bg1"/>
              </a:solidFill>
              <a:latin typeface="Helvetica" panose="020B0604020202020204" pitchFamily="34" charset="0"/>
              <a:ea typeface="ＭＳ Ｐゴシック" charset="0"/>
              <a:cs typeface="Helvetica" panose="020B0604020202020204" pitchFamily="34" charset="0"/>
              <a:sym typeface="Bebas Neue" charset="0"/>
            </a:endParaRPr>
          </a:p>
        </p:txBody>
      </p:sp>
      <p:pic>
        <p:nvPicPr>
          <p:cNvPr id="6" name="Picture 5">
            <a:extLst>
              <a:ext uri="{FF2B5EF4-FFF2-40B4-BE49-F238E27FC236}">
                <a16:creationId xmlns="" xmlns:a16="http://schemas.microsoft.com/office/drawing/2014/main" id="{EE108554-AA76-45DA-AE80-2436C17ABE5F}"/>
              </a:ext>
            </a:extLst>
          </p:cNvPr>
          <p:cNvPicPr>
            <a:picLocks noChangeAspect="1"/>
          </p:cNvPicPr>
          <p:nvPr/>
        </p:nvPicPr>
        <p:blipFill>
          <a:blip r:embed="rId3"/>
          <a:stretch>
            <a:fillRect/>
          </a:stretch>
        </p:blipFill>
        <p:spPr>
          <a:xfrm>
            <a:off x="190375" y="168590"/>
            <a:ext cx="1998637" cy="1368152"/>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flip dir="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a:extLst>
              <a:ext uri="{FF2B5EF4-FFF2-40B4-BE49-F238E27FC236}">
                <a16:creationId xmlns="" xmlns:a16="http://schemas.microsoft.com/office/drawing/2014/main" id="{91FCAECF-8661-4181-90E1-A485E864813F}"/>
              </a:ext>
            </a:extLst>
          </p:cNvPr>
          <p:cNvPicPr>
            <a:picLocks noGrp="1" noChangeAspect="1"/>
          </p:cNvPicPr>
          <p:nvPr>
            <p:ph type="pic" sz="quarter" idx="10"/>
          </p:nvPr>
        </p:nvPicPr>
        <p:blipFill>
          <a:blip r:embed="rId2"/>
          <a:srcRect t="182" b="182"/>
          <a:stretch>
            <a:fillRect/>
          </a:stretch>
        </p:blipFill>
        <p:spPr>
          <a:xfrm>
            <a:off x="0" y="0"/>
            <a:ext cx="9177338" cy="5143500"/>
          </a:xfrm>
        </p:spPr>
      </p:pic>
      <p:sp>
        <p:nvSpPr>
          <p:cNvPr id="29" name="Rectangle 2">
            <a:extLst>
              <a:ext uri="{FF2B5EF4-FFF2-40B4-BE49-F238E27FC236}">
                <a16:creationId xmlns="" xmlns:a16="http://schemas.microsoft.com/office/drawing/2014/main" id="{FA177D50-0EC5-4320-9F29-FA8CD47B3B8B}"/>
              </a:ext>
            </a:extLst>
          </p:cNvPr>
          <p:cNvSpPr>
            <a:spLocks/>
          </p:cNvSpPr>
          <p:nvPr/>
        </p:nvSpPr>
        <p:spPr bwMode="auto">
          <a:xfrm>
            <a:off x="-9525" y="-3210"/>
            <a:ext cx="9186863" cy="5162550"/>
          </a:xfrm>
          <a:prstGeom prst="rect">
            <a:avLst/>
          </a:prstGeom>
          <a:gradFill>
            <a:gsLst>
              <a:gs pos="20000">
                <a:schemeClr val="tx1">
                  <a:alpha val="75000"/>
                </a:schemeClr>
              </a:gs>
              <a:gs pos="100000">
                <a:schemeClr val="accent3">
                  <a:lumMod val="50000"/>
                </a:schemeClr>
              </a:gs>
            </a:gsLst>
            <a:lin ang="15000000" scaled="0"/>
          </a:gradFill>
          <a:ln>
            <a:noFill/>
          </a:ln>
          <a:extLst/>
        </p:spPr>
        <p:txBody>
          <a:bodyPr lIns="0" tIns="0" rIns="0" bIns="0"/>
          <a:lstStyle/>
          <a:p>
            <a:endParaRPr lang="en-US">
              <a:latin typeface="Helvetica" panose="020B0604020202020204" pitchFamily="34" charset="0"/>
              <a:cs typeface="Helvetica" panose="020B0604020202020204" pitchFamily="34" charset="0"/>
            </a:endParaRPr>
          </a:p>
        </p:txBody>
      </p:sp>
      <p:pic>
        <p:nvPicPr>
          <p:cNvPr id="14" name="Picture 13">
            <a:extLst>
              <a:ext uri="{FF2B5EF4-FFF2-40B4-BE49-F238E27FC236}">
                <a16:creationId xmlns="" xmlns:a16="http://schemas.microsoft.com/office/drawing/2014/main" id="{31A71AA2-FB30-4ADF-8EFF-81DB3C432B5F}"/>
              </a:ext>
            </a:extLst>
          </p:cNvPr>
          <p:cNvPicPr>
            <a:picLocks noChangeAspect="1"/>
          </p:cNvPicPr>
          <p:nvPr/>
        </p:nvPicPr>
        <p:blipFill>
          <a:blip r:embed="rId3"/>
          <a:stretch>
            <a:fillRect/>
          </a:stretch>
        </p:blipFill>
        <p:spPr>
          <a:xfrm>
            <a:off x="3970535" y="1131590"/>
            <a:ext cx="1266825" cy="1266825"/>
          </a:xfrm>
          <a:prstGeom prst="rect">
            <a:avLst/>
          </a:prstGeom>
        </p:spPr>
      </p:pic>
      <p:sp>
        <p:nvSpPr>
          <p:cNvPr id="33" name="Rectangle 5">
            <a:extLst>
              <a:ext uri="{FF2B5EF4-FFF2-40B4-BE49-F238E27FC236}">
                <a16:creationId xmlns="" xmlns:a16="http://schemas.microsoft.com/office/drawing/2014/main" id="{8ECE5AEB-5BCA-4520-B05C-C2EF827B67D9}"/>
              </a:ext>
            </a:extLst>
          </p:cNvPr>
          <p:cNvSpPr>
            <a:spLocks/>
          </p:cNvSpPr>
          <p:nvPr/>
        </p:nvSpPr>
        <p:spPr bwMode="auto">
          <a:xfrm>
            <a:off x="993577" y="3219822"/>
            <a:ext cx="7169944" cy="324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ts val="1200"/>
              </a:lnSpc>
            </a:pPr>
            <a:r>
              <a:rPr lang="en-US" sz="1800" dirty="0">
                <a:solidFill>
                  <a:srgbClr val="FFFFFF"/>
                </a:solidFill>
                <a:latin typeface="Helvetica" panose="020B0604020202020204" pitchFamily="34" charset="0"/>
                <a:ea typeface="Lato" charset="0"/>
                <a:cs typeface="Helvetica" panose="020B0604020202020204" pitchFamily="34" charset="0"/>
                <a:sym typeface="Lato Light" charset="0"/>
              </a:rPr>
              <a:t>For Your Interest</a:t>
            </a:r>
          </a:p>
        </p:txBody>
      </p:sp>
      <p:sp>
        <p:nvSpPr>
          <p:cNvPr id="35" name="Rectangle 3">
            <a:extLst>
              <a:ext uri="{FF2B5EF4-FFF2-40B4-BE49-F238E27FC236}">
                <a16:creationId xmlns="" xmlns:a16="http://schemas.microsoft.com/office/drawing/2014/main" id="{1820BE75-0B19-42E6-829B-027FE17604BD}"/>
              </a:ext>
            </a:extLst>
          </p:cNvPr>
          <p:cNvSpPr>
            <a:spLocks/>
          </p:cNvSpPr>
          <p:nvPr/>
        </p:nvSpPr>
        <p:spPr bwMode="auto">
          <a:xfrm>
            <a:off x="1715492" y="2333625"/>
            <a:ext cx="5736828"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5600" dirty="0">
                <a:solidFill>
                  <a:schemeClr val="bg1"/>
                </a:solidFill>
                <a:latin typeface="Helvetica" panose="020B0604020202020204" pitchFamily="34" charset="0"/>
                <a:ea typeface="Bebas Neue" charset="0"/>
                <a:cs typeface="Helvetica" panose="020B0604020202020204" pitchFamily="34" charset="0"/>
                <a:sym typeface="Bebas Neue" charset="0"/>
              </a:rPr>
              <a:t>Thank </a:t>
            </a:r>
            <a:r>
              <a:rPr lang="en-US" sz="5600" dirty="0">
                <a:solidFill>
                  <a:srgbClr val="4496FA"/>
                </a:solidFill>
                <a:latin typeface="Helvetica" panose="020B0604020202020204" pitchFamily="34" charset="0"/>
                <a:ea typeface="Bebas Neue" charset="0"/>
                <a:cs typeface="Helvetica" panose="020B0604020202020204" pitchFamily="34" charset="0"/>
                <a:sym typeface="Bebas Neue" charset="0"/>
              </a:rPr>
              <a:t>You!</a:t>
            </a:r>
          </a:p>
        </p:txBody>
      </p:sp>
    </p:spTree>
    <p:extLst>
      <p:ext uri="{BB962C8B-B14F-4D97-AF65-F5344CB8AC3E}">
        <p14:creationId xmlns:p14="http://schemas.microsoft.com/office/powerpoint/2010/main" val="2143493320"/>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C3929991-3F91-D343-BFF2-32848ABE790B}" type="slidenum">
              <a:rPr lang="en-US" smtClean="0"/>
              <a:pPr/>
              <a:t>2</a:t>
            </a:fld>
            <a:endParaRPr lang="en-US" dirty="0"/>
          </a:p>
        </p:txBody>
      </p:sp>
      <p:sp>
        <p:nvSpPr>
          <p:cNvPr id="3" name="TextBox 2"/>
          <p:cNvSpPr txBox="1"/>
          <p:nvPr/>
        </p:nvSpPr>
        <p:spPr>
          <a:xfrm>
            <a:off x="3491880" y="339502"/>
            <a:ext cx="5184576" cy="4154984"/>
          </a:xfrm>
          <a:prstGeom prst="rect">
            <a:avLst/>
          </a:prstGeom>
          <a:noFill/>
        </p:spPr>
        <p:txBody>
          <a:bodyPr wrap="square" rtlCol="0">
            <a:spAutoFit/>
          </a:bodyPr>
          <a:lstStyle/>
          <a:p>
            <a:pPr algn="just"/>
            <a:r>
              <a:rPr lang="vi-VN" sz="1200">
                <a:latin typeface="Helvetica" panose="020B0604020202020204" pitchFamily="34" charset="0"/>
                <a:cs typeface="Helvetica" panose="020B0604020202020204" pitchFamily="34" charset="0"/>
              </a:rPr>
              <a:t>“Cầu thủ số 13 của Tây Ban Nha đang dẫn bóng, anh ấy đang chuyền cho đồng đội đang đứng ở vòng cấm</a:t>
            </a:r>
            <a:r>
              <a:rPr lang="vi-VN" sz="1200">
                <a:latin typeface="Helvetica" panose="020B0604020202020204" pitchFamily="34" charset="0"/>
                <a:cs typeface="Helvetica" panose="020B0604020202020204" pitchFamily="34" charset="0"/>
              </a:rPr>
              <a:t>….” </a:t>
            </a:r>
            <a:endParaRPr lang="en-US" sz="1200" smtClean="0">
              <a:latin typeface="Helvetica" panose="020B0604020202020204" pitchFamily="34" charset="0"/>
              <a:cs typeface="Helvetica" panose="020B0604020202020204" pitchFamily="34" charset="0"/>
            </a:endParaRPr>
          </a:p>
          <a:p>
            <a:pPr algn="just"/>
            <a:endParaRPr lang="en-US" sz="1200">
              <a:latin typeface="Helvetica" panose="020B0604020202020204" pitchFamily="34" charset="0"/>
              <a:cs typeface="Helvetica" panose="020B0604020202020204" pitchFamily="34" charset="0"/>
            </a:endParaRPr>
          </a:p>
          <a:p>
            <a:pPr algn="just"/>
            <a:r>
              <a:rPr lang="vi-VN" sz="1200" smtClean="0">
                <a:latin typeface="Helvetica" panose="020B0604020202020204" pitchFamily="34" charset="0"/>
                <a:cs typeface="Helvetica" panose="020B0604020202020204" pitchFamily="34" charset="0"/>
              </a:rPr>
              <a:t>“</a:t>
            </a:r>
            <a:r>
              <a:rPr lang="vi-VN" sz="1200">
                <a:latin typeface="Helvetica" panose="020B0604020202020204" pitchFamily="34" charset="0"/>
                <a:cs typeface="Helvetica" panose="020B0604020202020204" pitchFamily="34" charset="0"/>
              </a:rPr>
              <a:t>Rột…rột….rột…” – Bụng bạn đang “biểu tình” vì chỉ ăn có 1 chén cơm từ chiều tới giờ đã là 1 giờ sáng</a:t>
            </a:r>
            <a:r>
              <a:rPr lang="vi-VN" sz="1200">
                <a:latin typeface="Helvetica" panose="020B0604020202020204" pitchFamily="34" charset="0"/>
                <a:cs typeface="Helvetica" panose="020B0604020202020204" pitchFamily="34" charset="0"/>
              </a:rPr>
              <a:t>. </a:t>
            </a:r>
            <a:endParaRPr lang="en-US" sz="1200" smtClean="0">
              <a:latin typeface="Helvetica" panose="020B0604020202020204" pitchFamily="34" charset="0"/>
              <a:cs typeface="Helvetica" panose="020B0604020202020204" pitchFamily="34" charset="0"/>
            </a:endParaRPr>
          </a:p>
          <a:p>
            <a:pPr algn="just"/>
            <a:endParaRPr lang="en-US" sz="1200">
              <a:latin typeface="Helvetica" panose="020B0604020202020204" pitchFamily="34" charset="0"/>
              <a:cs typeface="Helvetica" panose="020B0604020202020204" pitchFamily="34" charset="0"/>
            </a:endParaRPr>
          </a:p>
          <a:p>
            <a:pPr algn="just"/>
            <a:r>
              <a:rPr lang="vi-VN" sz="1200" smtClean="0">
                <a:latin typeface="Helvetica" panose="020B0604020202020204" pitchFamily="34" charset="0"/>
                <a:cs typeface="Helvetica" panose="020B0604020202020204" pitchFamily="34" charset="0"/>
              </a:rPr>
              <a:t>“</a:t>
            </a:r>
            <a:r>
              <a:rPr lang="vi-VN" sz="1200">
                <a:latin typeface="Helvetica" panose="020B0604020202020204" pitchFamily="34" charset="0"/>
                <a:cs typeface="Helvetica" panose="020B0604020202020204" pitchFamily="34" charset="0"/>
              </a:rPr>
              <a:t>Vâng, lại là cầu thủ số 13, bây giờ anh ta đang vượt qua được hàng phòng ngự của đối phương. Súttttttttttttt</a:t>
            </a:r>
            <a:r>
              <a:rPr lang="vi-VN" sz="1200">
                <a:latin typeface="Helvetica" panose="020B0604020202020204" pitchFamily="34" charset="0"/>
                <a:cs typeface="Helvetica" panose="020B0604020202020204" pitchFamily="34" charset="0"/>
              </a:rPr>
              <a:t>…..” </a:t>
            </a:r>
            <a:endParaRPr lang="en-US" sz="1200" smtClean="0">
              <a:latin typeface="Helvetica" panose="020B0604020202020204" pitchFamily="34" charset="0"/>
              <a:cs typeface="Helvetica" panose="020B0604020202020204" pitchFamily="34" charset="0"/>
            </a:endParaRPr>
          </a:p>
          <a:p>
            <a:pPr algn="just"/>
            <a:endParaRPr lang="en-US" sz="1200">
              <a:latin typeface="Helvetica" panose="020B0604020202020204" pitchFamily="34" charset="0"/>
              <a:cs typeface="Helvetica" panose="020B0604020202020204" pitchFamily="34" charset="0"/>
            </a:endParaRPr>
          </a:p>
          <a:p>
            <a:pPr algn="just"/>
            <a:r>
              <a:rPr lang="vi-VN" sz="1200" smtClean="0">
                <a:latin typeface="Helvetica" panose="020B0604020202020204" pitchFamily="34" charset="0"/>
                <a:cs typeface="Helvetica" panose="020B0604020202020204" pitchFamily="34" charset="0"/>
              </a:rPr>
              <a:t>“</a:t>
            </a:r>
            <a:r>
              <a:rPr lang="vi-VN" sz="1200">
                <a:latin typeface="Helvetica" panose="020B0604020202020204" pitchFamily="34" charset="0"/>
                <a:cs typeface="Helvetica" panose="020B0604020202020204" pitchFamily="34" charset="0"/>
              </a:rPr>
              <a:t>Rột ….rột….rột….” – Cái bụng đói thật sự không thể làm bạn tập trung vào trận đấu được mặc dù trên sân đang diễn ra những pha bóng gay cấn</a:t>
            </a:r>
            <a:r>
              <a:rPr lang="vi-VN" sz="1200">
                <a:latin typeface="Helvetica" panose="020B0604020202020204" pitchFamily="34" charset="0"/>
                <a:cs typeface="Helvetica" panose="020B0604020202020204" pitchFamily="34" charset="0"/>
              </a:rPr>
              <a:t>. </a:t>
            </a:r>
            <a:endParaRPr lang="en-US" sz="1200" smtClean="0">
              <a:latin typeface="Helvetica" panose="020B0604020202020204" pitchFamily="34" charset="0"/>
              <a:cs typeface="Helvetica" panose="020B0604020202020204" pitchFamily="34" charset="0"/>
            </a:endParaRPr>
          </a:p>
          <a:p>
            <a:pPr algn="just"/>
            <a:endParaRPr lang="en-US" sz="1200">
              <a:latin typeface="Helvetica" panose="020B0604020202020204" pitchFamily="34" charset="0"/>
              <a:cs typeface="Helvetica" panose="020B0604020202020204" pitchFamily="34" charset="0"/>
            </a:endParaRPr>
          </a:p>
          <a:p>
            <a:pPr algn="just"/>
            <a:r>
              <a:rPr lang="vi-VN" sz="1200" smtClean="0">
                <a:latin typeface="Helvetica" panose="020B0604020202020204" pitchFamily="34" charset="0"/>
                <a:cs typeface="Helvetica" panose="020B0604020202020204" pitchFamily="34" charset="0"/>
              </a:rPr>
              <a:t>Không </a:t>
            </a:r>
            <a:r>
              <a:rPr lang="vi-VN" sz="1200">
                <a:latin typeface="Helvetica" panose="020B0604020202020204" pitchFamily="34" charset="0"/>
                <a:cs typeface="Helvetica" panose="020B0604020202020204" pitchFamily="34" charset="0"/>
              </a:rPr>
              <a:t>sao không sao, đã có Bích Chi Food lo vụ này rồi! Tranh thủ 15 phút nghỉ giữa hiệp, xé ngay một gói bún bò Huế Bích Chi Food, đổ nước sôi vào. Tada! Chỉ 5 phút sau bạn đã có ngay một tô bún thơm phức ăn lót dạ để sung sức cổ vũ cho đội bóng yêu thích</a:t>
            </a:r>
            <a:r>
              <a:rPr lang="vi-VN" sz="1200">
                <a:latin typeface="Helvetica" panose="020B0604020202020204" pitchFamily="34" charset="0"/>
                <a:cs typeface="Helvetica" panose="020B0604020202020204" pitchFamily="34" charset="0"/>
              </a:rPr>
              <a:t>! </a:t>
            </a:r>
            <a:endParaRPr lang="en-US" sz="1200" smtClean="0">
              <a:latin typeface="Helvetica" panose="020B0604020202020204" pitchFamily="34" charset="0"/>
              <a:cs typeface="Helvetica" panose="020B0604020202020204" pitchFamily="34" charset="0"/>
            </a:endParaRPr>
          </a:p>
          <a:p>
            <a:pPr algn="just"/>
            <a:endParaRPr lang="en-US" sz="1200">
              <a:latin typeface="Helvetica" panose="020B0604020202020204" pitchFamily="34" charset="0"/>
              <a:cs typeface="Helvetica" panose="020B0604020202020204" pitchFamily="34" charset="0"/>
            </a:endParaRPr>
          </a:p>
          <a:p>
            <a:pPr algn="just"/>
            <a:r>
              <a:rPr lang="vi-VN" sz="1200" smtClean="0">
                <a:latin typeface="Helvetica" panose="020B0604020202020204" pitchFamily="34" charset="0"/>
                <a:cs typeface="Helvetica" panose="020B0604020202020204" pitchFamily="34" charset="0"/>
              </a:rPr>
              <a:t>#</a:t>
            </a:r>
            <a:r>
              <a:rPr lang="vi-VN" sz="1200">
                <a:latin typeface="Helvetica" panose="020B0604020202020204" pitchFamily="34" charset="0"/>
                <a:cs typeface="Helvetica" panose="020B0604020202020204" pitchFamily="34" charset="0"/>
              </a:rPr>
              <a:t>BichChiFood </a:t>
            </a:r>
            <a:endParaRPr lang="en-US" sz="1200" smtClean="0">
              <a:latin typeface="Helvetica" panose="020B0604020202020204" pitchFamily="34" charset="0"/>
              <a:cs typeface="Helvetica" panose="020B0604020202020204" pitchFamily="34" charset="0"/>
            </a:endParaRPr>
          </a:p>
          <a:p>
            <a:pPr algn="just"/>
            <a:endParaRPr lang="en-US" sz="1200">
              <a:latin typeface="Helvetica" panose="020B0604020202020204" pitchFamily="34" charset="0"/>
              <a:cs typeface="Helvetica" panose="020B0604020202020204" pitchFamily="34" charset="0"/>
            </a:endParaRPr>
          </a:p>
          <a:p>
            <a:pPr algn="just"/>
            <a:r>
              <a:rPr lang="vi-VN" sz="1200" smtClean="0">
                <a:latin typeface="Helvetica" panose="020B0604020202020204" pitchFamily="34" charset="0"/>
                <a:cs typeface="Helvetica" panose="020B0604020202020204" pitchFamily="34" charset="0"/>
              </a:rPr>
              <a:t>*</a:t>
            </a:r>
            <a:r>
              <a:rPr lang="vi-VN" sz="1200">
                <a:latin typeface="Helvetica" panose="020B0604020202020204" pitchFamily="34" charset="0"/>
                <a:cs typeface="Helvetica" panose="020B0604020202020204" pitchFamily="34" charset="0"/>
              </a:rPr>
              <a:t>Post này sẽ được edit content cho phù hợp với thực tế khi tới ngày post </a:t>
            </a:r>
            <a:r>
              <a:rPr lang="vi-VN" sz="1200">
                <a:latin typeface="Helvetica" panose="020B0604020202020204" pitchFamily="34" charset="0"/>
                <a:cs typeface="Helvetica" panose="020B0604020202020204" pitchFamily="34" charset="0"/>
              </a:rPr>
              <a:t/>
            </a:r>
            <a:br>
              <a:rPr lang="vi-VN" sz="1200">
                <a:latin typeface="Helvetica" panose="020B0604020202020204" pitchFamily="34" charset="0"/>
                <a:cs typeface="Helvetica" panose="020B0604020202020204" pitchFamily="34" charset="0"/>
              </a:rPr>
            </a:br>
            <a:endParaRPr lang="en-US" sz="120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213312295"/>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C3929991-3F91-D343-BFF2-32848ABE790B}" type="slidenum">
              <a:rPr lang="en-US" smtClean="0"/>
              <a:pPr/>
              <a:t>3</a:t>
            </a:fld>
            <a:endParaRPr lang="en-US" dirty="0"/>
          </a:p>
        </p:txBody>
      </p:sp>
      <p:sp>
        <p:nvSpPr>
          <p:cNvPr id="4" name="TextBox 3"/>
          <p:cNvSpPr txBox="1"/>
          <p:nvPr/>
        </p:nvSpPr>
        <p:spPr>
          <a:xfrm>
            <a:off x="3995936" y="267494"/>
            <a:ext cx="4896544" cy="4401205"/>
          </a:xfrm>
          <a:prstGeom prst="rect">
            <a:avLst/>
          </a:prstGeom>
          <a:noFill/>
        </p:spPr>
        <p:txBody>
          <a:bodyPr wrap="square" rtlCol="0">
            <a:spAutoFit/>
          </a:bodyPr>
          <a:lstStyle/>
          <a:p>
            <a:pPr algn="just"/>
            <a:r>
              <a:rPr lang="vi-VN" sz="1400">
                <a:latin typeface="Helvetica" panose="020B0604020202020204" pitchFamily="34" charset="0"/>
                <a:cs typeface="Helvetica" panose="020B0604020202020204" pitchFamily="34" charset="0"/>
              </a:rPr>
              <a:t>TV hình ảnh rõ nét – Đã </a:t>
            </a:r>
            <a:r>
              <a:rPr lang="vi-VN" sz="1400">
                <a:latin typeface="Helvetica" panose="020B0604020202020204" pitchFamily="34" charset="0"/>
                <a:cs typeface="Helvetica" panose="020B0604020202020204" pitchFamily="34" charset="0"/>
              </a:rPr>
              <a:t>có </a:t>
            </a:r>
            <a:endParaRPr lang="en-US" sz="1400" smtClean="0">
              <a:latin typeface="Helvetica" panose="020B0604020202020204" pitchFamily="34" charset="0"/>
              <a:cs typeface="Helvetica" panose="020B0604020202020204" pitchFamily="34" charset="0"/>
            </a:endParaRPr>
          </a:p>
          <a:p>
            <a:pPr algn="just"/>
            <a:endParaRPr lang="en-US" sz="1400">
              <a:latin typeface="Helvetica" panose="020B0604020202020204" pitchFamily="34" charset="0"/>
              <a:cs typeface="Helvetica" panose="020B0604020202020204" pitchFamily="34" charset="0"/>
            </a:endParaRPr>
          </a:p>
          <a:p>
            <a:pPr algn="just"/>
            <a:r>
              <a:rPr lang="vi-VN" sz="1400" smtClean="0">
                <a:latin typeface="Helvetica" panose="020B0604020202020204" pitchFamily="34" charset="0"/>
                <a:cs typeface="Helvetica" panose="020B0604020202020204" pitchFamily="34" charset="0"/>
              </a:rPr>
              <a:t>Dàn </a:t>
            </a:r>
            <a:r>
              <a:rPr lang="vi-VN" sz="1400">
                <a:latin typeface="Helvetica" panose="020B0604020202020204" pitchFamily="34" charset="0"/>
                <a:cs typeface="Helvetica" panose="020B0604020202020204" pitchFamily="34" charset="0"/>
              </a:rPr>
              <a:t>loa âm thanh sống động – Đã </a:t>
            </a:r>
            <a:r>
              <a:rPr lang="vi-VN" sz="1400">
                <a:latin typeface="Helvetica" panose="020B0604020202020204" pitchFamily="34" charset="0"/>
                <a:cs typeface="Helvetica" panose="020B0604020202020204" pitchFamily="34" charset="0"/>
              </a:rPr>
              <a:t>có </a:t>
            </a:r>
            <a:endParaRPr lang="en-US" sz="1400" smtClean="0">
              <a:latin typeface="Helvetica" panose="020B0604020202020204" pitchFamily="34" charset="0"/>
              <a:cs typeface="Helvetica" panose="020B0604020202020204" pitchFamily="34" charset="0"/>
            </a:endParaRPr>
          </a:p>
          <a:p>
            <a:pPr algn="just"/>
            <a:endParaRPr lang="en-US" sz="1400">
              <a:latin typeface="Helvetica" panose="020B0604020202020204" pitchFamily="34" charset="0"/>
              <a:cs typeface="Helvetica" panose="020B0604020202020204" pitchFamily="34" charset="0"/>
            </a:endParaRPr>
          </a:p>
          <a:p>
            <a:pPr algn="just"/>
            <a:r>
              <a:rPr lang="vi-VN" sz="1400" smtClean="0">
                <a:latin typeface="Helvetica" panose="020B0604020202020204" pitchFamily="34" charset="0"/>
                <a:cs typeface="Helvetica" panose="020B0604020202020204" pitchFamily="34" charset="0"/>
              </a:rPr>
              <a:t>Hội </a:t>
            </a:r>
            <a:r>
              <a:rPr lang="vi-VN" sz="1400">
                <a:latin typeface="Helvetica" panose="020B0604020202020204" pitchFamily="34" charset="0"/>
                <a:cs typeface="Helvetica" panose="020B0604020202020204" pitchFamily="34" charset="0"/>
              </a:rPr>
              <a:t>mấy ông bạn thân chí cốt – Đã </a:t>
            </a:r>
            <a:r>
              <a:rPr lang="vi-VN" sz="1400">
                <a:latin typeface="Helvetica" panose="020B0604020202020204" pitchFamily="34" charset="0"/>
                <a:cs typeface="Helvetica" panose="020B0604020202020204" pitchFamily="34" charset="0"/>
              </a:rPr>
              <a:t>có </a:t>
            </a:r>
            <a:endParaRPr lang="en-US" sz="1400" smtClean="0">
              <a:latin typeface="Helvetica" panose="020B0604020202020204" pitchFamily="34" charset="0"/>
              <a:cs typeface="Helvetica" panose="020B0604020202020204" pitchFamily="34" charset="0"/>
            </a:endParaRPr>
          </a:p>
          <a:p>
            <a:pPr algn="just"/>
            <a:endParaRPr lang="en-US" sz="1400">
              <a:latin typeface="Helvetica" panose="020B0604020202020204" pitchFamily="34" charset="0"/>
              <a:cs typeface="Helvetica" panose="020B0604020202020204" pitchFamily="34" charset="0"/>
            </a:endParaRPr>
          </a:p>
          <a:p>
            <a:pPr algn="just"/>
            <a:r>
              <a:rPr lang="vi-VN" sz="1400" smtClean="0">
                <a:latin typeface="Helvetica" panose="020B0604020202020204" pitchFamily="34" charset="0"/>
                <a:cs typeface="Helvetica" panose="020B0604020202020204" pitchFamily="34" charset="0"/>
              </a:rPr>
              <a:t>Vài </a:t>
            </a:r>
            <a:r>
              <a:rPr lang="vi-VN" sz="1400">
                <a:latin typeface="Helvetica" panose="020B0604020202020204" pitchFamily="34" charset="0"/>
                <a:cs typeface="Helvetica" panose="020B0604020202020204" pitchFamily="34" charset="0"/>
              </a:rPr>
              <a:t>ly bia cho sảng khoái – Đã </a:t>
            </a:r>
            <a:r>
              <a:rPr lang="vi-VN" sz="1400">
                <a:latin typeface="Helvetica" panose="020B0604020202020204" pitchFamily="34" charset="0"/>
                <a:cs typeface="Helvetica" panose="020B0604020202020204" pitchFamily="34" charset="0"/>
              </a:rPr>
              <a:t>có </a:t>
            </a:r>
            <a:endParaRPr lang="en-US" sz="1400" smtClean="0">
              <a:latin typeface="Helvetica" panose="020B0604020202020204" pitchFamily="34" charset="0"/>
              <a:cs typeface="Helvetica" panose="020B0604020202020204" pitchFamily="34" charset="0"/>
            </a:endParaRPr>
          </a:p>
          <a:p>
            <a:pPr algn="just"/>
            <a:endParaRPr lang="en-US" sz="1400">
              <a:latin typeface="Helvetica" panose="020B0604020202020204" pitchFamily="34" charset="0"/>
              <a:cs typeface="Helvetica" panose="020B0604020202020204" pitchFamily="34" charset="0"/>
            </a:endParaRPr>
          </a:p>
          <a:p>
            <a:pPr algn="just"/>
            <a:r>
              <a:rPr lang="vi-VN" sz="1400" smtClean="0">
                <a:latin typeface="Helvetica" panose="020B0604020202020204" pitchFamily="34" charset="0"/>
                <a:cs typeface="Helvetica" panose="020B0604020202020204" pitchFamily="34" charset="0"/>
              </a:rPr>
              <a:t>Uầy</a:t>
            </a:r>
            <a:r>
              <a:rPr lang="vi-VN" sz="1400">
                <a:latin typeface="Helvetica" panose="020B0604020202020204" pitchFamily="34" charset="0"/>
                <a:cs typeface="Helvetica" panose="020B0604020202020204" pitchFamily="34" charset="0"/>
              </a:rPr>
              <a:t>, nhưng thấy vẫn còn thấy thiếu thiếu cái gì cho trận bóng tối nay vậy ta? Đúng rồi! Có bia thì phải có đồ nhắm chứ! Trong bếp có bịch bánh phồng tôm Bích Chi, lấy ra chiên để nhắm với bia là đúng bài quá xá! Trận bóng hay, có thêm bánh phồng tôm Bích Chi giòn giòn béo béo, uống thêm ly bia lành lạnh rồi cùng bàn luận với mấy ông bạn chí cốt thì tuyệt cú mèo mùa World Cup rồi</a:t>
            </a:r>
            <a:r>
              <a:rPr lang="vi-VN" sz="1400">
                <a:latin typeface="Helvetica" panose="020B0604020202020204" pitchFamily="34" charset="0"/>
                <a:cs typeface="Helvetica" panose="020B0604020202020204" pitchFamily="34" charset="0"/>
              </a:rPr>
              <a:t>! </a:t>
            </a:r>
            <a:endParaRPr lang="en-US" sz="1400" smtClean="0">
              <a:latin typeface="Helvetica" panose="020B0604020202020204" pitchFamily="34" charset="0"/>
              <a:cs typeface="Helvetica" panose="020B0604020202020204" pitchFamily="34" charset="0"/>
            </a:endParaRPr>
          </a:p>
          <a:p>
            <a:pPr algn="just"/>
            <a:endParaRPr lang="en-US" sz="1400">
              <a:latin typeface="Helvetica" panose="020B0604020202020204" pitchFamily="34" charset="0"/>
              <a:cs typeface="Helvetica" panose="020B0604020202020204" pitchFamily="34" charset="0"/>
            </a:endParaRPr>
          </a:p>
          <a:p>
            <a:pPr algn="just"/>
            <a:r>
              <a:rPr lang="vi-VN" sz="1400" smtClean="0">
                <a:latin typeface="Helvetica" panose="020B0604020202020204" pitchFamily="34" charset="0"/>
                <a:cs typeface="Helvetica" panose="020B0604020202020204" pitchFamily="34" charset="0"/>
              </a:rPr>
              <a:t>Vào </a:t>
            </a:r>
            <a:r>
              <a:rPr lang="vi-VN" sz="1400">
                <a:latin typeface="Helvetica" panose="020B0604020202020204" pitchFamily="34" charset="0"/>
                <a:cs typeface="Helvetica" panose="020B0604020202020204" pitchFamily="34" charset="0"/>
              </a:rPr>
              <a:t>bếp ngay chứ chờ gì nữa nào bạn ơi</a:t>
            </a:r>
            <a:r>
              <a:rPr lang="vi-VN" sz="1400">
                <a:latin typeface="Helvetica" panose="020B0604020202020204" pitchFamily="34" charset="0"/>
                <a:cs typeface="Helvetica" panose="020B0604020202020204" pitchFamily="34" charset="0"/>
              </a:rPr>
              <a:t>! </a:t>
            </a:r>
            <a:endParaRPr lang="en-US" sz="1400" smtClean="0">
              <a:latin typeface="Helvetica" panose="020B0604020202020204" pitchFamily="34" charset="0"/>
              <a:cs typeface="Helvetica" panose="020B0604020202020204" pitchFamily="34" charset="0"/>
            </a:endParaRPr>
          </a:p>
          <a:p>
            <a:pPr algn="l"/>
            <a:endParaRPr lang="en-US" sz="1400">
              <a:latin typeface="Helvetica" panose="020B0604020202020204" pitchFamily="34" charset="0"/>
              <a:cs typeface="Helvetica" panose="020B0604020202020204" pitchFamily="34" charset="0"/>
            </a:endParaRPr>
          </a:p>
          <a:p>
            <a:pPr algn="l"/>
            <a:r>
              <a:rPr lang="vi-VN" sz="1400" smtClean="0">
                <a:latin typeface="Helvetica" panose="020B0604020202020204" pitchFamily="34" charset="0"/>
                <a:cs typeface="Helvetica" panose="020B0604020202020204" pitchFamily="34" charset="0"/>
              </a:rPr>
              <a:t>#</a:t>
            </a:r>
            <a:r>
              <a:rPr lang="vi-VN" sz="1400">
                <a:latin typeface="Helvetica" panose="020B0604020202020204" pitchFamily="34" charset="0"/>
                <a:cs typeface="Helvetica" panose="020B0604020202020204" pitchFamily="34" charset="0"/>
              </a:rPr>
              <a:t>BichChiFood </a:t>
            </a:r>
            <a:r>
              <a:rPr lang="vi-VN" sz="1400">
                <a:latin typeface="Helvetica" panose="020B0604020202020204" pitchFamily="34" charset="0"/>
                <a:cs typeface="Helvetica" panose="020B0604020202020204" pitchFamily="34" charset="0"/>
              </a:rPr>
              <a:t/>
            </a:r>
            <a:br>
              <a:rPr lang="vi-VN" sz="1400">
                <a:latin typeface="Helvetica" panose="020B0604020202020204" pitchFamily="34" charset="0"/>
                <a:cs typeface="Helvetica" panose="020B0604020202020204" pitchFamily="34" charset="0"/>
              </a:rPr>
            </a:br>
            <a:endParaRPr lang="en-US" sz="140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755289463"/>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C3929991-3F91-D343-BFF2-32848ABE790B}" type="slidenum">
              <a:rPr lang="en-US" smtClean="0"/>
              <a:pPr/>
              <a:t>4</a:t>
            </a:fld>
            <a:endParaRPr lang="en-US" dirty="0"/>
          </a:p>
        </p:txBody>
      </p:sp>
      <p:sp>
        <p:nvSpPr>
          <p:cNvPr id="4" name="TextBox 3"/>
          <p:cNvSpPr txBox="1"/>
          <p:nvPr/>
        </p:nvSpPr>
        <p:spPr>
          <a:xfrm>
            <a:off x="2699792" y="0"/>
            <a:ext cx="6264696" cy="4939814"/>
          </a:xfrm>
          <a:prstGeom prst="rect">
            <a:avLst/>
          </a:prstGeom>
          <a:noFill/>
        </p:spPr>
        <p:txBody>
          <a:bodyPr wrap="square" rtlCol="0">
            <a:spAutoFit/>
          </a:bodyPr>
          <a:lstStyle/>
          <a:p>
            <a:pPr algn="just"/>
            <a:r>
              <a:rPr lang="vi-VN" sz="900">
                <a:latin typeface="Helvetica" panose="020B0604020202020204" pitchFamily="34" charset="0"/>
                <a:cs typeface="Helvetica" panose="020B0604020202020204" pitchFamily="34" charset="0"/>
              </a:rPr>
              <a:t>"BẢO BỐI" GIÚP MẸ CHĂM SÓC GIA </a:t>
            </a:r>
            <a:r>
              <a:rPr lang="vi-VN" sz="900">
                <a:latin typeface="Helvetica" panose="020B0604020202020204" pitchFamily="34" charset="0"/>
                <a:cs typeface="Helvetica" panose="020B0604020202020204" pitchFamily="34" charset="0"/>
              </a:rPr>
              <a:t>ĐÌNH </a:t>
            </a:r>
            <a:endParaRPr lang="en-US" sz="900" smtClean="0">
              <a:latin typeface="Helvetica" panose="020B0604020202020204" pitchFamily="34" charset="0"/>
              <a:cs typeface="Helvetica" panose="020B0604020202020204" pitchFamily="34" charset="0"/>
            </a:endParaRPr>
          </a:p>
          <a:p>
            <a:pPr algn="just"/>
            <a:endParaRPr lang="en-US" sz="900" smtClean="0">
              <a:latin typeface="Helvetica" panose="020B0604020202020204" pitchFamily="34" charset="0"/>
              <a:cs typeface="Helvetica" panose="020B0604020202020204" pitchFamily="34" charset="0"/>
            </a:endParaRPr>
          </a:p>
          <a:p>
            <a:pPr algn="just"/>
            <a:r>
              <a:rPr lang="vi-VN" sz="900" smtClean="0">
                <a:latin typeface="Helvetica" panose="020B0604020202020204" pitchFamily="34" charset="0"/>
                <a:cs typeface="Helvetica" panose="020B0604020202020204" pitchFamily="34" charset="0"/>
              </a:rPr>
              <a:t>Vào </a:t>
            </a:r>
            <a:r>
              <a:rPr lang="vi-VN" sz="900">
                <a:latin typeface="Helvetica" panose="020B0604020202020204" pitchFamily="34" charset="0"/>
                <a:cs typeface="Helvetica" panose="020B0604020202020204" pitchFamily="34" charset="0"/>
              </a:rPr>
              <a:t>những dịp cuối tuần hay những lúc nhà bạn đã ngán những món ăn quen thuộc nên bạn muốn nấu một món ăn đặc biệt cho gia đình mình? Bạn sẽ nấu món hủ tiếu ưa thích của cả nhà? Một nồi miến măng gà lạ miệng? Hoặc là bún gạo xào hải sản hay phở bò giàu dinh dưỡng</a:t>
            </a:r>
            <a:r>
              <a:rPr lang="vi-VN" sz="900">
                <a:latin typeface="Helvetica" panose="020B0604020202020204" pitchFamily="34" charset="0"/>
                <a:cs typeface="Helvetica" panose="020B0604020202020204" pitchFamily="34" charset="0"/>
              </a:rPr>
              <a:t>? </a:t>
            </a:r>
            <a:endParaRPr lang="en-US" sz="900" smtClean="0">
              <a:latin typeface="Helvetica" panose="020B0604020202020204" pitchFamily="34" charset="0"/>
              <a:cs typeface="Helvetica" panose="020B0604020202020204" pitchFamily="34" charset="0"/>
            </a:endParaRPr>
          </a:p>
          <a:p>
            <a:pPr algn="just"/>
            <a:endParaRPr lang="en-US" sz="900">
              <a:latin typeface="Helvetica" panose="020B0604020202020204" pitchFamily="34" charset="0"/>
              <a:cs typeface="Helvetica" panose="020B0604020202020204" pitchFamily="34" charset="0"/>
            </a:endParaRPr>
          </a:p>
          <a:p>
            <a:pPr algn="just"/>
            <a:r>
              <a:rPr lang="vi-VN" sz="900" smtClean="0">
                <a:latin typeface="Helvetica" panose="020B0604020202020204" pitchFamily="34" charset="0"/>
                <a:cs typeface="Helvetica" panose="020B0604020202020204" pitchFamily="34" charset="0"/>
              </a:rPr>
              <a:t>Bộ </a:t>
            </a:r>
            <a:r>
              <a:rPr lang="vi-VN" sz="900">
                <a:latin typeface="Helvetica" panose="020B0604020202020204" pitchFamily="34" charset="0"/>
                <a:cs typeface="Helvetica" panose="020B0604020202020204" pitchFamily="34" charset="0"/>
              </a:rPr>
              <a:t>sản phẩm sơ chế của Bích Chi Food gồm hủ tiếu bột lọc, miến đậu xanh, bún gạo và sợi phở sẽ giúp bạn hoàn thành những món ăn ngon miệng thật tiện lợi và nhanh chóng</a:t>
            </a:r>
            <a:r>
              <a:rPr lang="vi-VN" sz="900">
                <a:latin typeface="Helvetica" panose="020B0604020202020204" pitchFamily="34" charset="0"/>
                <a:cs typeface="Helvetica" panose="020B0604020202020204" pitchFamily="34" charset="0"/>
              </a:rPr>
              <a:t>! </a:t>
            </a:r>
            <a:endParaRPr lang="en-US" sz="900" smtClean="0">
              <a:latin typeface="Helvetica" panose="020B0604020202020204" pitchFamily="34" charset="0"/>
              <a:cs typeface="Helvetica" panose="020B0604020202020204" pitchFamily="34" charset="0"/>
            </a:endParaRPr>
          </a:p>
          <a:p>
            <a:pPr algn="just"/>
            <a:endParaRPr lang="en-US" sz="900">
              <a:latin typeface="Helvetica" panose="020B0604020202020204" pitchFamily="34" charset="0"/>
              <a:cs typeface="Helvetica" panose="020B0604020202020204" pitchFamily="34" charset="0"/>
            </a:endParaRPr>
          </a:p>
          <a:p>
            <a:pPr algn="just"/>
            <a:r>
              <a:rPr lang="vi-VN" sz="900" smtClean="0">
                <a:latin typeface="Helvetica" panose="020B0604020202020204" pitchFamily="34" charset="0"/>
                <a:cs typeface="Helvetica" panose="020B0604020202020204" pitchFamily="34" charset="0"/>
              </a:rPr>
              <a:t>Một </a:t>
            </a:r>
            <a:r>
              <a:rPr lang="vi-VN" sz="900">
                <a:latin typeface="Helvetica" panose="020B0604020202020204" pitchFamily="34" charset="0"/>
                <a:cs typeface="Helvetica" panose="020B0604020202020204" pitchFamily="34" charset="0"/>
              </a:rPr>
              <a:t>bữa ăn ngon miệng và ấm cúng đang chờ đón cả gia đình! Cùng chia sẻ những công thức nấu ăn hữu ích này đến mọi người nào</a:t>
            </a:r>
            <a:r>
              <a:rPr lang="vi-VN" sz="900">
                <a:latin typeface="Helvetica" panose="020B0604020202020204" pitchFamily="34" charset="0"/>
                <a:cs typeface="Helvetica" panose="020B0604020202020204" pitchFamily="34" charset="0"/>
              </a:rPr>
              <a:t>! </a:t>
            </a:r>
            <a:endParaRPr lang="en-US" sz="900" smtClean="0">
              <a:latin typeface="Helvetica" panose="020B0604020202020204" pitchFamily="34" charset="0"/>
              <a:cs typeface="Helvetica" panose="020B0604020202020204" pitchFamily="34" charset="0"/>
            </a:endParaRPr>
          </a:p>
          <a:p>
            <a:pPr algn="just"/>
            <a:endParaRPr lang="en-US" sz="900">
              <a:latin typeface="Helvetica" panose="020B0604020202020204" pitchFamily="34" charset="0"/>
              <a:cs typeface="Helvetica" panose="020B0604020202020204" pitchFamily="34" charset="0"/>
            </a:endParaRPr>
          </a:p>
          <a:p>
            <a:pPr algn="just"/>
            <a:r>
              <a:rPr lang="vi-VN" sz="900" smtClean="0">
                <a:latin typeface="Helvetica" panose="020B0604020202020204" pitchFamily="34" charset="0"/>
                <a:cs typeface="Helvetica" panose="020B0604020202020204" pitchFamily="34" charset="0"/>
              </a:rPr>
              <a:t>#</a:t>
            </a:r>
            <a:r>
              <a:rPr lang="vi-VN" sz="900">
                <a:latin typeface="Helvetica" panose="020B0604020202020204" pitchFamily="34" charset="0"/>
                <a:cs typeface="Helvetica" panose="020B0604020202020204" pitchFamily="34" charset="0"/>
              </a:rPr>
              <a:t>BichChiFood #</a:t>
            </a:r>
            <a:r>
              <a:rPr lang="vi-VN" sz="900">
                <a:latin typeface="Helvetica" panose="020B0604020202020204" pitchFamily="34" charset="0"/>
                <a:cs typeface="Helvetica" panose="020B0604020202020204" pitchFamily="34" charset="0"/>
              </a:rPr>
              <a:t>SanPhamSoCheBichChi </a:t>
            </a:r>
            <a:endParaRPr lang="en-US" sz="900" smtClean="0">
              <a:latin typeface="Helvetica" panose="020B0604020202020204" pitchFamily="34" charset="0"/>
              <a:cs typeface="Helvetica" panose="020B0604020202020204" pitchFamily="34" charset="0"/>
            </a:endParaRPr>
          </a:p>
          <a:p>
            <a:pPr algn="just"/>
            <a:endParaRPr lang="en-US" sz="900">
              <a:latin typeface="Helvetica" panose="020B0604020202020204" pitchFamily="34" charset="0"/>
              <a:cs typeface="Helvetica" panose="020B0604020202020204" pitchFamily="34" charset="0"/>
            </a:endParaRPr>
          </a:p>
          <a:p>
            <a:pPr algn="just"/>
            <a:r>
              <a:rPr lang="vi-VN" sz="900" smtClean="0">
                <a:latin typeface="Helvetica" panose="020B0604020202020204" pitchFamily="34" charset="0"/>
                <a:cs typeface="Helvetica" panose="020B0604020202020204" pitchFamily="34" charset="0"/>
              </a:rPr>
              <a:t>CAPTION </a:t>
            </a:r>
            <a:r>
              <a:rPr lang="vi-VN" sz="900">
                <a:latin typeface="Helvetica" panose="020B0604020202020204" pitchFamily="34" charset="0"/>
                <a:cs typeface="Helvetica" panose="020B0604020202020204" pitchFamily="34" charset="0"/>
              </a:rPr>
              <a:t>TRONG TỪNG </a:t>
            </a:r>
            <a:r>
              <a:rPr lang="vi-VN" sz="900">
                <a:latin typeface="Helvetica" panose="020B0604020202020204" pitchFamily="34" charset="0"/>
                <a:cs typeface="Helvetica" panose="020B0604020202020204" pitchFamily="34" charset="0"/>
              </a:rPr>
              <a:t>HÌNH</a:t>
            </a:r>
            <a:r>
              <a:rPr lang="vi-VN" sz="900" smtClean="0">
                <a:latin typeface="Helvetica" panose="020B0604020202020204" pitchFamily="34" charset="0"/>
                <a:cs typeface="Helvetica" panose="020B0604020202020204" pitchFamily="34" charset="0"/>
              </a:rPr>
              <a:t>:</a:t>
            </a:r>
            <a:endParaRPr lang="en-US" sz="900" smtClean="0">
              <a:latin typeface="Helvetica" panose="020B0604020202020204" pitchFamily="34" charset="0"/>
              <a:cs typeface="Helvetica" panose="020B0604020202020204" pitchFamily="34" charset="0"/>
            </a:endParaRPr>
          </a:p>
          <a:p>
            <a:pPr algn="just"/>
            <a:r>
              <a:rPr lang="vi-VN" sz="900" smtClean="0">
                <a:latin typeface="Helvetica" panose="020B0604020202020204" pitchFamily="34" charset="0"/>
                <a:cs typeface="Helvetica" panose="020B0604020202020204" pitchFamily="34" charset="0"/>
              </a:rPr>
              <a:t>Hình </a:t>
            </a:r>
            <a:r>
              <a:rPr lang="vi-VN" sz="900">
                <a:latin typeface="Helvetica" panose="020B0604020202020204" pitchFamily="34" charset="0"/>
                <a:cs typeface="Helvetica" panose="020B0604020202020204" pitchFamily="34" charset="0"/>
              </a:rPr>
              <a:t>1</a:t>
            </a:r>
            <a:r>
              <a:rPr lang="vi-VN" sz="900">
                <a:latin typeface="Helvetica" panose="020B0604020202020204" pitchFamily="34" charset="0"/>
                <a:cs typeface="Helvetica" panose="020B0604020202020204" pitchFamily="34" charset="0"/>
              </a:rPr>
              <a:t>: </a:t>
            </a:r>
            <a:endParaRPr lang="en-US" sz="900" smtClean="0">
              <a:latin typeface="Helvetica" panose="020B0604020202020204" pitchFamily="34" charset="0"/>
              <a:cs typeface="Helvetica" panose="020B0604020202020204" pitchFamily="34" charset="0"/>
            </a:endParaRPr>
          </a:p>
          <a:p>
            <a:pPr algn="just"/>
            <a:endParaRPr lang="en-US" sz="900">
              <a:latin typeface="Helvetica" panose="020B0604020202020204" pitchFamily="34" charset="0"/>
              <a:cs typeface="Helvetica" panose="020B0604020202020204" pitchFamily="34" charset="0"/>
            </a:endParaRPr>
          </a:p>
          <a:p>
            <a:pPr algn="just"/>
            <a:r>
              <a:rPr lang="vi-VN" sz="900" smtClean="0">
                <a:latin typeface="Helvetica" panose="020B0604020202020204" pitchFamily="34" charset="0"/>
                <a:cs typeface="Helvetica" panose="020B0604020202020204" pitchFamily="34" charset="0"/>
              </a:rPr>
              <a:t>Hình 2:</a:t>
            </a:r>
            <a:r>
              <a:rPr lang="en-US" sz="900" smtClean="0">
                <a:latin typeface="Helvetica" panose="020B0604020202020204" pitchFamily="34" charset="0"/>
                <a:cs typeface="Helvetica" panose="020B0604020202020204" pitchFamily="34" charset="0"/>
              </a:rPr>
              <a:t> </a:t>
            </a:r>
            <a:r>
              <a:rPr lang="vi-VN" sz="900" smtClean="0">
                <a:latin typeface="Helvetica" panose="020B0604020202020204" pitchFamily="34" charset="0"/>
                <a:cs typeface="Helvetica" panose="020B0604020202020204" pitchFamily="34" charset="0"/>
              </a:rPr>
              <a:t>Hủ </a:t>
            </a:r>
            <a:r>
              <a:rPr lang="vi-VN" sz="900">
                <a:latin typeface="Helvetica" panose="020B0604020202020204" pitchFamily="34" charset="0"/>
                <a:cs typeface="Helvetica" panose="020B0604020202020204" pitchFamily="34" charset="0"/>
              </a:rPr>
              <a:t>tiếu bột lọc Bích Chi </a:t>
            </a:r>
            <a:r>
              <a:rPr lang="vi-VN" sz="900">
                <a:latin typeface="Helvetica" panose="020B0604020202020204" pitchFamily="34" charset="0"/>
                <a:cs typeface="Helvetica" panose="020B0604020202020204" pitchFamily="34" charset="0"/>
              </a:rPr>
              <a:t>Food </a:t>
            </a:r>
            <a:endParaRPr lang="en-US" sz="900">
              <a:latin typeface="Helvetica" panose="020B0604020202020204" pitchFamily="34" charset="0"/>
              <a:cs typeface="Helvetica" panose="020B0604020202020204" pitchFamily="34" charset="0"/>
            </a:endParaRPr>
          </a:p>
          <a:p>
            <a:pPr algn="just"/>
            <a:r>
              <a:rPr lang="en-US" sz="900"/>
              <a:t>Hủ tiếu bột lọc Bích </a:t>
            </a:r>
            <a:r>
              <a:rPr lang="en-US" sz="900"/>
              <a:t>Chi </a:t>
            </a:r>
            <a:r>
              <a:rPr lang="en-US" sz="900" smtClean="0"/>
              <a:t>Food </a:t>
            </a:r>
            <a:r>
              <a:rPr lang="vi-VN" sz="900" smtClean="0">
                <a:latin typeface="Helvetica" panose="020B0604020202020204" pitchFamily="34" charset="0"/>
                <a:cs typeface="Helvetica" panose="020B0604020202020204" pitchFamily="34" charset="0"/>
              </a:rPr>
              <a:t>được </a:t>
            </a:r>
            <a:r>
              <a:rPr lang="vi-VN" sz="900">
                <a:latin typeface="Helvetica" panose="020B0604020202020204" pitchFamily="34" charset="0"/>
                <a:cs typeface="Helvetica" panose="020B0604020202020204" pitchFamily="34" charset="0"/>
              </a:rPr>
              <a:t>sản xuất từ gạo nguyên chất, không sử dụng các chất phụ gia. Sợi hủ tiếu khi nấu chín sẽ giữ được độ dai giòn, không bở. Đây sẽ là bí quyết để món hủ tiếu ngon miệng hơn</a:t>
            </a:r>
            <a:r>
              <a:rPr lang="vi-VN" sz="900">
                <a:latin typeface="Helvetica" panose="020B0604020202020204" pitchFamily="34" charset="0"/>
                <a:cs typeface="Helvetica" panose="020B0604020202020204" pitchFamily="34" charset="0"/>
              </a:rPr>
              <a:t>. </a:t>
            </a:r>
            <a:endParaRPr lang="en-US" sz="900" smtClean="0">
              <a:latin typeface="Helvetica" panose="020B0604020202020204" pitchFamily="34" charset="0"/>
              <a:cs typeface="Helvetica" panose="020B0604020202020204" pitchFamily="34" charset="0"/>
            </a:endParaRPr>
          </a:p>
          <a:p>
            <a:pPr algn="just"/>
            <a:endParaRPr lang="en-US" sz="900">
              <a:latin typeface="Helvetica" panose="020B0604020202020204" pitchFamily="34" charset="0"/>
              <a:cs typeface="Helvetica" panose="020B0604020202020204" pitchFamily="34" charset="0"/>
            </a:endParaRPr>
          </a:p>
          <a:p>
            <a:pPr algn="just"/>
            <a:r>
              <a:rPr lang="vi-VN" sz="900" smtClean="0">
                <a:latin typeface="Helvetica" panose="020B0604020202020204" pitchFamily="34" charset="0"/>
                <a:cs typeface="Helvetica" panose="020B0604020202020204" pitchFamily="34" charset="0"/>
              </a:rPr>
              <a:t>Hình </a:t>
            </a:r>
            <a:r>
              <a:rPr lang="vi-VN" sz="900">
                <a:latin typeface="Helvetica" panose="020B0604020202020204" pitchFamily="34" charset="0"/>
                <a:cs typeface="Helvetica" panose="020B0604020202020204" pitchFamily="34" charset="0"/>
              </a:rPr>
              <a:t>3: Miến đậu xanh Bích Chi </a:t>
            </a:r>
            <a:r>
              <a:rPr lang="vi-VN" sz="900">
                <a:latin typeface="Helvetica" panose="020B0604020202020204" pitchFamily="34" charset="0"/>
                <a:cs typeface="Helvetica" panose="020B0604020202020204" pitchFamily="34" charset="0"/>
              </a:rPr>
              <a:t>Food </a:t>
            </a:r>
            <a:endParaRPr lang="en-US" sz="900" smtClean="0">
              <a:latin typeface="Helvetica" panose="020B0604020202020204" pitchFamily="34" charset="0"/>
              <a:cs typeface="Helvetica" panose="020B0604020202020204" pitchFamily="34" charset="0"/>
            </a:endParaRPr>
          </a:p>
          <a:p>
            <a:pPr algn="just"/>
            <a:r>
              <a:rPr lang="en-US" sz="900" smtClean="0">
                <a:latin typeface="Helvetica" panose="020B0604020202020204" pitchFamily="34" charset="0"/>
                <a:cs typeface="Helvetica" panose="020B0604020202020204" pitchFamily="34" charset="0"/>
              </a:rPr>
              <a:t>Đ</a:t>
            </a:r>
            <a:r>
              <a:rPr lang="vi-VN" sz="900" smtClean="0">
                <a:latin typeface="Helvetica" panose="020B0604020202020204" pitchFamily="34" charset="0"/>
                <a:cs typeface="Helvetica" panose="020B0604020202020204" pitchFamily="34" charset="0"/>
              </a:rPr>
              <a:t>ược </a:t>
            </a:r>
            <a:r>
              <a:rPr lang="vi-VN" sz="900">
                <a:latin typeface="Helvetica" panose="020B0604020202020204" pitchFamily="34" charset="0"/>
                <a:cs typeface="Helvetica" panose="020B0604020202020204" pitchFamily="34" charset="0"/>
              </a:rPr>
              <a:t>sản xuất từ bột đậu xanh, nước và muối, hoàn toàn không có hàn the, miến đậu xanh Bích Chi Food có vị thơm bùi và nhiều dinh dưỡng hơn các loại miến thường. Miến đậu xanh có thể thực hiện các món như miến nấu, miến xào,….mà vẫn giữ được độ dai, mềm cần thiết</a:t>
            </a:r>
            <a:r>
              <a:rPr lang="vi-VN" sz="900">
                <a:latin typeface="Helvetica" panose="020B0604020202020204" pitchFamily="34" charset="0"/>
                <a:cs typeface="Helvetica" panose="020B0604020202020204" pitchFamily="34" charset="0"/>
              </a:rPr>
              <a:t>. </a:t>
            </a:r>
            <a:endParaRPr lang="en-US" sz="900" smtClean="0">
              <a:latin typeface="Helvetica" panose="020B0604020202020204" pitchFamily="34" charset="0"/>
              <a:cs typeface="Helvetica" panose="020B0604020202020204" pitchFamily="34" charset="0"/>
            </a:endParaRPr>
          </a:p>
          <a:p>
            <a:pPr algn="just"/>
            <a:endParaRPr lang="en-US" sz="900">
              <a:latin typeface="Helvetica" panose="020B0604020202020204" pitchFamily="34" charset="0"/>
              <a:cs typeface="Helvetica" panose="020B0604020202020204" pitchFamily="34" charset="0"/>
            </a:endParaRPr>
          </a:p>
          <a:p>
            <a:pPr algn="just"/>
            <a:r>
              <a:rPr lang="vi-VN" sz="900" smtClean="0">
                <a:latin typeface="Helvetica" panose="020B0604020202020204" pitchFamily="34" charset="0"/>
                <a:cs typeface="Helvetica" panose="020B0604020202020204" pitchFamily="34" charset="0"/>
              </a:rPr>
              <a:t>Hình </a:t>
            </a:r>
            <a:r>
              <a:rPr lang="vi-VN" sz="900">
                <a:latin typeface="Helvetica" panose="020B0604020202020204" pitchFamily="34" charset="0"/>
                <a:cs typeface="Helvetica" panose="020B0604020202020204" pitchFamily="34" charset="0"/>
              </a:rPr>
              <a:t>4: Bún gạo Nàng Hương Bích Chi </a:t>
            </a:r>
            <a:r>
              <a:rPr lang="vi-VN" sz="900">
                <a:latin typeface="Helvetica" panose="020B0604020202020204" pitchFamily="34" charset="0"/>
                <a:cs typeface="Helvetica" panose="020B0604020202020204" pitchFamily="34" charset="0"/>
              </a:rPr>
              <a:t>Food </a:t>
            </a:r>
            <a:endParaRPr lang="en-US" sz="900" smtClean="0">
              <a:latin typeface="Helvetica" panose="020B0604020202020204" pitchFamily="34" charset="0"/>
              <a:cs typeface="Helvetica" panose="020B0604020202020204" pitchFamily="34" charset="0"/>
            </a:endParaRPr>
          </a:p>
          <a:p>
            <a:pPr algn="just"/>
            <a:r>
              <a:rPr lang="vi-VN" sz="900" smtClean="0">
                <a:latin typeface="Helvetica" panose="020B0604020202020204" pitchFamily="34" charset="0"/>
                <a:cs typeface="Helvetica" panose="020B0604020202020204" pitchFamily="34" charset="0"/>
              </a:rPr>
              <a:t>Gạo </a:t>
            </a:r>
            <a:r>
              <a:rPr lang="vi-VN" sz="900">
                <a:latin typeface="Helvetica" panose="020B0604020202020204" pitchFamily="34" charset="0"/>
                <a:cs typeface="Helvetica" panose="020B0604020202020204" pitchFamily="34" charset="0"/>
              </a:rPr>
              <a:t>Nàng Hương hảo hạng là nguyên liệu để sản xuất nên bún gạo Nàng Hương Bích Chi Food. Sử dụng sản phẩm tự nhiên, không chất phụ gia độc hại, bún gạo Nàng Hương Bích Chi Food sẽ mang đến những món bún dai ngon, hấp dẫn</a:t>
            </a:r>
            <a:r>
              <a:rPr lang="vi-VN" sz="900">
                <a:latin typeface="Helvetica" panose="020B0604020202020204" pitchFamily="34" charset="0"/>
                <a:cs typeface="Helvetica" panose="020B0604020202020204" pitchFamily="34" charset="0"/>
              </a:rPr>
              <a:t>. </a:t>
            </a:r>
            <a:endParaRPr lang="en-US" sz="900" smtClean="0">
              <a:latin typeface="Helvetica" panose="020B0604020202020204" pitchFamily="34" charset="0"/>
              <a:cs typeface="Helvetica" panose="020B0604020202020204" pitchFamily="34" charset="0"/>
            </a:endParaRPr>
          </a:p>
          <a:p>
            <a:pPr algn="just"/>
            <a:endParaRPr lang="en-US" sz="900">
              <a:latin typeface="Helvetica" panose="020B0604020202020204" pitchFamily="34" charset="0"/>
              <a:cs typeface="Helvetica" panose="020B0604020202020204" pitchFamily="34" charset="0"/>
            </a:endParaRPr>
          </a:p>
          <a:p>
            <a:pPr algn="l"/>
            <a:r>
              <a:rPr lang="vi-VN" sz="900" smtClean="0">
                <a:latin typeface="Helvetica" panose="020B0604020202020204" pitchFamily="34" charset="0"/>
                <a:cs typeface="Helvetica" panose="020B0604020202020204" pitchFamily="34" charset="0"/>
              </a:rPr>
              <a:t>Hình </a:t>
            </a:r>
            <a:r>
              <a:rPr lang="vi-VN" sz="900">
                <a:latin typeface="Helvetica" panose="020B0604020202020204" pitchFamily="34" charset="0"/>
                <a:cs typeface="Helvetica" panose="020B0604020202020204" pitchFamily="34" charset="0"/>
              </a:rPr>
              <a:t>5: Vina phở Bích Chi </a:t>
            </a:r>
            <a:r>
              <a:rPr lang="vi-VN" sz="900">
                <a:latin typeface="Helvetica" panose="020B0604020202020204" pitchFamily="34" charset="0"/>
                <a:cs typeface="Helvetica" panose="020B0604020202020204" pitchFamily="34" charset="0"/>
              </a:rPr>
              <a:t>Food </a:t>
            </a:r>
            <a:endParaRPr lang="en-US" sz="900" smtClean="0">
              <a:latin typeface="Helvetica" panose="020B0604020202020204" pitchFamily="34" charset="0"/>
              <a:cs typeface="Helvetica" panose="020B0604020202020204" pitchFamily="34" charset="0"/>
            </a:endParaRPr>
          </a:p>
          <a:p>
            <a:pPr algn="l"/>
            <a:r>
              <a:rPr lang="vi-VN" sz="900" smtClean="0">
                <a:latin typeface="Helvetica" panose="020B0604020202020204" pitchFamily="34" charset="0"/>
                <a:cs typeface="Helvetica" panose="020B0604020202020204" pitchFamily="34" charset="0"/>
              </a:rPr>
              <a:t>Được </a:t>
            </a:r>
            <a:r>
              <a:rPr lang="vi-VN" sz="900">
                <a:latin typeface="Helvetica" panose="020B0604020202020204" pitchFamily="34" charset="0"/>
                <a:cs typeface="Helvetica" panose="020B0604020202020204" pitchFamily="34" charset="0"/>
              </a:rPr>
              <a:t>sản xuất từ bột gạo nguyên chất theo công thức đặc biệt cùng hương vị đặc trưng hơn so với các sản phẩm cùng loại, Vina phở Bích Chi có sợi mềm, mỏng, dai vừa phải cho một món ăn hoàn hảo. </a:t>
            </a:r>
            <a:r>
              <a:rPr lang="vi-VN" sz="900">
                <a:latin typeface="Helvetica" panose="020B0604020202020204" pitchFamily="34" charset="0"/>
                <a:cs typeface="Helvetica" panose="020B0604020202020204" pitchFamily="34" charset="0"/>
              </a:rPr>
              <a:t/>
            </a:r>
            <a:br>
              <a:rPr lang="vi-VN" sz="900">
                <a:latin typeface="Helvetica" panose="020B0604020202020204" pitchFamily="34" charset="0"/>
                <a:cs typeface="Helvetica" panose="020B0604020202020204" pitchFamily="34" charset="0"/>
              </a:rPr>
            </a:br>
            <a:endParaRPr lang="en-US" sz="90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3079002240"/>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C3929991-3F91-D343-BFF2-32848ABE790B}" type="slidenum">
              <a:rPr lang="en-US" smtClean="0"/>
              <a:pPr/>
              <a:t>5</a:t>
            </a:fld>
            <a:endParaRPr lang="en-US" dirty="0"/>
          </a:p>
        </p:txBody>
      </p:sp>
      <p:sp>
        <p:nvSpPr>
          <p:cNvPr id="3" name="TextBox 2"/>
          <p:cNvSpPr txBox="1"/>
          <p:nvPr/>
        </p:nvSpPr>
        <p:spPr>
          <a:xfrm>
            <a:off x="3851920" y="555526"/>
            <a:ext cx="4968552" cy="3600986"/>
          </a:xfrm>
          <a:prstGeom prst="rect">
            <a:avLst/>
          </a:prstGeom>
          <a:noFill/>
        </p:spPr>
        <p:txBody>
          <a:bodyPr wrap="square" rtlCol="0">
            <a:spAutoFit/>
          </a:bodyPr>
          <a:lstStyle/>
          <a:p>
            <a:pPr algn="just"/>
            <a:r>
              <a:rPr lang="vi-VN" sz="1200">
                <a:latin typeface="Helvetica" panose="020B0604020202020204" pitchFamily="34" charset="0"/>
                <a:cs typeface="Helvetica" panose="020B0604020202020204" pitchFamily="34" charset="0"/>
              </a:rPr>
              <a:t>Cuối tuần này bạn vẫn đang băn khoăn sẽ nấu gì cho cả nhà bồ dưỡng sau cả tuần làm việc vất vả? Nếu vẫn còn chưa quyết định được, Bích Chi Food có một gợi ý thú vị dành cho bạn đấy! Hãy thử làm món gỏi cuốn để đãi cả nhà xem </a:t>
            </a:r>
            <a:r>
              <a:rPr lang="vi-VN" sz="1200">
                <a:latin typeface="Helvetica" panose="020B0604020202020204" pitchFamily="34" charset="0"/>
                <a:cs typeface="Helvetica" panose="020B0604020202020204" pitchFamily="34" charset="0"/>
              </a:rPr>
              <a:t>nhé</a:t>
            </a:r>
            <a:r>
              <a:rPr lang="vi-VN" sz="1200" smtClean="0">
                <a:latin typeface="Helvetica" panose="020B0604020202020204" pitchFamily="34" charset="0"/>
                <a:cs typeface="Helvetica" panose="020B0604020202020204" pitchFamily="34" charset="0"/>
              </a:rPr>
              <a:t>!</a:t>
            </a:r>
            <a:endParaRPr lang="en-US" sz="1200" smtClean="0">
              <a:latin typeface="Helvetica" panose="020B0604020202020204" pitchFamily="34" charset="0"/>
              <a:cs typeface="Helvetica" panose="020B0604020202020204" pitchFamily="34" charset="0"/>
            </a:endParaRPr>
          </a:p>
          <a:p>
            <a:pPr algn="just"/>
            <a:endParaRPr lang="en-US" sz="1200">
              <a:latin typeface="Helvetica" panose="020B0604020202020204" pitchFamily="34" charset="0"/>
              <a:cs typeface="Helvetica" panose="020B0604020202020204" pitchFamily="34" charset="0"/>
            </a:endParaRPr>
          </a:p>
          <a:p>
            <a:pPr algn="just"/>
            <a:r>
              <a:rPr lang="vi-VN" sz="1200" smtClean="0">
                <a:latin typeface="Helvetica" panose="020B0604020202020204" pitchFamily="34" charset="0"/>
                <a:cs typeface="Helvetica" panose="020B0604020202020204" pitchFamily="34" charset="0"/>
              </a:rPr>
              <a:t>Món </a:t>
            </a:r>
            <a:r>
              <a:rPr lang="vi-VN" sz="1200">
                <a:latin typeface="Helvetica" panose="020B0604020202020204" pitchFamily="34" charset="0"/>
                <a:cs typeface="Helvetica" panose="020B0604020202020204" pitchFamily="34" charset="0"/>
              </a:rPr>
              <a:t>gỏi cuốn với rau xanh, tôm, thịt,… sẽ là món ăn đủ chất dinh dưỡng cho gia đình bạn hồi phục năng lượng. Đặc biệt, với bánh tráng Bích Chi Food, bạn sẽ có những cuốn gỏi cuốn thật dẻo, thật mềm và ngon miệng đấy</a:t>
            </a:r>
            <a:r>
              <a:rPr lang="vi-VN" sz="1200">
                <a:latin typeface="Helvetica" panose="020B0604020202020204" pitchFamily="34" charset="0"/>
                <a:cs typeface="Helvetica" panose="020B0604020202020204" pitchFamily="34" charset="0"/>
              </a:rPr>
              <a:t>! </a:t>
            </a:r>
            <a:endParaRPr lang="en-US" sz="1200" smtClean="0">
              <a:latin typeface="Helvetica" panose="020B0604020202020204" pitchFamily="34" charset="0"/>
              <a:cs typeface="Helvetica" panose="020B0604020202020204" pitchFamily="34" charset="0"/>
            </a:endParaRPr>
          </a:p>
          <a:p>
            <a:pPr algn="just"/>
            <a:endParaRPr lang="en-US" sz="1200">
              <a:latin typeface="Helvetica" panose="020B0604020202020204" pitchFamily="34" charset="0"/>
              <a:cs typeface="Helvetica" panose="020B0604020202020204" pitchFamily="34" charset="0"/>
            </a:endParaRPr>
          </a:p>
          <a:p>
            <a:pPr algn="just"/>
            <a:r>
              <a:rPr lang="vi-VN" sz="1200" smtClean="0">
                <a:latin typeface="Helvetica" panose="020B0604020202020204" pitchFamily="34" charset="0"/>
                <a:cs typeface="Helvetica" panose="020B0604020202020204" pitchFamily="34" charset="0"/>
              </a:rPr>
              <a:t>Bên </a:t>
            </a:r>
            <a:r>
              <a:rPr lang="vi-VN" sz="1200">
                <a:latin typeface="Helvetica" panose="020B0604020202020204" pitchFamily="34" charset="0"/>
                <a:cs typeface="Helvetica" panose="020B0604020202020204" pitchFamily="34" charset="0"/>
              </a:rPr>
              <a:t>cạnh đó, những lúc cùng nhau ngồi cuốn bánh sẽ là khoảng thời gian quay quần ngọt ngào của gia đình bạn. Cả nhà sẽ có thời gian vừa thưởng thức món ăn, vừa tâm sự cho nhau nghe về một tuần vừa qua, đây sẽ là cơ hội giúp gia đình khắng khít, thấu hiểu nhau hơn</a:t>
            </a:r>
            <a:r>
              <a:rPr lang="vi-VN" sz="1200">
                <a:latin typeface="Helvetica" panose="020B0604020202020204" pitchFamily="34" charset="0"/>
                <a:cs typeface="Helvetica" panose="020B0604020202020204" pitchFamily="34" charset="0"/>
              </a:rPr>
              <a:t>. </a:t>
            </a:r>
            <a:endParaRPr lang="en-US" sz="1200" smtClean="0">
              <a:latin typeface="Helvetica" panose="020B0604020202020204" pitchFamily="34" charset="0"/>
              <a:cs typeface="Helvetica" panose="020B0604020202020204" pitchFamily="34" charset="0"/>
            </a:endParaRPr>
          </a:p>
          <a:p>
            <a:pPr algn="just"/>
            <a:endParaRPr lang="en-US" sz="1200">
              <a:latin typeface="Helvetica" panose="020B0604020202020204" pitchFamily="34" charset="0"/>
              <a:cs typeface="Helvetica" panose="020B0604020202020204" pitchFamily="34" charset="0"/>
            </a:endParaRPr>
          </a:p>
          <a:p>
            <a:pPr algn="just"/>
            <a:r>
              <a:rPr lang="vi-VN" sz="1200" smtClean="0">
                <a:latin typeface="Helvetica" panose="020B0604020202020204" pitchFamily="34" charset="0"/>
                <a:cs typeface="Helvetica" panose="020B0604020202020204" pitchFamily="34" charset="0"/>
              </a:rPr>
              <a:t>Hãy </a:t>
            </a:r>
            <a:r>
              <a:rPr lang="vi-VN" sz="1200">
                <a:latin typeface="Helvetica" panose="020B0604020202020204" pitchFamily="34" charset="0"/>
                <a:cs typeface="Helvetica" panose="020B0604020202020204" pitchFamily="34" charset="0"/>
              </a:rPr>
              <a:t>để Bích Chi Food cùng bạn xây dựng tổ ấm</a:t>
            </a:r>
            <a:r>
              <a:rPr lang="vi-VN" sz="1200">
                <a:latin typeface="Helvetica" panose="020B0604020202020204" pitchFamily="34" charset="0"/>
                <a:cs typeface="Helvetica" panose="020B0604020202020204" pitchFamily="34" charset="0"/>
              </a:rPr>
              <a:t>! </a:t>
            </a:r>
            <a:endParaRPr lang="en-US" sz="1200" smtClean="0">
              <a:latin typeface="Helvetica" panose="020B0604020202020204" pitchFamily="34" charset="0"/>
              <a:cs typeface="Helvetica" panose="020B0604020202020204" pitchFamily="34" charset="0"/>
            </a:endParaRPr>
          </a:p>
          <a:p>
            <a:pPr algn="l"/>
            <a:endParaRPr lang="en-US" sz="1200">
              <a:latin typeface="Helvetica" panose="020B0604020202020204" pitchFamily="34" charset="0"/>
              <a:cs typeface="Helvetica" panose="020B0604020202020204" pitchFamily="34" charset="0"/>
            </a:endParaRPr>
          </a:p>
          <a:p>
            <a:pPr algn="l"/>
            <a:r>
              <a:rPr lang="vi-VN" sz="1200" smtClean="0">
                <a:latin typeface="Helvetica" panose="020B0604020202020204" pitchFamily="34" charset="0"/>
                <a:cs typeface="Helvetica" panose="020B0604020202020204" pitchFamily="34" charset="0"/>
              </a:rPr>
              <a:t>#</a:t>
            </a:r>
            <a:r>
              <a:rPr lang="vi-VN" sz="1200">
                <a:latin typeface="Helvetica" panose="020B0604020202020204" pitchFamily="34" charset="0"/>
                <a:cs typeface="Helvetica" panose="020B0604020202020204" pitchFamily="34" charset="0"/>
              </a:rPr>
              <a:t>BichChiFood </a:t>
            </a:r>
            <a:r>
              <a:rPr lang="vi-VN" sz="1200">
                <a:latin typeface="Helvetica" panose="020B0604020202020204" pitchFamily="34" charset="0"/>
                <a:cs typeface="Helvetica" panose="020B0604020202020204" pitchFamily="34" charset="0"/>
              </a:rPr>
              <a:t/>
            </a:r>
            <a:br>
              <a:rPr lang="vi-VN" sz="1200">
                <a:latin typeface="Helvetica" panose="020B0604020202020204" pitchFamily="34" charset="0"/>
                <a:cs typeface="Helvetica" panose="020B0604020202020204" pitchFamily="34" charset="0"/>
              </a:rPr>
            </a:br>
            <a:endParaRPr lang="en-US" sz="120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514567919"/>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C3929991-3F91-D343-BFF2-32848ABE790B}" type="slidenum">
              <a:rPr lang="en-US" smtClean="0"/>
              <a:pPr/>
              <a:t>6</a:t>
            </a:fld>
            <a:endParaRPr lang="en-US" dirty="0"/>
          </a:p>
        </p:txBody>
      </p:sp>
      <p:sp>
        <p:nvSpPr>
          <p:cNvPr id="3" name="TextBox 2"/>
          <p:cNvSpPr txBox="1"/>
          <p:nvPr/>
        </p:nvSpPr>
        <p:spPr>
          <a:xfrm>
            <a:off x="2339752" y="195486"/>
            <a:ext cx="6696744" cy="4555093"/>
          </a:xfrm>
          <a:prstGeom prst="rect">
            <a:avLst/>
          </a:prstGeom>
          <a:noFill/>
        </p:spPr>
        <p:txBody>
          <a:bodyPr wrap="square" rtlCol="0">
            <a:spAutoFit/>
          </a:bodyPr>
          <a:lstStyle/>
          <a:p>
            <a:pPr algn="just"/>
            <a:r>
              <a:rPr lang="vi-VN" sz="1000">
                <a:latin typeface="Helvetica" panose="020B0604020202020204" pitchFamily="34" charset="0"/>
                <a:cs typeface="Helvetica" panose="020B0604020202020204" pitchFamily="34" charset="0"/>
              </a:rPr>
              <a:t>HỦ TIẾU KHÔ XÀO MỰC – DAI DAI GIÒN GIÒN THƠM NGON HẤP </a:t>
            </a:r>
            <a:r>
              <a:rPr lang="vi-VN" sz="1000">
                <a:latin typeface="Helvetica" panose="020B0604020202020204" pitchFamily="34" charset="0"/>
                <a:cs typeface="Helvetica" panose="020B0604020202020204" pitchFamily="34" charset="0"/>
              </a:rPr>
              <a:t>DẪN </a:t>
            </a:r>
            <a:endParaRPr lang="en-US" sz="1000" smtClean="0">
              <a:latin typeface="Helvetica" panose="020B0604020202020204" pitchFamily="34" charset="0"/>
              <a:cs typeface="Helvetica" panose="020B0604020202020204" pitchFamily="34" charset="0"/>
            </a:endParaRPr>
          </a:p>
          <a:p>
            <a:pPr algn="just"/>
            <a:endParaRPr lang="en-US" sz="1000">
              <a:latin typeface="Helvetica" panose="020B0604020202020204" pitchFamily="34" charset="0"/>
              <a:cs typeface="Helvetica" panose="020B0604020202020204" pitchFamily="34" charset="0"/>
            </a:endParaRPr>
          </a:p>
          <a:p>
            <a:pPr algn="just"/>
            <a:r>
              <a:rPr lang="vi-VN" sz="1000" smtClean="0">
                <a:latin typeface="Helvetica" panose="020B0604020202020204" pitchFamily="34" charset="0"/>
                <a:cs typeface="Helvetica" panose="020B0604020202020204" pitchFamily="34" charset="0"/>
              </a:rPr>
              <a:t>Nếu </a:t>
            </a:r>
            <a:r>
              <a:rPr lang="vi-VN" sz="1000">
                <a:latin typeface="Helvetica" panose="020B0604020202020204" pitchFamily="34" charset="0"/>
                <a:cs typeface="Helvetica" panose="020B0604020202020204" pitchFamily="34" charset="0"/>
              </a:rPr>
              <a:t>bạn chưa nghĩ ra thực đơn cho ngày mai, vậy hãy nấu thử món hủ tiếu khô xào mực nhé! Hủ tiếu dai dai, mực giòn giòn cộng với cà rốt tươi ngọt chắc chắn sẽ không để bạn và cả nhà phải thất vọng đâu</a:t>
            </a:r>
            <a:r>
              <a:rPr lang="vi-VN" sz="1000">
                <a:latin typeface="Helvetica" panose="020B0604020202020204" pitchFamily="34" charset="0"/>
                <a:cs typeface="Helvetica" panose="020B0604020202020204" pitchFamily="34" charset="0"/>
              </a:rPr>
              <a:t>! </a:t>
            </a:r>
            <a:endParaRPr lang="en-US" sz="1000" smtClean="0">
              <a:latin typeface="Helvetica" panose="020B0604020202020204" pitchFamily="34" charset="0"/>
              <a:cs typeface="Helvetica" panose="020B0604020202020204" pitchFamily="34" charset="0"/>
            </a:endParaRPr>
          </a:p>
          <a:p>
            <a:pPr algn="just"/>
            <a:endParaRPr lang="en-US" sz="1000">
              <a:latin typeface="Helvetica" panose="020B0604020202020204" pitchFamily="34" charset="0"/>
              <a:cs typeface="Helvetica" panose="020B0604020202020204" pitchFamily="34" charset="0"/>
            </a:endParaRPr>
          </a:p>
          <a:p>
            <a:pPr algn="just"/>
            <a:r>
              <a:rPr lang="vi-VN" sz="1000" smtClean="0">
                <a:latin typeface="Helvetica" panose="020B0604020202020204" pitchFamily="34" charset="0"/>
                <a:cs typeface="Helvetica" panose="020B0604020202020204" pitchFamily="34" charset="0"/>
              </a:rPr>
              <a:t>Nguyên </a:t>
            </a:r>
            <a:r>
              <a:rPr lang="vi-VN" sz="1000">
                <a:latin typeface="Helvetica" panose="020B0604020202020204" pitchFamily="34" charset="0"/>
                <a:cs typeface="Helvetica" panose="020B0604020202020204" pitchFamily="34" charset="0"/>
              </a:rPr>
              <a:t>liệu</a:t>
            </a:r>
            <a:r>
              <a:rPr lang="vi-VN" sz="1000">
                <a:latin typeface="Helvetica" panose="020B0604020202020204" pitchFamily="34" charset="0"/>
                <a:cs typeface="Helvetica" panose="020B0604020202020204" pitchFamily="34" charset="0"/>
              </a:rPr>
              <a:t>: </a:t>
            </a:r>
            <a:endParaRPr lang="en-US" sz="1000" smtClean="0">
              <a:latin typeface="Helvetica" panose="020B0604020202020204" pitchFamily="34" charset="0"/>
              <a:cs typeface="Helvetica" panose="020B0604020202020204" pitchFamily="34" charset="0"/>
            </a:endParaRPr>
          </a:p>
          <a:p>
            <a:pPr algn="just"/>
            <a:r>
              <a:rPr lang="vi-VN" sz="1000" smtClean="0">
                <a:latin typeface="Helvetica" panose="020B0604020202020204" pitchFamily="34" charset="0"/>
                <a:cs typeface="Helvetica" panose="020B0604020202020204" pitchFamily="34" charset="0"/>
              </a:rPr>
              <a:t>Hủ </a:t>
            </a:r>
            <a:r>
              <a:rPr lang="vi-VN" sz="1000">
                <a:latin typeface="Helvetica" panose="020B0604020202020204" pitchFamily="34" charset="0"/>
                <a:cs typeface="Helvetica" panose="020B0604020202020204" pitchFamily="34" charset="0"/>
              </a:rPr>
              <a:t>tiếu bột lọc Bích Chi Food: 1 </a:t>
            </a:r>
            <a:r>
              <a:rPr lang="vi-VN" sz="1000">
                <a:latin typeface="Helvetica" panose="020B0604020202020204" pitchFamily="34" charset="0"/>
                <a:cs typeface="Helvetica" panose="020B0604020202020204" pitchFamily="34" charset="0"/>
              </a:rPr>
              <a:t>gói </a:t>
            </a:r>
            <a:endParaRPr lang="en-US" sz="1000" smtClean="0">
              <a:latin typeface="Helvetica" panose="020B0604020202020204" pitchFamily="34" charset="0"/>
              <a:cs typeface="Helvetica" panose="020B0604020202020204" pitchFamily="34" charset="0"/>
            </a:endParaRPr>
          </a:p>
          <a:p>
            <a:pPr algn="just"/>
            <a:r>
              <a:rPr lang="vi-VN" sz="1000" smtClean="0">
                <a:latin typeface="Helvetica" panose="020B0604020202020204" pitchFamily="34" charset="0"/>
                <a:cs typeface="Helvetica" panose="020B0604020202020204" pitchFamily="34" charset="0"/>
              </a:rPr>
              <a:t>Mực </a:t>
            </a:r>
            <a:r>
              <a:rPr lang="vi-VN" sz="1000">
                <a:latin typeface="Helvetica" panose="020B0604020202020204" pitchFamily="34" charset="0"/>
                <a:cs typeface="Helvetica" panose="020B0604020202020204" pitchFamily="34" charset="0"/>
              </a:rPr>
              <a:t>ống: 200 </a:t>
            </a:r>
            <a:r>
              <a:rPr lang="vi-VN" sz="1000">
                <a:latin typeface="Helvetica" panose="020B0604020202020204" pitchFamily="34" charset="0"/>
                <a:cs typeface="Helvetica" panose="020B0604020202020204" pitchFamily="34" charset="0"/>
              </a:rPr>
              <a:t>gram </a:t>
            </a:r>
            <a:endParaRPr lang="en-US" sz="1000" smtClean="0">
              <a:latin typeface="Helvetica" panose="020B0604020202020204" pitchFamily="34" charset="0"/>
              <a:cs typeface="Helvetica" panose="020B0604020202020204" pitchFamily="34" charset="0"/>
            </a:endParaRPr>
          </a:p>
          <a:p>
            <a:pPr algn="just"/>
            <a:r>
              <a:rPr lang="vi-VN" sz="1000" smtClean="0">
                <a:latin typeface="Helvetica" panose="020B0604020202020204" pitchFamily="34" charset="0"/>
                <a:cs typeface="Helvetica" panose="020B0604020202020204" pitchFamily="34" charset="0"/>
              </a:rPr>
              <a:t>Cà </a:t>
            </a:r>
            <a:r>
              <a:rPr lang="vi-VN" sz="1000">
                <a:latin typeface="Helvetica" panose="020B0604020202020204" pitchFamily="34" charset="0"/>
                <a:cs typeface="Helvetica" panose="020B0604020202020204" pitchFamily="34" charset="0"/>
              </a:rPr>
              <a:t>rốt: 1 </a:t>
            </a:r>
            <a:r>
              <a:rPr lang="vi-VN" sz="1000">
                <a:latin typeface="Helvetica" panose="020B0604020202020204" pitchFamily="34" charset="0"/>
                <a:cs typeface="Helvetica" panose="020B0604020202020204" pitchFamily="34" charset="0"/>
              </a:rPr>
              <a:t>củ </a:t>
            </a:r>
            <a:endParaRPr lang="en-US" sz="1000" smtClean="0">
              <a:latin typeface="Helvetica" panose="020B0604020202020204" pitchFamily="34" charset="0"/>
              <a:cs typeface="Helvetica" panose="020B0604020202020204" pitchFamily="34" charset="0"/>
            </a:endParaRPr>
          </a:p>
          <a:p>
            <a:pPr algn="just"/>
            <a:r>
              <a:rPr lang="vi-VN" sz="1000" smtClean="0">
                <a:latin typeface="Helvetica" panose="020B0604020202020204" pitchFamily="34" charset="0"/>
                <a:cs typeface="Helvetica" panose="020B0604020202020204" pitchFamily="34" charset="0"/>
              </a:rPr>
              <a:t>Bắp </a:t>
            </a:r>
            <a:r>
              <a:rPr lang="vi-VN" sz="1000">
                <a:latin typeface="Helvetica" panose="020B0604020202020204" pitchFamily="34" charset="0"/>
                <a:cs typeface="Helvetica" panose="020B0604020202020204" pitchFamily="34" charset="0"/>
              </a:rPr>
              <a:t>cải: 100 </a:t>
            </a:r>
            <a:r>
              <a:rPr lang="vi-VN" sz="1000">
                <a:latin typeface="Helvetica" panose="020B0604020202020204" pitchFamily="34" charset="0"/>
                <a:cs typeface="Helvetica" panose="020B0604020202020204" pitchFamily="34" charset="0"/>
              </a:rPr>
              <a:t>gram </a:t>
            </a:r>
            <a:endParaRPr lang="en-US" sz="1000" smtClean="0">
              <a:latin typeface="Helvetica" panose="020B0604020202020204" pitchFamily="34" charset="0"/>
              <a:cs typeface="Helvetica" panose="020B0604020202020204" pitchFamily="34" charset="0"/>
            </a:endParaRPr>
          </a:p>
          <a:p>
            <a:pPr algn="just"/>
            <a:r>
              <a:rPr lang="vi-VN" sz="1000" smtClean="0">
                <a:latin typeface="Helvetica" panose="020B0604020202020204" pitchFamily="34" charset="0"/>
                <a:cs typeface="Helvetica" panose="020B0604020202020204" pitchFamily="34" charset="0"/>
              </a:rPr>
              <a:t>Hành </a:t>
            </a:r>
            <a:r>
              <a:rPr lang="vi-VN" sz="1000">
                <a:latin typeface="Helvetica" panose="020B0604020202020204" pitchFamily="34" charset="0"/>
                <a:cs typeface="Helvetica" panose="020B0604020202020204" pitchFamily="34" charset="0"/>
              </a:rPr>
              <a:t>lá: 50 </a:t>
            </a:r>
            <a:r>
              <a:rPr lang="vi-VN" sz="1000">
                <a:latin typeface="Helvetica" panose="020B0604020202020204" pitchFamily="34" charset="0"/>
                <a:cs typeface="Helvetica" panose="020B0604020202020204" pitchFamily="34" charset="0"/>
              </a:rPr>
              <a:t>gram </a:t>
            </a:r>
            <a:endParaRPr lang="en-US" sz="1000" smtClean="0">
              <a:latin typeface="Helvetica" panose="020B0604020202020204" pitchFamily="34" charset="0"/>
              <a:cs typeface="Helvetica" panose="020B0604020202020204" pitchFamily="34" charset="0"/>
            </a:endParaRPr>
          </a:p>
          <a:p>
            <a:pPr algn="just"/>
            <a:r>
              <a:rPr lang="vi-VN" sz="1000" smtClean="0">
                <a:latin typeface="Helvetica" panose="020B0604020202020204" pitchFamily="34" charset="0"/>
                <a:cs typeface="Helvetica" panose="020B0604020202020204" pitchFamily="34" charset="0"/>
              </a:rPr>
              <a:t>Gia </a:t>
            </a:r>
            <a:r>
              <a:rPr lang="vi-VN" sz="1000">
                <a:latin typeface="Helvetica" panose="020B0604020202020204" pitchFamily="34" charset="0"/>
                <a:cs typeface="Helvetica" panose="020B0604020202020204" pitchFamily="34" charset="0"/>
              </a:rPr>
              <a:t>vị: hành tím băm, tỏi băm, sa tế, bột canh, nước mắm, muối, dầu ăn, </a:t>
            </a:r>
            <a:r>
              <a:rPr lang="vi-VN" sz="1000">
                <a:latin typeface="Helvetica" panose="020B0604020202020204" pitchFamily="34" charset="0"/>
                <a:cs typeface="Helvetica" panose="020B0604020202020204" pitchFamily="34" charset="0"/>
              </a:rPr>
              <a:t>tiêu </a:t>
            </a:r>
            <a:endParaRPr lang="en-US" sz="1000" smtClean="0">
              <a:latin typeface="Helvetica" panose="020B0604020202020204" pitchFamily="34" charset="0"/>
              <a:cs typeface="Helvetica" panose="020B0604020202020204" pitchFamily="34" charset="0"/>
            </a:endParaRPr>
          </a:p>
          <a:p>
            <a:pPr algn="just"/>
            <a:endParaRPr lang="en-US" sz="1000">
              <a:latin typeface="Helvetica" panose="020B0604020202020204" pitchFamily="34" charset="0"/>
              <a:cs typeface="Helvetica" panose="020B0604020202020204" pitchFamily="34" charset="0"/>
            </a:endParaRPr>
          </a:p>
          <a:p>
            <a:pPr algn="just"/>
            <a:r>
              <a:rPr lang="vi-VN" sz="1000" smtClean="0">
                <a:latin typeface="Helvetica" panose="020B0604020202020204" pitchFamily="34" charset="0"/>
                <a:cs typeface="Helvetica" panose="020B0604020202020204" pitchFamily="34" charset="0"/>
              </a:rPr>
              <a:t>Thực </a:t>
            </a:r>
            <a:r>
              <a:rPr lang="vi-VN" sz="1000">
                <a:latin typeface="Helvetica" panose="020B0604020202020204" pitchFamily="34" charset="0"/>
                <a:cs typeface="Helvetica" panose="020B0604020202020204" pitchFamily="34" charset="0"/>
              </a:rPr>
              <a:t>hiện</a:t>
            </a:r>
            <a:r>
              <a:rPr lang="vi-VN" sz="1000">
                <a:latin typeface="Helvetica" panose="020B0604020202020204" pitchFamily="34" charset="0"/>
                <a:cs typeface="Helvetica" panose="020B0604020202020204" pitchFamily="34" charset="0"/>
              </a:rPr>
              <a:t>: </a:t>
            </a:r>
            <a:endParaRPr lang="en-US" sz="1000" smtClean="0">
              <a:latin typeface="Helvetica" panose="020B0604020202020204" pitchFamily="34" charset="0"/>
              <a:cs typeface="Helvetica" panose="020B0604020202020204" pitchFamily="34" charset="0"/>
            </a:endParaRPr>
          </a:p>
          <a:p>
            <a:pPr algn="just"/>
            <a:r>
              <a:rPr lang="vi-VN" sz="1000" smtClean="0">
                <a:latin typeface="Helvetica" panose="020B0604020202020204" pitchFamily="34" charset="0"/>
                <a:cs typeface="Helvetica" panose="020B0604020202020204" pitchFamily="34" charset="0"/>
              </a:rPr>
              <a:t>Bước </a:t>
            </a:r>
            <a:r>
              <a:rPr lang="vi-VN" sz="1000">
                <a:latin typeface="Helvetica" panose="020B0604020202020204" pitchFamily="34" charset="0"/>
                <a:cs typeface="Helvetica" panose="020B0604020202020204" pitchFamily="34" charset="0"/>
              </a:rPr>
              <a:t>1: Mực rửa sạch, cắt khoanh vừa ăn. Cà rốt thái sợi, bắp cải cắt khúc khoảng 2 đốt tay</a:t>
            </a:r>
            <a:r>
              <a:rPr lang="vi-VN" sz="1000">
                <a:latin typeface="Helvetica" panose="020B0604020202020204" pitchFamily="34" charset="0"/>
                <a:cs typeface="Helvetica" panose="020B0604020202020204" pitchFamily="34" charset="0"/>
              </a:rPr>
              <a:t>. </a:t>
            </a:r>
            <a:endParaRPr lang="en-US" sz="1000" smtClean="0">
              <a:latin typeface="Helvetica" panose="020B0604020202020204" pitchFamily="34" charset="0"/>
              <a:cs typeface="Helvetica" panose="020B0604020202020204" pitchFamily="34" charset="0"/>
            </a:endParaRPr>
          </a:p>
          <a:p>
            <a:pPr algn="just"/>
            <a:endParaRPr lang="en-US" sz="1000">
              <a:latin typeface="Helvetica" panose="020B0604020202020204" pitchFamily="34" charset="0"/>
              <a:cs typeface="Helvetica" panose="020B0604020202020204" pitchFamily="34" charset="0"/>
            </a:endParaRPr>
          </a:p>
          <a:p>
            <a:pPr algn="just"/>
            <a:r>
              <a:rPr lang="vi-VN" sz="1000" smtClean="0">
                <a:latin typeface="Helvetica" panose="020B0604020202020204" pitchFamily="34" charset="0"/>
                <a:cs typeface="Helvetica" panose="020B0604020202020204" pitchFamily="34" charset="0"/>
              </a:rPr>
              <a:t>Bước </a:t>
            </a:r>
            <a:r>
              <a:rPr lang="vi-VN" sz="1000">
                <a:latin typeface="Helvetica" panose="020B0604020202020204" pitchFamily="34" charset="0"/>
                <a:cs typeface="Helvetica" panose="020B0604020202020204" pitchFamily="34" charset="0"/>
              </a:rPr>
              <a:t>2: Chờ chảo nóng cho hành tỏi băm vào phi thơm. Cho mực vào xào vừa chín rồi vớt ra. Hủ tiếu trụng qua nước nóng, sau đó trộn với 1 muỗng dầu ăn, 1/2 muỗng cà phê muối, 1/2 muỗng cà phê tiêu</a:t>
            </a:r>
            <a:r>
              <a:rPr lang="vi-VN" sz="1000">
                <a:latin typeface="Helvetica" panose="020B0604020202020204" pitchFamily="34" charset="0"/>
                <a:cs typeface="Helvetica" panose="020B0604020202020204" pitchFamily="34" charset="0"/>
              </a:rPr>
              <a:t>. </a:t>
            </a:r>
            <a:endParaRPr lang="en-US" sz="1000" smtClean="0">
              <a:latin typeface="Helvetica" panose="020B0604020202020204" pitchFamily="34" charset="0"/>
              <a:cs typeface="Helvetica" panose="020B0604020202020204" pitchFamily="34" charset="0"/>
            </a:endParaRPr>
          </a:p>
          <a:p>
            <a:pPr algn="just"/>
            <a:endParaRPr lang="en-US" sz="1000">
              <a:latin typeface="Helvetica" panose="020B0604020202020204" pitchFamily="34" charset="0"/>
              <a:cs typeface="Helvetica" panose="020B0604020202020204" pitchFamily="34" charset="0"/>
            </a:endParaRPr>
          </a:p>
          <a:p>
            <a:pPr algn="just"/>
            <a:r>
              <a:rPr lang="vi-VN" sz="1000" smtClean="0">
                <a:latin typeface="Helvetica" panose="020B0604020202020204" pitchFamily="34" charset="0"/>
                <a:cs typeface="Helvetica" panose="020B0604020202020204" pitchFamily="34" charset="0"/>
              </a:rPr>
              <a:t>Bước </a:t>
            </a:r>
            <a:r>
              <a:rPr lang="vi-VN" sz="1000">
                <a:latin typeface="Helvetica" panose="020B0604020202020204" pitchFamily="34" charset="0"/>
                <a:cs typeface="Helvetica" panose="020B0604020202020204" pitchFamily="34" charset="0"/>
              </a:rPr>
              <a:t>3: Cho cà rốt và bắp cải đã sơ chế vào xào với bột nêm, nước mắm, tiêu. Khi cải và cà rốt đã chín thì cho hủ tiếu vào xào đều. Rắc lên một ít hành lá xắt khúc lên trên rồi xào tiếp đến khi hủ tiếu chín</a:t>
            </a:r>
            <a:r>
              <a:rPr lang="vi-VN" sz="1000">
                <a:latin typeface="Helvetica" panose="020B0604020202020204" pitchFamily="34" charset="0"/>
                <a:cs typeface="Helvetica" panose="020B0604020202020204" pitchFamily="34" charset="0"/>
              </a:rPr>
              <a:t>. </a:t>
            </a:r>
            <a:endParaRPr lang="en-US" sz="1000" smtClean="0">
              <a:latin typeface="Helvetica" panose="020B0604020202020204" pitchFamily="34" charset="0"/>
              <a:cs typeface="Helvetica" panose="020B0604020202020204" pitchFamily="34" charset="0"/>
            </a:endParaRPr>
          </a:p>
          <a:p>
            <a:pPr algn="just"/>
            <a:endParaRPr lang="en-US" sz="1000">
              <a:latin typeface="Helvetica" panose="020B0604020202020204" pitchFamily="34" charset="0"/>
              <a:cs typeface="Helvetica" panose="020B0604020202020204" pitchFamily="34" charset="0"/>
            </a:endParaRPr>
          </a:p>
          <a:p>
            <a:pPr algn="l"/>
            <a:r>
              <a:rPr lang="vi-VN" sz="1000" smtClean="0">
                <a:latin typeface="Helvetica" panose="020B0604020202020204" pitchFamily="34" charset="0"/>
                <a:cs typeface="Helvetica" panose="020B0604020202020204" pitchFamily="34" charset="0"/>
              </a:rPr>
              <a:t>Bước </a:t>
            </a:r>
            <a:r>
              <a:rPr lang="vi-VN" sz="1000">
                <a:latin typeface="Helvetica" panose="020B0604020202020204" pitchFamily="34" charset="0"/>
                <a:cs typeface="Helvetica" panose="020B0604020202020204" pitchFamily="34" charset="0"/>
              </a:rPr>
              <a:t>4: Cho hủ tiếu ra đĩa rồi sắp mực đã xào lên trên. Rắc một ít tiêu và chút hành ngò cho đẹp mắt. Dùng ngon nhất khi còn nóng</a:t>
            </a:r>
            <a:r>
              <a:rPr lang="vi-VN" sz="1000">
                <a:latin typeface="Helvetica" panose="020B0604020202020204" pitchFamily="34" charset="0"/>
                <a:cs typeface="Helvetica" panose="020B0604020202020204" pitchFamily="34" charset="0"/>
              </a:rPr>
              <a:t>. </a:t>
            </a:r>
            <a:endParaRPr lang="en-US" sz="1000" smtClean="0">
              <a:latin typeface="Helvetica" panose="020B0604020202020204" pitchFamily="34" charset="0"/>
              <a:cs typeface="Helvetica" panose="020B0604020202020204" pitchFamily="34" charset="0"/>
            </a:endParaRPr>
          </a:p>
          <a:p>
            <a:pPr algn="l"/>
            <a:endParaRPr lang="en-US" sz="1000">
              <a:latin typeface="Helvetica" panose="020B0604020202020204" pitchFamily="34" charset="0"/>
              <a:cs typeface="Helvetica" panose="020B0604020202020204" pitchFamily="34" charset="0"/>
            </a:endParaRPr>
          </a:p>
          <a:p>
            <a:pPr algn="l"/>
            <a:r>
              <a:rPr lang="vi-VN" sz="1000" smtClean="0">
                <a:latin typeface="Helvetica" panose="020B0604020202020204" pitchFamily="34" charset="0"/>
                <a:cs typeface="Helvetica" panose="020B0604020202020204" pitchFamily="34" charset="0"/>
              </a:rPr>
              <a:t>Hãy </a:t>
            </a:r>
            <a:r>
              <a:rPr lang="vi-VN" sz="1000">
                <a:latin typeface="Helvetica" panose="020B0604020202020204" pitchFamily="34" charset="0"/>
                <a:cs typeface="Helvetica" panose="020B0604020202020204" pitchFamily="34" charset="0"/>
              </a:rPr>
              <a:t>cùng theo dõi Page Bích Chi Family để cập nhập thêm nhiều công thức nấu ăn hấp dẫn hơn nhé</a:t>
            </a:r>
            <a:r>
              <a:rPr lang="vi-VN" sz="1000">
                <a:latin typeface="Helvetica" panose="020B0604020202020204" pitchFamily="34" charset="0"/>
                <a:cs typeface="Helvetica" panose="020B0604020202020204" pitchFamily="34" charset="0"/>
              </a:rPr>
              <a:t>! </a:t>
            </a:r>
            <a:endParaRPr lang="en-US" sz="1000" smtClean="0">
              <a:latin typeface="Helvetica" panose="020B0604020202020204" pitchFamily="34" charset="0"/>
              <a:cs typeface="Helvetica" panose="020B0604020202020204" pitchFamily="34" charset="0"/>
            </a:endParaRPr>
          </a:p>
          <a:p>
            <a:pPr algn="l"/>
            <a:endParaRPr lang="en-US" sz="1000">
              <a:latin typeface="Helvetica" panose="020B0604020202020204" pitchFamily="34" charset="0"/>
              <a:cs typeface="Helvetica" panose="020B0604020202020204" pitchFamily="34" charset="0"/>
            </a:endParaRPr>
          </a:p>
          <a:p>
            <a:pPr algn="l"/>
            <a:r>
              <a:rPr lang="vi-VN" sz="1000" smtClean="0">
                <a:latin typeface="Helvetica" panose="020B0604020202020204" pitchFamily="34" charset="0"/>
                <a:cs typeface="Helvetica" panose="020B0604020202020204" pitchFamily="34" charset="0"/>
              </a:rPr>
              <a:t>#</a:t>
            </a:r>
            <a:r>
              <a:rPr lang="vi-VN" sz="1000">
                <a:latin typeface="Helvetica" panose="020B0604020202020204" pitchFamily="34" charset="0"/>
                <a:cs typeface="Helvetica" panose="020B0604020202020204" pitchFamily="34" charset="0"/>
              </a:rPr>
              <a:t>BichChiFood </a:t>
            </a:r>
            <a:r>
              <a:rPr lang="vi-VN" sz="1000">
                <a:latin typeface="Helvetica" panose="020B0604020202020204" pitchFamily="34" charset="0"/>
                <a:cs typeface="Helvetica" panose="020B0604020202020204" pitchFamily="34" charset="0"/>
              </a:rPr>
              <a:t/>
            </a:r>
            <a:br>
              <a:rPr lang="vi-VN" sz="1000">
                <a:latin typeface="Helvetica" panose="020B0604020202020204" pitchFamily="34" charset="0"/>
                <a:cs typeface="Helvetica" panose="020B0604020202020204" pitchFamily="34" charset="0"/>
              </a:rPr>
            </a:br>
            <a:endParaRPr lang="en-US" sz="100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2631208817"/>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C3929991-3F91-D343-BFF2-32848ABE790B}" type="slidenum">
              <a:rPr lang="en-US" smtClean="0"/>
              <a:pPr/>
              <a:t>7</a:t>
            </a:fld>
            <a:endParaRPr lang="en-US" dirty="0"/>
          </a:p>
        </p:txBody>
      </p:sp>
      <p:sp>
        <p:nvSpPr>
          <p:cNvPr id="3" name="TextBox 2"/>
          <p:cNvSpPr txBox="1"/>
          <p:nvPr/>
        </p:nvSpPr>
        <p:spPr>
          <a:xfrm>
            <a:off x="3995936" y="74814"/>
            <a:ext cx="5040560" cy="4708981"/>
          </a:xfrm>
          <a:prstGeom prst="rect">
            <a:avLst/>
          </a:prstGeom>
          <a:noFill/>
        </p:spPr>
        <p:txBody>
          <a:bodyPr wrap="square" rtlCol="0">
            <a:spAutoFit/>
          </a:bodyPr>
          <a:lstStyle/>
          <a:p>
            <a:pPr algn="just"/>
            <a:r>
              <a:rPr lang="vi-VN" sz="1200">
                <a:latin typeface="Helvetica" panose="020B0604020202020204" pitchFamily="34" charset="0"/>
                <a:cs typeface="Helvetica" panose="020B0604020202020204" pitchFamily="34" charset="0"/>
              </a:rPr>
              <a:t>BỘT GẠO LỨT HẠT SEN BÍCH CHI FOOD – BỒI BỔ, TĂNG CƯỜNG </a:t>
            </a:r>
            <a:r>
              <a:rPr lang="vi-VN" sz="1200">
                <a:latin typeface="Helvetica" panose="020B0604020202020204" pitchFamily="34" charset="0"/>
                <a:cs typeface="Helvetica" panose="020B0604020202020204" pitchFamily="34" charset="0"/>
              </a:rPr>
              <a:t>SỨC </a:t>
            </a:r>
            <a:r>
              <a:rPr lang="vi-VN" sz="1200" smtClean="0">
                <a:latin typeface="Helvetica" panose="020B0604020202020204" pitchFamily="34" charset="0"/>
                <a:cs typeface="Helvetica" panose="020B0604020202020204" pitchFamily="34" charset="0"/>
              </a:rPr>
              <a:t>KHỎE</a:t>
            </a:r>
            <a:endParaRPr lang="en-US" sz="1200" smtClean="0">
              <a:latin typeface="Helvetica" panose="020B0604020202020204" pitchFamily="34" charset="0"/>
              <a:cs typeface="Helvetica" panose="020B0604020202020204" pitchFamily="34" charset="0"/>
            </a:endParaRPr>
          </a:p>
          <a:p>
            <a:pPr algn="just"/>
            <a:endParaRPr lang="en-US" sz="1200">
              <a:latin typeface="Helvetica" panose="020B0604020202020204" pitchFamily="34" charset="0"/>
              <a:cs typeface="Helvetica" panose="020B0604020202020204" pitchFamily="34" charset="0"/>
            </a:endParaRPr>
          </a:p>
          <a:p>
            <a:pPr algn="just"/>
            <a:r>
              <a:rPr lang="vi-VN" sz="1200" smtClean="0">
                <a:latin typeface="Helvetica" panose="020B0604020202020204" pitchFamily="34" charset="0"/>
                <a:cs typeface="Helvetica" panose="020B0604020202020204" pitchFamily="34" charset="0"/>
              </a:rPr>
              <a:t>Công </a:t>
            </a:r>
            <a:r>
              <a:rPr lang="vi-VN" sz="1200">
                <a:latin typeface="Helvetica" panose="020B0604020202020204" pitchFamily="34" charset="0"/>
                <a:cs typeface="Helvetica" panose="020B0604020202020204" pitchFamily="34" charset="0"/>
              </a:rPr>
              <a:t>việc hàng ngày quá bận bịu và vất vả khiến bạn không có thời gian để ăn uống đầy đủ dinh dưỡng. Lâu dần, cơ thể bạn trở nên suy nhược, ốm yếu. Nếu để tình trạng này kéo dài, hệ miễn dịch của cơ thể sẽ yếu đi kéo theo đó là các loại bệnh và vi khuẩn sẽ tấn công gây hại cho cơ thể</a:t>
            </a:r>
            <a:r>
              <a:rPr lang="vi-VN" sz="1200">
                <a:latin typeface="Helvetica" panose="020B0604020202020204" pitchFamily="34" charset="0"/>
                <a:cs typeface="Helvetica" panose="020B0604020202020204" pitchFamily="34" charset="0"/>
              </a:rPr>
              <a:t>. </a:t>
            </a:r>
            <a:endParaRPr lang="en-US" sz="1200" smtClean="0">
              <a:latin typeface="Helvetica" panose="020B0604020202020204" pitchFamily="34" charset="0"/>
              <a:cs typeface="Helvetica" panose="020B0604020202020204" pitchFamily="34" charset="0"/>
            </a:endParaRPr>
          </a:p>
          <a:p>
            <a:pPr algn="just"/>
            <a:endParaRPr lang="en-US" sz="1200">
              <a:latin typeface="Helvetica" panose="020B0604020202020204" pitchFamily="34" charset="0"/>
              <a:cs typeface="Helvetica" panose="020B0604020202020204" pitchFamily="34" charset="0"/>
            </a:endParaRPr>
          </a:p>
          <a:p>
            <a:pPr algn="just"/>
            <a:r>
              <a:rPr lang="vi-VN" sz="1200" smtClean="0">
                <a:latin typeface="Helvetica" panose="020B0604020202020204" pitchFamily="34" charset="0"/>
                <a:cs typeface="Helvetica" panose="020B0604020202020204" pitchFamily="34" charset="0"/>
              </a:rPr>
              <a:t>Thấu </a:t>
            </a:r>
            <a:r>
              <a:rPr lang="vi-VN" sz="1200">
                <a:latin typeface="Helvetica" panose="020B0604020202020204" pitchFamily="34" charset="0"/>
                <a:cs typeface="Helvetica" panose="020B0604020202020204" pitchFamily="34" charset="0"/>
              </a:rPr>
              <a:t>hiểu sự mệt mỏi của bạn, Bích Chi Food mang đến sản phẩm bột gạo lứt hạt sen – sản phẩm bổ sung dinh dưỡng, năng lượng vô cùng tiện lợi. Mỗi bữa ăn, bạn chỉ cần uống thêm 1 ly bột gạo lứt hạt sen Bích Chi để bổ sung năng lượng cần thiết cho cơ thể. Ngoài ra, công dụng tuyệt vời của gạo lứt nguyên chất cũng sẽ giúp bạn khỏe khoắn hơn</a:t>
            </a:r>
            <a:r>
              <a:rPr lang="vi-VN" sz="1200">
                <a:latin typeface="Helvetica" panose="020B0604020202020204" pitchFamily="34" charset="0"/>
                <a:cs typeface="Helvetica" panose="020B0604020202020204" pitchFamily="34" charset="0"/>
              </a:rPr>
              <a:t>. </a:t>
            </a:r>
            <a:endParaRPr lang="en-US" sz="1200" smtClean="0">
              <a:latin typeface="Helvetica" panose="020B0604020202020204" pitchFamily="34" charset="0"/>
              <a:cs typeface="Helvetica" panose="020B0604020202020204" pitchFamily="34" charset="0"/>
            </a:endParaRPr>
          </a:p>
          <a:p>
            <a:pPr algn="just"/>
            <a:endParaRPr lang="en-US" sz="1200">
              <a:latin typeface="Helvetica" panose="020B0604020202020204" pitchFamily="34" charset="0"/>
              <a:cs typeface="Helvetica" panose="020B0604020202020204" pitchFamily="34" charset="0"/>
            </a:endParaRPr>
          </a:p>
          <a:p>
            <a:pPr algn="just"/>
            <a:r>
              <a:rPr lang="vi-VN" sz="1200" smtClean="0">
                <a:latin typeface="Helvetica" panose="020B0604020202020204" pitchFamily="34" charset="0"/>
                <a:cs typeface="Helvetica" panose="020B0604020202020204" pitchFamily="34" charset="0"/>
              </a:rPr>
              <a:t>Bột </a:t>
            </a:r>
            <a:r>
              <a:rPr lang="vi-VN" sz="1200">
                <a:latin typeface="Helvetica" panose="020B0604020202020204" pitchFamily="34" charset="0"/>
                <a:cs typeface="Helvetica" panose="020B0604020202020204" pitchFamily="34" charset="0"/>
              </a:rPr>
              <a:t>gạo lứt hạt sen Bích Chi Food với gói nhỏ tiện lợi cho việc pha chế cùng thành phần bổ dưỡng sẽ là “trợ thủ” đắt lực của bạn trong những ngày làm việc vất vả</a:t>
            </a:r>
            <a:r>
              <a:rPr lang="vi-VN" sz="1200">
                <a:latin typeface="Helvetica" panose="020B0604020202020204" pitchFamily="34" charset="0"/>
                <a:cs typeface="Helvetica" panose="020B0604020202020204" pitchFamily="34" charset="0"/>
              </a:rPr>
              <a:t>. </a:t>
            </a:r>
            <a:endParaRPr lang="en-US" sz="1200" smtClean="0">
              <a:latin typeface="Helvetica" panose="020B0604020202020204" pitchFamily="34" charset="0"/>
              <a:cs typeface="Helvetica" panose="020B0604020202020204" pitchFamily="34" charset="0"/>
            </a:endParaRPr>
          </a:p>
          <a:p>
            <a:pPr algn="just"/>
            <a:endParaRPr lang="en-US" sz="1200">
              <a:latin typeface="Helvetica" panose="020B0604020202020204" pitchFamily="34" charset="0"/>
              <a:cs typeface="Helvetica" panose="020B0604020202020204" pitchFamily="34" charset="0"/>
            </a:endParaRPr>
          </a:p>
          <a:p>
            <a:pPr algn="just"/>
            <a:r>
              <a:rPr lang="vi-VN" sz="1200" smtClean="0">
                <a:latin typeface="Helvetica" panose="020B0604020202020204" pitchFamily="34" charset="0"/>
                <a:cs typeface="Helvetica" panose="020B0604020202020204" pitchFamily="34" charset="0"/>
              </a:rPr>
              <a:t>Chia </a:t>
            </a:r>
            <a:r>
              <a:rPr lang="vi-VN" sz="1200">
                <a:latin typeface="Helvetica" panose="020B0604020202020204" pitchFamily="34" charset="0"/>
                <a:cs typeface="Helvetica" panose="020B0604020202020204" pitchFamily="34" charset="0"/>
              </a:rPr>
              <a:t>sẻ sản phẩm hữu ích này đến với bạn bè và người thân của bạn </a:t>
            </a:r>
            <a:r>
              <a:rPr lang="vi-VN" sz="1200">
                <a:latin typeface="Helvetica" panose="020B0604020202020204" pitchFamily="34" charset="0"/>
                <a:cs typeface="Helvetica" panose="020B0604020202020204" pitchFamily="34" charset="0"/>
              </a:rPr>
              <a:t>nhé</a:t>
            </a:r>
            <a:r>
              <a:rPr lang="vi-VN" sz="1200" smtClean="0">
                <a:latin typeface="Helvetica" panose="020B0604020202020204" pitchFamily="34" charset="0"/>
                <a:cs typeface="Helvetica" panose="020B0604020202020204" pitchFamily="34" charset="0"/>
              </a:rPr>
              <a:t>!</a:t>
            </a:r>
            <a:endParaRPr lang="en-US" sz="1200" smtClean="0">
              <a:latin typeface="Helvetica" panose="020B0604020202020204" pitchFamily="34" charset="0"/>
              <a:cs typeface="Helvetica" panose="020B0604020202020204" pitchFamily="34" charset="0"/>
            </a:endParaRPr>
          </a:p>
          <a:p>
            <a:pPr algn="just"/>
            <a:endParaRPr lang="en-US" sz="1200">
              <a:latin typeface="Helvetica" panose="020B0604020202020204" pitchFamily="34" charset="0"/>
              <a:cs typeface="Helvetica" panose="020B0604020202020204" pitchFamily="34" charset="0"/>
            </a:endParaRPr>
          </a:p>
          <a:p>
            <a:pPr algn="l"/>
            <a:r>
              <a:rPr lang="vi-VN" sz="1200" smtClean="0">
                <a:latin typeface="Helvetica" panose="020B0604020202020204" pitchFamily="34" charset="0"/>
                <a:cs typeface="Helvetica" panose="020B0604020202020204" pitchFamily="34" charset="0"/>
              </a:rPr>
              <a:t> #BichChiFood #BotGaoLutHatSen </a:t>
            </a:r>
            <a:r>
              <a:rPr lang="vi-VN" sz="1200">
                <a:latin typeface="Helvetica" panose="020B0604020202020204" pitchFamily="34" charset="0"/>
                <a:cs typeface="Helvetica" panose="020B0604020202020204" pitchFamily="34" charset="0"/>
              </a:rPr>
              <a:t/>
            </a:r>
            <a:br>
              <a:rPr lang="vi-VN" sz="1200">
                <a:latin typeface="Helvetica" panose="020B0604020202020204" pitchFamily="34" charset="0"/>
                <a:cs typeface="Helvetica" panose="020B0604020202020204" pitchFamily="34" charset="0"/>
              </a:rPr>
            </a:br>
            <a:endParaRPr lang="en-US" sz="120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2893231485"/>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C3929991-3F91-D343-BFF2-32848ABE790B}" type="slidenum">
              <a:rPr lang="en-US" smtClean="0"/>
              <a:pPr/>
              <a:t>8</a:t>
            </a:fld>
            <a:endParaRPr lang="en-US" dirty="0"/>
          </a:p>
        </p:txBody>
      </p:sp>
      <p:sp>
        <p:nvSpPr>
          <p:cNvPr id="3" name="TextBox 2"/>
          <p:cNvSpPr txBox="1"/>
          <p:nvPr/>
        </p:nvSpPr>
        <p:spPr>
          <a:xfrm>
            <a:off x="3275856" y="154751"/>
            <a:ext cx="5688632" cy="4339650"/>
          </a:xfrm>
          <a:prstGeom prst="rect">
            <a:avLst/>
          </a:prstGeom>
          <a:noFill/>
        </p:spPr>
        <p:txBody>
          <a:bodyPr wrap="square" rtlCol="0">
            <a:spAutoFit/>
          </a:bodyPr>
          <a:lstStyle/>
          <a:p>
            <a:pPr algn="just"/>
            <a:r>
              <a:rPr lang="vi-VN" sz="1200">
                <a:latin typeface="Helvetica" panose="020B0604020202020204" pitchFamily="34" charset="0"/>
                <a:cs typeface="Helvetica" panose="020B0604020202020204" pitchFamily="34" charset="0"/>
              </a:rPr>
              <a:t>CHƠI GAME HAY - NHẬN NGAY QUÀ TỪ BÍCH CHI </a:t>
            </a:r>
            <a:r>
              <a:rPr lang="vi-VN" sz="1200">
                <a:latin typeface="Helvetica" panose="020B0604020202020204" pitchFamily="34" charset="0"/>
                <a:cs typeface="Helvetica" panose="020B0604020202020204" pitchFamily="34" charset="0"/>
              </a:rPr>
              <a:t>FOOD </a:t>
            </a:r>
            <a:endParaRPr lang="en-US" sz="1200" smtClean="0">
              <a:latin typeface="Helvetica" panose="020B0604020202020204" pitchFamily="34" charset="0"/>
              <a:cs typeface="Helvetica" panose="020B0604020202020204" pitchFamily="34" charset="0"/>
            </a:endParaRPr>
          </a:p>
          <a:p>
            <a:pPr algn="just"/>
            <a:endParaRPr lang="en-US" sz="1200">
              <a:latin typeface="Helvetica" panose="020B0604020202020204" pitchFamily="34" charset="0"/>
              <a:cs typeface="Helvetica" panose="020B0604020202020204" pitchFamily="34" charset="0"/>
            </a:endParaRPr>
          </a:p>
          <a:p>
            <a:pPr algn="just"/>
            <a:r>
              <a:rPr lang="vi-VN" sz="1200" smtClean="0">
                <a:latin typeface="Helvetica" panose="020B0604020202020204" pitchFamily="34" charset="0"/>
                <a:cs typeface="Helvetica" panose="020B0604020202020204" pitchFamily="34" charset="0"/>
              </a:rPr>
              <a:t>A </a:t>
            </a:r>
            <a:r>
              <a:rPr lang="vi-VN" sz="1200">
                <a:latin typeface="Helvetica" panose="020B0604020202020204" pitchFamily="34" charset="0"/>
                <a:cs typeface="Helvetica" panose="020B0604020202020204" pitchFamily="34" charset="0"/>
              </a:rPr>
              <a:t>lô a lô! Minigame với những phần quà hấp dẫn của Bích Chi đã quay trở lại rồi đây. Lần này, các bạn hãy giúp Bích Chi Food đặt gói hủ tiếu bột lọc Bích Chi lên bàn ngay ngắn nhé</a:t>
            </a:r>
            <a:r>
              <a:rPr lang="vi-VN" sz="1200">
                <a:latin typeface="Helvetica" panose="020B0604020202020204" pitchFamily="34" charset="0"/>
                <a:cs typeface="Helvetica" panose="020B0604020202020204" pitchFamily="34" charset="0"/>
              </a:rPr>
              <a:t>! </a:t>
            </a:r>
            <a:endParaRPr lang="en-US" sz="1200" smtClean="0">
              <a:latin typeface="Helvetica" panose="020B0604020202020204" pitchFamily="34" charset="0"/>
              <a:cs typeface="Helvetica" panose="020B0604020202020204" pitchFamily="34" charset="0"/>
            </a:endParaRPr>
          </a:p>
          <a:p>
            <a:pPr algn="just"/>
            <a:endParaRPr lang="en-US" sz="1200">
              <a:latin typeface="Helvetica" panose="020B0604020202020204" pitchFamily="34" charset="0"/>
              <a:cs typeface="Helvetica" panose="020B0604020202020204" pitchFamily="34" charset="0"/>
            </a:endParaRPr>
          </a:p>
          <a:p>
            <a:pPr algn="just"/>
            <a:r>
              <a:rPr lang="vi-VN" sz="1200" smtClean="0">
                <a:latin typeface="Helvetica" panose="020B0604020202020204" pitchFamily="34" charset="0"/>
                <a:cs typeface="Helvetica" panose="020B0604020202020204" pitchFamily="34" charset="0"/>
              </a:rPr>
              <a:t>Thể </a:t>
            </a:r>
            <a:r>
              <a:rPr lang="vi-VN" sz="1200">
                <a:latin typeface="Helvetica" panose="020B0604020202020204" pitchFamily="34" charset="0"/>
                <a:cs typeface="Helvetica" panose="020B0604020202020204" pitchFamily="34" charset="0"/>
              </a:rPr>
              <a:t>lệ</a:t>
            </a:r>
            <a:r>
              <a:rPr lang="vi-VN" sz="1200">
                <a:latin typeface="Helvetica" panose="020B0604020202020204" pitchFamily="34" charset="0"/>
                <a:cs typeface="Helvetica" panose="020B0604020202020204" pitchFamily="34" charset="0"/>
              </a:rPr>
              <a:t>: </a:t>
            </a:r>
            <a:endParaRPr lang="en-US" sz="1200" smtClean="0">
              <a:latin typeface="Helvetica" panose="020B0604020202020204" pitchFamily="34" charset="0"/>
              <a:cs typeface="Helvetica" panose="020B0604020202020204" pitchFamily="34" charset="0"/>
            </a:endParaRPr>
          </a:p>
          <a:p>
            <a:pPr marL="228600" indent="-228600" algn="just">
              <a:buAutoNum type="arabicPeriod"/>
            </a:pPr>
            <a:r>
              <a:rPr lang="vi-VN" sz="1200" smtClean="0">
                <a:latin typeface="Helvetica" panose="020B0604020202020204" pitchFamily="34" charset="0"/>
                <a:cs typeface="Helvetica" panose="020B0604020202020204" pitchFamily="34" charset="0"/>
              </a:rPr>
              <a:t>Like </a:t>
            </a:r>
            <a:r>
              <a:rPr lang="vi-VN" sz="1200">
                <a:latin typeface="Helvetica" panose="020B0604020202020204" pitchFamily="34" charset="0"/>
                <a:cs typeface="Helvetica" panose="020B0604020202020204" pitchFamily="34" charset="0"/>
              </a:rPr>
              <a:t>Ppage Bích Chi </a:t>
            </a:r>
            <a:r>
              <a:rPr lang="vi-VN" sz="1200">
                <a:latin typeface="Helvetica" panose="020B0604020202020204" pitchFamily="34" charset="0"/>
                <a:cs typeface="Helvetica" panose="020B0604020202020204" pitchFamily="34" charset="0"/>
              </a:rPr>
              <a:t>Family </a:t>
            </a:r>
            <a:endParaRPr lang="en-US" sz="1200" smtClean="0">
              <a:latin typeface="Helvetica" panose="020B0604020202020204" pitchFamily="34" charset="0"/>
              <a:cs typeface="Helvetica" panose="020B0604020202020204" pitchFamily="34" charset="0"/>
            </a:endParaRPr>
          </a:p>
          <a:p>
            <a:pPr marL="228600" indent="-228600" algn="just">
              <a:buAutoNum type="arabicPeriod"/>
            </a:pPr>
            <a:r>
              <a:rPr lang="vi-VN" sz="1200" smtClean="0">
                <a:latin typeface="Helvetica" panose="020B0604020202020204" pitchFamily="34" charset="0"/>
                <a:cs typeface="Helvetica" panose="020B0604020202020204" pitchFamily="34" charset="0"/>
              </a:rPr>
              <a:t>Chụp </a:t>
            </a:r>
            <a:r>
              <a:rPr lang="vi-VN" sz="1200">
                <a:latin typeface="Helvetica" panose="020B0604020202020204" pitchFamily="34" charset="0"/>
                <a:cs typeface="Helvetica" panose="020B0604020202020204" pitchFamily="34" charset="0"/>
              </a:rPr>
              <a:t>lại khoảnh khắc gói Hủ tiếu bột lọc Bích Chi Food nằm đúng vị trí trên bàn và tag tên 3 người </a:t>
            </a:r>
            <a:r>
              <a:rPr lang="vi-VN" sz="1200">
                <a:latin typeface="Helvetica" panose="020B0604020202020204" pitchFamily="34" charset="0"/>
                <a:cs typeface="Helvetica" panose="020B0604020202020204" pitchFamily="34" charset="0"/>
              </a:rPr>
              <a:t>bạn </a:t>
            </a:r>
            <a:endParaRPr lang="en-US" sz="1200" smtClean="0">
              <a:latin typeface="Helvetica" panose="020B0604020202020204" pitchFamily="34" charset="0"/>
              <a:cs typeface="Helvetica" panose="020B0604020202020204" pitchFamily="34" charset="0"/>
            </a:endParaRPr>
          </a:p>
          <a:p>
            <a:pPr marL="228600" indent="-228600" algn="just">
              <a:buAutoNum type="arabicPeriod"/>
            </a:pPr>
            <a:r>
              <a:rPr lang="vi-VN" sz="1200" smtClean="0">
                <a:latin typeface="Helvetica" panose="020B0604020202020204" pitchFamily="34" charset="0"/>
                <a:cs typeface="Helvetica" panose="020B0604020202020204" pitchFamily="34" charset="0"/>
              </a:rPr>
              <a:t>Share </a:t>
            </a:r>
            <a:r>
              <a:rPr lang="vi-VN" sz="1200">
                <a:latin typeface="Helvetica" panose="020B0604020202020204" pitchFamily="34" charset="0"/>
                <a:cs typeface="Helvetica" panose="020B0604020202020204" pitchFamily="34" charset="0"/>
              </a:rPr>
              <a:t>bài viết này ở chế độ công khai kèm hashtag #</a:t>
            </a:r>
            <a:r>
              <a:rPr lang="vi-VN" sz="1200">
                <a:latin typeface="Helvetica" panose="020B0604020202020204" pitchFamily="34" charset="0"/>
                <a:cs typeface="Helvetica" panose="020B0604020202020204" pitchFamily="34" charset="0"/>
              </a:rPr>
              <a:t>BichChiFood </a:t>
            </a:r>
            <a:endParaRPr lang="en-US" sz="1200" smtClean="0">
              <a:latin typeface="Helvetica" panose="020B0604020202020204" pitchFamily="34" charset="0"/>
              <a:cs typeface="Helvetica" panose="020B0604020202020204" pitchFamily="34" charset="0"/>
            </a:endParaRPr>
          </a:p>
          <a:p>
            <a:pPr marL="228600" indent="-228600" algn="just">
              <a:buAutoNum type="arabicPeriod"/>
            </a:pPr>
            <a:endParaRPr lang="en-US" sz="1200">
              <a:latin typeface="Helvetica" panose="020B0604020202020204" pitchFamily="34" charset="0"/>
              <a:cs typeface="Helvetica" panose="020B0604020202020204" pitchFamily="34" charset="0"/>
            </a:endParaRPr>
          </a:p>
          <a:p>
            <a:pPr algn="just"/>
            <a:r>
              <a:rPr lang="vi-VN" sz="1200" smtClean="0">
                <a:latin typeface="Helvetica" panose="020B0604020202020204" pitchFamily="34" charset="0"/>
                <a:cs typeface="Helvetica" panose="020B0604020202020204" pitchFamily="34" charset="0"/>
              </a:rPr>
              <a:t>Lưu </a:t>
            </a:r>
            <a:r>
              <a:rPr lang="vi-VN" sz="1200">
                <a:latin typeface="Helvetica" panose="020B0604020202020204" pitchFamily="34" charset="0"/>
                <a:cs typeface="Helvetica" panose="020B0604020202020204" pitchFamily="34" charset="0"/>
              </a:rPr>
              <a:t>ý</a:t>
            </a:r>
            <a:r>
              <a:rPr lang="vi-VN" sz="1200">
                <a:latin typeface="Helvetica" panose="020B0604020202020204" pitchFamily="34" charset="0"/>
                <a:cs typeface="Helvetica" panose="020B0604020202020204" pitchFamily="34" charset="0"/>
              </a:rPr>
              <a:t>: </a:t>
            </a:r>
            <a:endParaRPr lang="en-US" sz="1200" smtClean="0">
              <a:latin typeface="Helvetica" panose="020B0604020202020204" pitchFamily="34" charset="0"/>
              <a:cs typeface="Helvetica" panose="020B0604020202020204" pitchFamily="34" charset="0"/>
            </a:endParaRPr>
          </a:p>
          <a:p>
            <a:pPr marL="171450" indent="-171450" algn="just">
              <a:buFontTx/>
              <a:buChar char="-"/>
            </a:pPr>
            <a:r>
              <a:rPr lang="vi-VN" sz="1200" smtClean="0">
                <a:latin typeface="Helvetica" panose="020B0604020202020204" pitchFamily="34" charset="0"/>
                <a:cs typeface="Helvetica" panose="020B0604020202020204" pitchFamily="34" charset="0"/>
              </a:rPr>
              <a:t>Comment </a:t>
            </a:r>
            <a:r>
              <a:rPr lang="vi-VN" sz="1200">
                <a:latin typeface="Helvetica" panose="020B0604020202020204" pitchFamily="34" charset="0"/>
                <a:cs typeface="Helvetica" panose="020B0604020202020204" pitchFamily="34" charset="0"/>
              </a:rPr>
              <a:t>gửi sau 0h ngày dd/mm sẽ không được </a:t>
            </a:r>
            <a:r>
              <a:rPr lang="vi-VN" sz="1200">
                <a:latin typeface="Helvetica" panose="020B0604020202020204" pitchFamily="34" charset="0"/>
                <a:cs typeface="Helvetica" panose="020B0604020202020204" pitchFamily="34" charset="0"/>
              </a:rPr>
              <a:t>tính </a:t>
            </a:r>
            <a:endParaRPr lang="en-US" sz="1200" smtClean="0">
              <a:latin typeface="Helvetica" panose="020B0604020202020204" pitchFamily="34" charset="0"/>
              <a:cs typeface="Helvetica" panose="020B0604020202020204" pitchFamily="34" charset="0"/>
            </a:endParaRPr>
          </a:p>
          <a:p>
            <a:pPr marL="171450" indent="-171450" algn="just">
              <a:buFontTx/>
              <a:buChar char="-"/>
            </a:pPr>
            <a:r>
              <a:rPr lang="vi-VN" sz="1200" smtClean="0">
                <a:latin typeface="Helvetica" panose="020B0604020202020204" pitchFamily="34" charset="0"/>
                <a:cs typeface="Helvetica" panose="020B0604020202020204" pitchFamily="34" charset="0"/>
              </a:rPr>
              <a:t>Bích </a:t>
            </a:r>
            <a:r>
              <a:rPr lang="vi-VN" sz="1200">
                <a:latin typeface="Helvetica" panose="020B0604020202020204" pitchFamily="34" charset="0"/>
                <a:cs typeface="Helvetica" panose="020B0604020202020204" pitchFamily="34" charset="0"/>
              </a:rPr>
              <a:t>Chi Food sẽ random chọn ra 3 bạn may mắn nhất để trao 3 phần thưởng. Kết quả minigame sẽ được công bố vào ngày </a:t>
            </a:r>
            <a:r>
              <a:rPr lang="vi-VN" sz="1200">
                <a:latin typeface="Helvetica" panose="020B0604020202020204" pitchFamily="34" charset="0"/>
                <a:cs typeface="Helvetica" panose="020B0604020202020204" pitchFamily="34" charset="0"/>
              </a:rPr>
              <a:t>dd/mm </a:t>
            </a:r>
            <a:endParaRPr lang="en-US" sz="1200" smtClean="0">
              <a:latin typeface="Helvetica" panose="020B0604020202020204" pitchFamily="34" charset="0"/>
              <a:cs typeface="Helvetica" panose="020B0604020202020204" pitchFamily="34" charset="0"/>
            </a:endParaRPr>
          </a:p>
          <a:p>
            <a:pPr marL="171450" indent="-171450" algn="just">
              <a:buFontTx/>
              <a:buChar char="-"/>
            </a:pPr>
            <a:r>
              <a:rPr lang="vi-VN" sz="1200" smtClean="0">
                <a:latin typeface="Helvetica" panose="020B0604020202020204" pitchFamily="34" charset="0"/>
                <a:cs typeface="Helvetica" panose="020B0604020202020204" pitchFamily="34" charset="0"/>
              </a:rPr>
              <a:t>Người </a:t>
            </a:r>
            <a:r>
              <a:rPr lang="vi-VN" sz="1200">
                <a:latin typeface="Helvetica" panose="020B0604020202020204" pitchFamily="34" charset="0"/>
                <a:cs typeface="Helvetica" panose="020B0604020202020204" pitchFamily="34" charset="0"/>
              </a:rPr>
              <a:t>chiến thắng phải thực hiện đủ 3 bước, không được chỉnh sửa comment và chỉ comment 1 lần duy nhất. Nếu không đáp ứng được đầy đủ yêu cầu, Bích Chi Food sẽ trao thưởng cho bạn may mắn tiếp </a:t>
            </a:r>
            <a:r>
              <a:rPr lang="vi-VN" sz="1200">
                <a:latin typeface="Helvetica" panose="020B0604020202020204" pitchFamily="34" charset="0"/>
                <a:cs typeface="Helvetica" panose="020B0604020202020204" pitchFamily="34" charset="0"/>
              </a:rPr>
              <a:t>theo </a:t>
            </a:r>
            <a:endParaRPr lang="en-US" sz="1200" smtClean="0">
              <a:latin typeface="Helvetica" panose="020B0604020202020204" pitchFamily="34" charset="0"/>
              <a:cs typeface="Helvetica" panose="020B0604020202020204" pitchFamily="34" charset="0"/>
            </a:endParaRPr>
          </a:p>
          <a:p>
            <a:pPr marL="171450" indent="-171450" algn="just">
              <a:buFontTx/>
              <a:buChar char="-"/>
            </a:pPr>
            <a:r>
              <a:rPr lang="vi-VN" sz="1200" smtClean="0">
                <a:latin typeface="Helvetica" panose="020B0604020202020204" pitchFamily="34" charset="0"/>
                <a:cs typeface="Helvetica" panose="020B0604020202020204" pitchFamily="34" charset="0"/>
              </a:rPr>
              <a:t>Mọi </a:t>
            </a:r>
            <a:r>
              <a:rPr lang="vi-VN" sz="1200">
                <a:latin typeface="Helvetica" panose="020B0604020202020204" pitchFamily="34" charset="0"/>
                <a:cs typeface="Helvetica" panose="020B0604020202020204" pitchFamily="34" charset="0"/>
              </a:rPr>
              <a:t>tranh chấp (nếu có) sẽ do BTC là người quyết định cuối </a:t>
            </a:r>
            <a:r>
              <a:rPr lang="vi-VN" sz="1200">
                <a:latin typeface="Helvetica" panose="020B0604020202020204" pitchFamily="34" charset="0"/>
                <a:cs typeface="Helvetica" panose="020B0604020202020204" pitchFamily="34" charset="0"/>
              </a:rPr>
              <a:t>cùng </a:t>
            </a:r>
            <a:endParaRPr lang="en-US" sz="1200" smtClean="0">
              <a:latin typeface="Helvetica" panose="020B0604020202020204" pitchFamily="34" charset="0"/>
              <a:cs typeface="Helvetica" panose="020B0604020202020204" pitchFamily="34" charset="0"/>
            </a:endParaRPr>
          </a:p>
          <a:p>
            <a:pPr algn="just"/>
            <a:endParaRPr lang="en-US" sz="1200">
              <a:latin typeface="Helvetica" panose="020B0604020202020204" pitchFamily="34" charset="0"/>
              <a:cs typeface="Helvetica" panose="020B0604020202020204" pitchFamily="34" charset="0"/>
            </a:endParaRPr>
          </a:p>
          <a:p>
            <a:pPr algn="just"/>
            <a:r>
              <a:rPr lang="vi-VN" sz="1200" smtClean="0">
                <a:latin typeface="Helvetica" panose="020B0604020202020204" pitchFamily="34" charset="0"/>
                <a:cs typeface="Helvetica" panose="020B0604020202020204" pitchFamily="34" charset="0"/>
              </a:rPr>
              <a:t>Nhanh </a:t>
            </a:r>
            <a:r>
              <a:rPr lang="vi-VN" sz="1200">
                <a:latin typeface="Helvetica" panose="020B0604020202020204" pitchFamily="34" charset="0"/>
                <a:cs typeface="Helvetica" panose="020B0604020202020204" pitchFamily="34" charset="0"/>
              </a:rPr>
              <a:t>tay tham gia và nhận được những phần quà hấp dẫn từ Bích Chi Food nhé! </a:t>
            </a:r>
            <a:endParaRPr lang="en-US" sz="120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2138664326"/>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C3929991-3F91-D343-BFF2-32848ABE790B}" type="slidenum">
              <a:rPr lang="en-US" smtClean="0"/>
              <a:pPr/>
              <a:t>9</a:t>
            </a:fld>
            <a:endParaRPr lang="en-US" dirty="0"/>
          </a:p>
        </p:txBody>
      </p:sp>
      <p:sp>
        <p:nvSpPr>
          <p:cNvPr id="3" name="TextBox 2"/>
          <p:cNvSpPr txBox="1"/>
          <p:nvPr/>
        </p:nvSpPr>
        <p:spPr>
          <a:xfrm>
            <a:off x="2915816" y="58782"/>
            <a:ext cx="6048672" cy="4939814"/>
          </a:xfrm>
          <a:prstGeom prst="rect">
            <a:avLst/>
          </a:prstGeom>
          <a:noFill/>
        </p:spPr>
        <p:txBody>
          <a:bodyPr wrap="square" rtlCol="0">
            <a:spAutoFit/>
          </a:bodyPr>
          <a:lstStyle/>
          <a:p>
            <a:pPr algn="just"/>
            <a:r>
              <a:rPr lang="vi-VN" sz="900">
                <a:latin typeface="Helvetica" panose="020B0604020202020204" pitchFamily="34" charset="0"/>
                <a:cs typeface="Helvetica" panose="020B0604020202020204" pitchFamily="34" charset="0"/>
              </a:rPr>
              <a:t>LẠ MIỆNG VỚI GỎI CUỐN KIỂU </a:t>
            </a:r>
            <a:r>
              <a:rPr lang="vi-VN" sz="900">
                <a:latin typeface="Helvetica" panose="020B0604020202020204" pitchFamily="34" charset="0"/>
                <a:cs typeface="Helvetica" panose="020B0604020202020204" pitchFamily="34" charset="0"/>
              </a:rPr>
              <a:t>NHẬT </a:t>
            </a:r>
            <a:endParaRPr lang="en-US" sz="900" smtClean="0">
              <a:latin typeface="Helvetica" panose="020B0604020202020204" pitchFamily="34" charset="0"/>
              <a:cs typeface="Helvetica" panose="020B0604020202020204" pitchFamily="34" charset="0"/>
            </a:endParaRPr>
          </a:p>
          <a:p>
            <a:pPr algn="just"/>
            <a:endParaRPr lang="en-US" sz="900">
              <a:latin typeface="Helvetica" panose="020B0604020202020204" pitchFamily="34" charset="0"/>
              <a:cs typeface="Helvetica" panose="020B0604020202020204" pitchFamily="34" charset="0"/>
            </a:endParaRPr>
          </a:p>
          <a:p>
            <a:pPr algn="just"/>
            <a:r>
              <a:rPr lang="vi-VN" sz="900" smtClean="0">
                <a:latin typeface="Helvetica" panose="020B0604020202020204" pitchFamily="34" charset="0"/>
                <a:cs typeface="Helvetica" panose="020B0604020202020204" pitchFamily="34" charset="0"/>
              </a:rPr>
              <a:t>Nhắc </a:t>
            </a:r>
            <a:r>
              <a:rPr lang="vi-VN" sz="900">
                <a:latin typeface="Helvetica" panose="020B0604020202020204" pitchFamily="34" charset="0"/>
                <a:cs typeface="Helvetica" panose="020B0604020202020204" pitchFamily="34" charset="0"/>
              </a:rPr>
              <a:t>đến gỏi cuốn, có lẽ chúng ta sẽ nghĩ ngay đến món gỏi cuốn truyền thống với bún, tôm và thịt. Tuy nhiên, hôm nay Bích Chi Food sẽ mang đến cho các bạn một món ăn khá lạ miệng, đó là gỏi cuốn kiểu Nhật. Gỏi cuốn kiểu Nhật được chế biến khác so với các loại gỏi cuốn của Việt Nam vì đó là sự kết hợp giữa rau củ tươi với thịt bò mềm dai ngon và hấp dẫn. Bạn hãy thử thực hiện món này để thay đổi thực đơn bữa cơm gia đình nhé</a:t>
            </a:r>
            <a:r>
              <a:rPr lang="vi-VN" sz="900">
                <a:latin typeface="Helvetica" panose="020B0604020202020204" pitchFamily="34" charset="0"/>
                <a:cs typeface="Helvetica" panose="020B0604020202020204" pitchFamily="34" charset="0"/>
              </a:rPr>
              <a:t>! </a:t>
            </a:r>
            <a:endParaRPr lang="en-US" sz="900" smtClean="0">
              <a:latin typeface="Helvetica" panose="020B0604020202020204" pitchFamily="34" charset="0"/>
              <a:cs typeface="Helvetica" panose="020B0604020202020204" pitchFamily="34" charset="0"/>
            </a:endParaRPr>
          </a:p>
          <a:p>
            <a:pPr algn="just"/>
            <a:endParaRPr lang="en-US" sz="900">
              <a:latin typeface="Helvetica" panose="020B0604020202020204" pitchFamily="34" charset="0"/>
              <a:cs typeface="Helvetica" panose="020B0604020202020204" pitchFamily="34" charset="0"/>
            </a:endParaRPr>
          </a:p>
          <a:p>
            <a:pPr algn="just"/>
            <a:r>
              <a:rPr lang="vi-VN" sz="900" smtClean="0">
                <a:latin typeface="Helvetica" panose="020B0604020202020204" pitchFamily="34" charset="0"/>
                <a:cs typeface="Helvetica" panose="020B0604020202020204" pitchFamily="34" charset="0"/>
              </a:rPr>
              <a:t>Nguyên </a:t>
            </a:r>
            <a:r>
              <a:rPr lang="vi-VN" sz="900">
                <a:latin typeface="Helvetica" panose="020B0604020202020204" pitchFamily="34" charset="0"/>
                <a:cs typeface="Helvetica" panose="020B0604020202020204" pitchFamily="34" charset="0"/>
              </a:rPr>
              <a:t>liệu</a:t>
            </a:r>
            <a:r>
              <a:rPr lang="vi-VN" sz="900">
                <a:latin typeface="Helvetica" panose="020B0604020202020204" pitchFamily="34" charset="0"/>
                <a:cs typeface="Helvetica" panose="020B0604020202020204" pitchFamily="34" charset="0"/>
              </a:rPr>
              <a:t>: </a:t>
            </a:r>
            <a:endParaRPr lang="en-US" sz="900" smtClean="0">
              <a:latin typeface="Helvetica" panose="020B0604020202020204" pitchFamily="34" charset="0"/>
              <a:cs typeface="Helvetica" panose="020B0604020202020204" pitchFamily="34" charset="0"/>
            </a:endParaRPr>
          </a:p>
          <a:p>
            <a:pPr algn="just"/>
            <a:r>
              <a:rPr lang="vi-VN" sz="900" smtClean="0">
                <a:latin typeface="Helvetica" panose="020B0604020202020204" pitchFamily="34" charset="0"/>
                <a:cs typeface="Helvetica" panose="020B0604020202020204" pitchFamily="34" charset="0"/>
              </a:rPr>
              <a:t>Thịt </a:t>
            </a:r>
            <a:r>
              <a:rPr lang="vi-VN" sz="900">
                <a:latin typeface="Helvetica" panose="020B0604020202020204" pitchFamily="34" charset="0"/>
                <a:cs typeface="Helvetica" panose="020B0604020202020204" pitchFamily="34" charset="0"/>
              </a:rPr>
              <a:t>bò: 350 </a:t>
            </a:r>
            <a:r>
              <a:rPr lang="vi-VN" sz="900">
                <a:latin typeface="Helvetica" panose="020B0604020202020204" pitchFamily="34" charset="0"/>
                <a:cs typeface="Helvetica" panose="020B0604020202020204" pitchFamily="34" charset="0"/>
              </a:rPr>
              <a:t>gram </a:t>
            </a:r>
            <a:endParaRPr lang="en-US" sz="900" smtClean="0">
              <a:latin typeface="Helvetica" panose="020B0604020202020204" pitchFamily="34" charset="0"/>
              <a:cs typeface="Helvetica" panose="020B0604020202020204" pitchFamily="34" charset="0"/>
            </a:endParaRPr>
          </a:p>
          <a:p>
            <a:pPr algn="just"/>
            <a:r>
              <a:rPr lang="vi-VN" sz="900" smtClean="0">
                <a:latin typeface="Helvetica" panose="020B0604020202020204" pitchFamily="34" charset="0"/>
                <a:cs typeface="Helvetica" panose="020B0604020202020204" pitchFamily="34" charset="0"/>
              </a:rPr>
              <a:t>Cà </a:t>
            </a:r>
            <a:r>
              <a:rPr lang="vi-VN" sz="900">
                <a:latin typeface="Helvetica" panose="020B0604020202020204" pitchFamily="34" charset="0"/>
                <a:cs typeface="Helvetica" panose="020B0604020202020204" pitchFamily="34" charset="0"/>
              </a:rPr>
              <a:t>rốt: 2 </a:t>
            </a:r>
            <a:r>
              <a:rPr lang="vi-VN" sz="900">
                <a:latin typeface="Helvetica" panose="020B0604020202020204" pitchFamily="34" charset="0"/>
                <a:cs typeface="Helvetica" panose="020B0604020202020204" pitchFamily="34" charset="0"/>
              </a:rPr>
              <a:t>củ </a:t>
            </a:r>
            <a:endParaRPr lang="en-US" sz="900" smtClean="0">
              <a:latin typeface="Helvetica" panose="020B0604020202020204" pitchFamily="34" charset="0"/>
              <a:cs typeface="Helvetica" panose="020B0604020202020204" pitchFamily="34" charset="0"/>
            </a:endParaRPr>
          </a:p>
          <a:p>
            <a:pPr algn="just"/>
            <a:r>
              <a:rPr lang="vi-VN" sz="900" smtClean="0">
                <a:latin typeface="Helvetica" panose="020B0604020202020204" pitchFamily="34" charset="0"/>
                <a:cs typeface="Helvetica" panose="020B0604020202020204" pitchFamily="34" charset="0"/>
              </a:rPr>
              <a:t>Dưa </a:t>
            </a:r>
            <a:r>
              <a:rPr lang="vi-VN" sz="900">
                <a:latin typeface="Helvetica" panose="020B0604020202020204" pitchFamily="34" charset="0"/>
                <a:cs typeface="Helvetica" panose="020B0604020202020204" pitchFamily="34" charset="0"/>
              </a:rPr>
              <a:t>leo 2 </a:t>
            </a:r>
            <a:r>
              <a:rPr lang="vi-VN" sz="900">
                <a:latin typeface="Helvetica" panose="020B0604020202020204" pitchFamily="34" charset="0"/>
                <a:cs typeface="Helvetica" panose="020B0604020202020204" pitchFamily="34" charset="0"/>
              </a:rPr>
              <a:t>trái </a:t>
            </a:r>
            <a:endParaRPr lang="en-US" sz="900" smtClean="0">
              <a:latin typeface="Helvetica" panose="020B0604020202020204" pitchFamily="34" charset="0"/>
              <a:cs typeface="Helvetica" panose="020B0604020202020204" pitchFamily="34" charset="0"/>
            </a:endParaRPr>
          </a:p>
          <a:p>
            <a:pPr algn="just"/>
            <a:r>
              <a:rPr lang="vi-VN" sz="900" smtClean="0">
                <a:latin typeface="Helvetica" panose="020B0604020202020204" pitchFamily="34" charset="0"/>
                <a:cs typeface="Helvetica" panose="020B0604020202020204" pitchFamily="34" charset="0"/>
              </a:rPr>
              <a:t>Xà </a:t>
            </a:r>
            <a:r>
              <a:rPr lang="vi-VN" sz="900">
                <a:latin typeface="Helvetica" panose="020B0604020202020204" pitchFamily="34" charset="0"/>
                <a:cs typeface="Helvetica" panose="020B0604020202020204" pitchFamily="34" charset="0"/>
              </a:rPr>
              <a:t>lách: 1 </a:t>
            </a:r>
            <a:r>
              <a:rPr lang="vi-VN" sz="900">
                <a:latin typeface="Helvetica" panose="020B0604020202020204" pitchFamily="34" charset="0"/>
                <a:cs typeface="Helvetica" panose="020B0604020202020204" pitchFamily="34" charset="0"/>
              </a:rPr>
              <a:t>cây </a:t>
            </a:r>
            <a:endParaRPr lang="en-US" sz="900" smtClean="0">
              <a:latin typeface="Helvetica" panose="020B0604020202020204" pitchFamily="34" charset="0"/>
              <a:cs typeface="Helvetica" panose="020B0604020202020204" pitchFamily="34" charset="0"/>
            </a:endParaRPr>
          </a:p>
          <a:p>
            <a:pPr algn="just"/>
            <a:r>
              <a:rPr lang="vi-VN" sz="900" smtClean="0">
                <a:latin typeface="Helvetica" panose="020B0604020202020204" pitchFamily="34" charset="0"/>
                <a:cs typeface="Helvetica" panose="020B0604020202020204" pitchFamily="34" charset="0"/>
              </a:rPr>
              <a:t>Hành </a:t>
            </a:r>
            <a:r>
              <a:rPr lang="vi-VN" sz="900">
                <a:latin typeface="Helvetica" panose="020B0604020202020204" pitchFamily="34" charset="0"/>
                <a:cs typeface="Helvetica" panose="020B0604020202020204" pitchFamily="34" charset="0"/>
              </a:rPr>
              <a:t>lá: 2 </a:t>
            </a:r>
            <a:r>
              <a:rPr lang="vi-VN" sz="900">
                <a:latin typeface="Helvetica" panose="020B0604020202020204" pitchFamily="34" charset="0"/>
                <a:cs typeface="Helvetica" panose="020B0604020202020204" pitchFamily="34" charset="0"/>
              </a:rPr>
              <a:t>cây </a:t>
            </a:r>
            <a:endParaRPr lang="en-US" sz="900" smtClean="0">
              <a:latin typeface="Helvetica" panose="020B0604020202020204" pitchFamily="34" charset="0"/>
              <a:cs typeface="Helvetica" panose="020B0604020202020204" pitchFamily="34" charset="0"/>
            </a:endParaRPr>
          </a:p>
          <a:p>
            <a:pPr algn="just"/>
            <a:r>
              <a:rPr lang="vi-VN" sz="900" smtClean="0">
                <a:latin typeface="Helvetica" panose="020B0604020202020204" pitchFamily="34" charset="0"/>
                <a:cs typeface="Helvetica" panose="020B0604020202020204" pitchFamily="34" charset="0"/>
              </a:rPr>
              <a:t>Táo</a:t>
            </a:r>
            <a:r>
              <a:rPr lang="vi-VN" sz="900">
                <a:latin typeface="Helvetica" panose="020B0604020202020204" pitchFamily="34" charset="0"/>
                <a:cs typeface="Helvetica" panose="020B0604020202020204" pitchFamily="34" charset="0"/>
              </a:rPr>
              <a:t>: 1/4 </a:t>
            </a:r>
            <a:r>
              <a:rPr lang="vi-VN" sz="900">
                <a:latin typeface="Helvetica" panose="020B0604020202020204" pitchFamily="34" charset="0"/>
                <a:cs typeface="Helvetica" panose="020B0604020202020204" pitchFamily="34" charset="0"/>
              </a:rPr>
              <a:t>trái </a:t>
            </a:r>
            <a:endParaRPr lang="en-US" sz="900" smtClean="0">
              <a:latin typeface="Helvetica" panose="020B0604020202020204" pitchFamily="34" charset="0"/>
              <a:cs typeface="Helvetica" panose="020B0604020202020204" pitchFamily="34" charset="0"/>
            </a:endParaRPr>
          </a:p>
          <a:p>
            <a:pPr algn="just"/>
            <a:r>
              <a:rPr lang="vi-VN" sz="900" smtClean="0">
                <a:latin typeface="Helvetica" panose="020B0604020202020204" pitchFamily="34" charset="0"/>
                <a:cs typeface="Helvetica" panose="020B0604020202020204" pitchFamily="34" charset="0"/>
              </a:rPr>
              <a:t>Gia </a:t>
            </a:r>
            <a:r>
              <a:rPr lang="vi-VN" sz="900">
                <a:latin typeface="Helvetica" panose="020B0604020202020204" pitchFamily="34" charset="0"/>
                <a:cs typeface="Helvetica" panose="020B0604020202020204" pitchFamily="34" charset="0"/>
              </a:rPr>
              <a:t>vị: dầu olive, nước tương, mè trắng, dầu mè, gừng băm, tiêu, đường trắng, rượu sa-kê, ớt bợt, </a:t>
            </a:r>
            <a:r>
              <a:rPr lang="vi-VN" sz="900">
                <a:latin typeface="Helvetica" panose="020B0604020202020204" pitchFamily="34" charset="0"/>
                <a:cs typeface="Helvetica" panose="020B0604020202020204" pitchFamily="34" charset="0"/>
              </a:rPr>
              <a:t>tỏi </a:t>
            </a:r>
            <a:r>
              <a:rPr lang="vi-VN" sz="900" smtClean="0">
                <a:latin typeface="Helvetica" panose="020B0604020202020204" pitchFamily="34" charset="0"/>
                <a:cs typeface="Helvetica" panose="020B0604020202020204" pitchFamily="34" charset="0"/>
              </a:rPr>
              <a:t>băm</a:t>
            </a:r>
            <a:endParaRPr lang="en-US" sz="900" smtClean="0">
              <a:latin typeface="Helvetica" panose="020B0604020202020204" pitchFamily="34" charset="0"/>
              <a:cs typeface="Helvetica" panose="020B0604020202020204" pitchFamily="34" charset="0"/>
            </a:endParaRPr>
          </a:p>
          <a:p>
            <a:pPr algn="just"/>
            <a:r>
              <a:rPr lang="vi-VN" sz="900" smtClean="0">
                <a:latin typeface="Helvetica" panose="020B0604020202020204" pitchFamily="34" charset="0"/>
                <a:cs typeface="Helvetica" panose="020B0604020202020204" pitchFamily="34" charset="0"/>
              </a:rPr>
              <a:t>Bánh </a:t>
            </a:r>
            <a:r>
              <a:rPr lang="vi-VN" sz="900">
                <a:latin typeface="Helvetica" panose="020B0604020202020204" pitchFamily="34" charset="0"/>
                <a:cs typeface="Helvetica" panose="020B0604020202020204" pitchFamily="34" charset="0"/>
              </a:rPr>
              <a:t>tráng Bích Chi </a:t>
            </a:r>
            <a:r>
              <a:rPr lang="vi-VN" sz="900">
                <a:latin typeface="Helvetica" panose="020B0604020202020204" pitchFamily="34" charset="0"/>
                <a:cs typeface="Helvetica" panose="020B0604020202020204" pitchFamily="34" charset="0"/>
              </a:rPr>
              <a:t>Food </a:t>
            </a:r>
            <a:endParaRPr lang="en-US" sz="900" smtClean="0">
              <a:latin typeface="Helvetica" panose="020B0604020202020204" pitchFamily="34" charset="0"/>
              <a:cs typeface="Helvetica" panose="020B0604020202020204" pitchFamily="34" charset="0"/>
            </a:endParaRPr>
          </a:p>
          <a:p>
            <a:pPr algn="just"/>
            <a:endParaRPr lang="en-US" sz="900">
              <a:latin typeface="Helvetica" panose="020B0604020202020204" pitchFamily="34" charset="0"/>
              <a:cs typeface="Helvetica" panose="020B0604020202020204" pitchFamily="34" charset="0"/>
            </a:endParaRPr>
          </a:p>
          <a:p>
            <a:pPr algn="just"/>
            <a:r>
              <a:rPr lang="vi-VN" sz="900" smtClean="0">
                <a:latin typeface="Helvetica" panose="020B0604020202020204" pitchFamily="34" charset="0"/>
                <a:cs typeface="Helvetica" panose="020B0604020202020204" pitchFamily="34" charset="0"/>
              </a:rPr>
              <a:t>Thực </a:t>
            </a:r>
            <a:r>
              <a:rPr lang="vi-VN" sz="900">
                <a:latin typeface="Helvetica" panose="020B0604020202020204" pitchFamily="34" charset="0"/>
                <a:cs typeface="Helvetica" panose="020B0604020202020204" pitchFamily="34" charset="0"/>
              </a:rPr>
              <a:t>hiện</a:t>
            </a:r>
            <a:r>
              <a:rPr lang="vi-VN" sz="900">
                <a:latin typeface="Helvetica" panose="020B0604020202020204" pitchFamily="34" charset="0"/>
                <a:cs typeface="Helvetica" panose="020B0604020202020204" pitchFamily="34" charset="0"/>
              </a:rPr>
              <a:t>: </a:t>
            </a:r>
            <a:endParaRPr lang="en-US" sz="900" smtClean="0">
              <a:latin typeface="Helvetica" panose="020B0604020202020204" pitchFamily="34" charset="0"/>
              <a:cs typeface="Helvetica" panose="020B0604020202020204" pitchFamily="34" charset="0"/>
            </a:endParaRPr>
          </a:p>
          <a:p>
            <a:pPr algn="just"/>
            <a:r>
              <a:rPr lang="vi-VN" sz="900" smtClean="0">
                <a:latin typeface="Helvetica" panose="020B0604020202020204" pitchFamily="34" charset="0"/>
                <a:cs typeface="Helvetica" panose="020B0604020202020204" pitchFamily="34" charset="0"/>
              </a:rPr>
              <a:t>Bước </a:t>
            </a:r>
            <a:r>
              <a:rPr lang="vi-VN" sz="900">
                <a:latin typeface="Helvetica" panose="020B0604020202020204" pitchFamily="34" charset="0"/>
                <a:cs typeface="Helvetica" panose="020B0604020202020204" pitchFamily="34" charset="0"/>
              </a:rPr>
              <a:t>1: Làm sốt: Cho 3 muỗng canh nước tương, 40g đường, 2 muỗng canh rượu sake, 1 muỗng cà phê mè rang, 1/2 muỗng cà phê ớt bột, 1/2 muỗng cà phê dầu mè, 1/2 muỗng cà phê tỏi băm, 1/2 muỗng cà phê gừng băm, 1/4 quả táo băm nhuyễn và 1/2 muỗng cà phê tiêu vào tô trộn đều lên cho tan đường. Thịt bò sau khi làm sạch, để ráo nước thì rưới phần nước sốt vừa làm lên thịt, để ướp khoảng 15 phút cho thấm</a:t>
            </a:r>
            <a:r>
              <a:rPr lang="vi-VN" sz="900">
                <a:latin typeface="Helvetica" panose="020B0604020202020204" pitchFamily="34" charset="0"/>
                <a:cs typeface="Helvetica" panose="020B0604020202020204" pitchFamily="34" charset="0"/>
              </a:rPr>
              <a:t>. </a:t>
            </a:r>
            <a:endParaRPr lang="en-US" sz="900" smtClean="0">
              <a:latin typeface="Helvetica" panose="020B0604020202020204" pitchFamily="34" charset="0"/>
              <a:cs typeface="Helvetica" panose="020B0604020202020204" pitchFamily="34" charset="0"/>
            </a:endParaRPr>
          </a:p>
          <a:p>
            <a:pPr algn="just"/>
            <a:endParaRPr lang="en-US" sz="900">
              <a:latin typeface="Helvetica" panose="020B0604020202020204" pitchFamily="34" charset="0"/>
              <a:cs typeface="Helvetica" panose="020B0604020202020204" pitchFamily="34" charset="0"/>
            </a:endParaRPr>
          </a:p>
          <a:p>
            <a:pPr algn="just"/>
            <a:r>
              <a:rPr lang="vi-VN" sz="900" smtClean="0">
                <a:latin typeface="Helvetica" panose="020B0604020202020204" pitchFamily="34" charset="0"/>
                <a:cs typeface="Helvetica" panose="020B0604020202020204" pitchFamily="34" charset="0"/>
              </a:rPr>
              <a:t>Bước </a:t>
            </a:r>
            <a:r>
              <a:rPr lang="vi-VN" sz="900">
                <a:latin typeface="Helvetica" panose="020B0604020202020204" pitchFamily="34" charset="0"/>
                <a:cs typeface="Helvetica" panose="020B0604020202020204" pitchFamily="34" charset="0"/>
              </a:rPr>
              <a:t>2: Cà rốt, dưa leo gọt vỏ, rửa sạch, thái sợi. Hành lá cắt khúc dài khoảng 5cm rồi thái sợi mỏng, ngâm vào tô nước đá cho bớt hăng. Cải xà lách và lá bạc hà rửa sạch để ráo nước. Thịt bò sau khi thấm gia vị, đem nướng chín hoặc cho vào chảo áp chín đều được</a:t>
            </a:r>
            <a:r>
              <a:rPr lang="vi-VN" sz="900">
                <a:latin typeface="Helvetica" panose="020B0604020202020204" pitchFamily="34" charset="0"/>
                <a:cs typeface="Helvetica" panose="020B0604020202020204" pitchFamily="34" charset="0"/>
              </a:rPr>
              <a:t>. </a:t>
            </a:r>
            <a:endParaRPr lang="en-US" sz="900" smtClean="0">
              <a:latin typeface="Helvetica" panose="020B0604020202020204" pitchFamily="34" charset="0"/>
              <a:cs typeface="Helvetica" panose="020B0604020202020204" pitchFamily="34" charset="0"/>
            </a:endParaRPr>
          </a:p>
          <a:p>
            <a:pPr algn="just"/>
            <a:endParaRPr lang="en-US" sz="900">
              <a:latin typeface="Helvetica" panose="020B0604020202020204" pitchFamily="34" charset="0"/>
              <a:cs typeface="Helvetica" panose="020B0604020202020204" pitchFamily="34" charset="0"/>
            </a:endParaRPr>
          </a:p>
          <a:p>
            <a:pPr algn="just"/>
            <a:r>
              <a:rPr lang="vi-VN" sz="900" smtClean="0">
                <a:latin typeface="Helvetica" panose="020B0604020202020204" pitchFamily="34" charset="0"/>
                <a:cs typeface="Helvetica" panose="020B0604020202020204" pitchFamily="34" charset="0"/>
              </a:rPr>
              <a:t>Bước </a:t>
            </a:r>
            <a:r>
              <a:rPr lang="vi-VN" sz="900">
                <a:latin typeface="Helvetica" panose="020B0604020202020204" pitchFamily="34" charset="0"/>
                <a:cs typeface="Helvetica" panose="020B0604020202020204" pitchFamily="34" charset="0"/>
              </a:rPr>
              <a:t>3: Chuẩn bị một tô nước lạnh, nhúng bánh tráng Bích Chi Food vào nước cho mềm sau đó trải ra mặt phẳng, cho một miếng cải xà lách lên, tiếp đó là thịt bò, cà rốt, lá bạc hà, ngò, dưa leo lên cải. Cuộn thật chặt lại để các nguyên liệu bên trong không bị rớt ra ngoài và cẩn thận tránh làm rách bánh tráng</a:t>
            </a:r>
            <a:r>
              <a:rPr lang="vi-VN" sz="900">
                <a:latin typeface="Helvetica" panose="020B0604020202020204" pitchFamily="34" charset="0"/>
                <a:cs typeface="Helvetica" panose="020B0604020202020204" pitchFamily="34" charset="0"/>
              </a:rPr>
              <a:t>. </a:t>
            </a:r>
            <a:endParaRPr lang="en-US" sz="900" smtClean="0">
              <a:latin typeface="Helvetica" panose="020B0604020202020204" pitchFamily="34" charset="0"/>
              <a:cs typeface="Helvetica" panose="020B0604020202020204" pitchFamily="34" charset="0"/>
            </a:endParaRPr>
          </a:p>
          <a:p>
            <a:pPr algn="just"/>
            <a:endParaRPr lang="en-US" sz="900">
              <a:latin typeface="Helvetica" panose="020B0604020202020204" pitchFamily="34" charset="0"/>
              <a:cs typeface="Helvetica" panose="020B0604020202020204" pitchFamily="34" charset="0"/>
            </a:endParaRPr>
          </a:p>
          <a:p>
            <a:pPr algn="just"/>
            <a:r>
              <a:rPr lang="vi-VN" sz="900" smtClean="0">
                <a:latin typeface="Helvetica" panose="020B0604020202020204" pitchFamily="34" charset="0"/>
                <a:cs typeface="Helvetica" panose="020B0604020202020204" pitchFamily="34" charset="0"/>
              </a:rPr>
              <a:t>Hãy </a:t>
            </a:r>
            <a:r>
              <a:rPr lang="vi-VN" sz="900">
                <a:latin typeface="Helvetica" panose="020B0604020202020204" pitchFamily="34" charset="0"/>
                <a:cs typeface="Helvetica" panose="020B0604020202020204" pitchFamily="34" charset="0"/>
              </a:rPr>
              <a:t>theo dõi Page Bích Chi Family để cập nhật thêm nhiều công thức nấu ăn hấp dẫn </a:t>
            </a:r>
            <a:r>
              <a:rPr lang="vi-VN" sz="900">
                <a:latin typeface="Helvetica" panose="020B0604020202020204" pitchFamily="34" charset="0"/>
                <a:cs typeface="Helvetica" panose="020B0604020202020204" pitchFamily="34" charset="0"/>
              </a:rPr>
              <a:t>nhé</a:t>
            </a:r>
            <a:r>
              <a:rPr lang="vi-VN" sz="900" smtClean="0">
                <a:latin typeface="Helvetica" panose="020B0604020202020204" pitchFamily="34" charset="0"/>
                <a:cs typeface="Helvetica" panose="020B0604020202020204" pitchFamily="34" charset="0"/>
              </a:rPr>
              <a:t>!</a:t>
            </a:r>
            <a:endParaRPr lang="en-US" sz="900" smtClean="0">
              <a:latin typeface="Helvetica" panose="020B0604020202020204" pitchFamily="34" charset="0"/>
              <a:cs typeface="Helvetica" panose="020B0604020202020204" pitchFamily="34" charset="0"/>
            </a:endParaRPr>
          </a:p>
          <a:p>
            <a:pPr algn="just"/>
            <a:endParaRPr lang="en-US" sz="900" smtClean="0">
              <a:latin typeface="Helvetica" panose="020B0604020202020204" pitchFamily="34" charset="0"/>
              <a:cs typeface="Helvetica" panose="020B0604020202020204" pitchFamily="34" charset="0"/>
            </a:endParaRPr>
          </a:p>
          <a:p>
            <a:pPr algn="l"/>
            <a:r>
              <a:rPr lang="vi-VN" sz="900" smtClean="0">
                <a:latin typeface="Helvetica" panose="020B0604020202020204" pitchFamily="34" charset="0"/>
                <a:cs typeface="Helvetica" panose="020B0604020202020204" pitchFamily="34" charset="0"/>
              </a:rPr>
              <a:t> </a:t>
            </a:r>
            <a:r>
              <a:rPr lang="vi-VN" sz="900">
                <a:latin typeface="Helvetica" panose="020B0604020202020204" pitchFamily="34" charset="0"/>
                <a:cs typeface="Helvetica" panose="020B0604020202020204" pitchFamily="34" charset="0"/>
              </a:rPr>
              <a:t>#BichChiFood #VaoBepCungBichChi #GoiCuonKieuNhat </a:t>
            </a:r>
            <a:r>
              <a:rPr lang="vi-VN" sz="900">
                <a:latin typeface="Helvetica" panose="020B0604020202020204" pitchFamily="34" charset="0"/>
                <a:cs typeface="Helvetica" panose="020B0604020202020204" pitchFamily="34" charset="0"/>
              </a:rPr>
              <a:t/>
            </a:r>
            <a:br>
              <a:rPr lang="vi-VN" sz="900">
                <a:latin typeface="Helvetica" panose="020B0604020202020204" pitchFamily="34" charset="0"/>
                <a:cs typeface="Helvetica" panose="020B0604020202020204" pitchFamily="34" charset="0"/>
              </a:rPr>
            </a:br>
            <a:endParaRPr lang="en-US" sz="90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3750723189"/>
      </p:ext>
    </p:extLst>
  </p:cSld>
  <p:clrMapOvr>
    <a:masterClrMapping/>
  </p:clrMapOv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mmon Slide">
  <a:themeElements>
    <a:clrScheme name="HappyBiz 2 - Blue - Bright">
      <a:dk1>
        <a:srgbClr val="051423"/>
      </a:dk1>
      <a:lt1>
        <a:srgbClr val="FFFFFF"/>
      </a:lt1>
      <a:dk2>
        <a:srgbClr val="0A374B"/>
      </a:dk2>
      <a:lt2>
        <a:srgbClr val="646E78"/>
      </a:lt2>
      <a:accent1>
        <a:srgbClr val="0064BE"/>
      </a:accent1>
      <a:accent2>
        <a:srgbClr val="0078DC"/>
      </a:accent2>
      <a:accent3>
        <a:srgbClr val="2D8CFA"/>
      </a:accent3>
      <a:accent4>
        <a:srgbClr val="4BA0FF"/>
      </a:accent4>
      <a:accent5>
        <a:srgbClr val="6EB9FF"/>
      </a:accent5>
      <a:accent6>
        <a:srgbClr val="A0D2FF"/>
      </a:accent6>
      <a:hlink>
        <a:srgbClr val="3445A1"/>
      </a:hlink>
      <a:folHlink>
        <a:srgbClr val="3FA7D7"/>
      </a:folHlink>
    </a:clrScheme>
    <a:fontScheme name="Title &amp; Subtitle">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amp; Subtit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Mesh</Template>
  <TotalTime>6768</TotalTime>
  <Pages>0</Pages>
  <Words>2221</Words>
  <Characters>0</Characters>
  <Application>Microsoft Office PowerPoint</Application>
  <PresentationFormat>On-screen Show (16:9)</PresentationFormat>
  <Lines>0</Lines>
  <Paragraphs>145</Paragraphs>
  <Slides>10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ＭＳ Ｐゴシック</vt:lpstr>
      <vt:lpstr>Bebas Neue</vt:lpstr>
      <vt:lpstr>Calibri</vt:lpstr>
      <vt:lpstr>Gill Sans</vt:lpstr>
      <vt:lpstr>Helvetica</vt:lpstr>
      <vt:lpstr>Lato</vt:lpstr>
      <vt:lpstr>Lato Light</vt:lpstr>
      <vt:lpstr>ヒラギノ角ゴ ProN W3</vt:lpstr>
      <vt:lpstr>Common Slide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Doan Thai Kien</dc:creator>
  <cp:keywords/>
  <dc:description/>
  <cp:lastModifiedBy>Administrator</cp:lastModifiedBy>
  <cp:revision>1543</cp:revision>
  <dcterms:modified xsi:type="dcterms:W3CDTF">2018-07-03T11:02:26Z</dcterms:modified>
</cp:coreProperties>
</file>