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6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drawings/drawing1.xml" ContentType="application/vnd.openxmlformats-officedocument.drawingml.chartshapes+xml"/>
  <Override PartName="/ppt/charts/chart17.xml" ContentType="application/vnd.openxmlformats-officedocument.drawingml.chart+xml"/>
  <Override PartName="/ppt/theme/themeOverride1.xml" ContentType="application/vnd.openxmlformats-officedocument.themeOverride+xml"/>
  <Override PartName="/ppt/charts/chart18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9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20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21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10"/>
  </p:notesMasterIdLst>
  <p:sldIdLst>
    <p:sldId id="288" r:id="rId2"/>
    <p:sldId id="289" r:id="rId3"/>
    <p:sldId id="290" r:id="rId4"/>
    <p:sldId id="291" r:id="rId5"/>
    <p:sldId id="292" r:id="rId6"/>
    <p:sldId id="293" r:id="rId7"/>
    <p:sldId id="294" r:id="rId8"/>
    <p:sldId id="29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ương Thảo Đinh" initials="PTĐ" lastIdx="1" clrIdx="0">
    <p:extLst>
      <p:ext uri="{19B8F6BF-5375-455C-9EA6-DF929625EA0E}">
        <p15:presenceInfo xmlns:p15="http://schemas.microsoft.com/office/powerpoint/2012/main" userId="140d12ad6fbf74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000"/>
    <a:srgbClr val="F6DADA"/>
    <a:srgbClr val="FFCC66"/>
    <a:srgbClr val="F6D69C"/>
    <a:srgbClr val="ECA6EE"/>
    <a:srgbClr val="92D050"/>
    <a:srgbClr val="FF3399"/>
    <a:srgbClr val="0078DC"/>
    <a:srgbClr val="BFBFBF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3" autoAdjust="0"/>
    <p:restoredTop sz="93979" autoAdjust="0"/>
  </p:normalViewPr>
  <p:slideViewPr>
    <p:cSldViewPr snapToGrid="0">
      <p:cViewPr varScale="1">
        <p:scale>
          <a:sx n="85" d="100"/>
          <a:sy n="85" d="100"/>
        </p:scale>
        <p:origin x="834" y="78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chartUserShapes" Target="../drawings/drawing1.xm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6.xlsx"/><Relationship Id="rId1" Type="http://schemas.openxmlformats.org/officeDocument/2006/relationships/themeOverride" Target="../theme/themeOverride1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465027123040471E-2"/>
          <c:y val="0"/>
          <c:w val="0.92811848461210733"/>
          <c:h val="0.703953740175369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Mention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 01</c:v>
                </c:pt>
                <c:pt idx="1">
                  <c:v>Month 02</c:v>
                </c:pt>
                <c:pt idx="2">
                  <c:v>Current Month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24900</c:v>
                </c:pt>
                <c:pt idx="1">
                  <c:v>17815</c:v>
                </c:pt>
                <c:pt idx="2">
                  <c:v>41912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84-49F7-AC57-00E2C6BCC05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Engagement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 01</c:v>
                </c:pt>
                <c:pt idx="1">
                  <c:v>Month 02</c:v>
                </c:pt>
                <c:pt idx="2">
                  <c:v>Current Month</c:v>
                </c:pt>
              </c:strCache>
            </c:strRef>
          </c:cat>
          <c:val>
            <c:numRef>
              <c:f>Sheet1!$C$2:$C$4</c:f>
              <c:numCache>
                <c:formatCode>#,##0</c:formatCode>
                <c:ptCount val="3"/>
                <c:pt idx="0">
                  <c:v>77572</c:v>
                </c:pt>
                <c:pt idx="1">
                  <c:v>51553</c:v>
                </c:pt>
                <c:pt idx="2">
                  <c:v>135905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84-49F7-AC57-00E2C6BCC05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0"/>
        <c:overlap val="-20"/>
        <c:axId val="-100704224"/>
        <c:axId val="-2001854928"/>
      </c:barChart>
      <c:catAx>
        <c:axId val="-100704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pPr>
            <a:endParaRPr lang="en-US"/>
          </a:p>
        </c:txPr>
        <c:crossAx val="-2001854928"/>
        <c:crosses val="autoZero"/>
        <c:auto val="1"/>
        <c:lblAlgn val="ctr"/>
        <c:lblOffset val="100"/>
        <c:noMultiLvlLbl val="0"/>
      </c:catAx>
      <c:valAx>
        <c:axId val="-2001854928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-100704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506862633795889E-2"/>
          <c:y val="0.90938027072932526"/>
          <c:w val="0.75098573037927152"/>
          <c:h val="9.06197292706747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5445091275031443E-2"/>
          <c:y val="4.3252605701050405E-2"/>
          <c:w val="0.91310724454128067"/>
          <c:h val="0.803650842207391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layout>
                <c:manualLayout>
                  <c:x val="-5.2712920248050056E-3"/>
                  <c:y val="-6.59486362248992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0BE-40D3-AE12-DF35E13182AB}"/>
                </c:ext>
              </c:extLst>
            </c:dLbl>
            <c:dLbl>
              <c:idx val="2"/>
              <c:layout>
                <c:manualLayout>
                  <c:x val="0"/>
                  <c:y val="-0.1099143937081654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0BE-40D3-AE12-DF35E13182AB}"/>
                </c:ext>
              </c:extLst>
            </c:dLbl>
            <c:dLbl>
              <c:idx val="4"/>
              <c:layout>
                <c:manualLayout>
                  <c:x val="-1.8449522086817348E-2"/>
                  <c:y val="-5.12933837304772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0BE-40D3-AE12-DF35E13182A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rgbClr val="0070C0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</c:v>
                </c:pt>
              </c:strCache>
            </c:strRef>
          </c:cat>
          <c:val>
            <c:numRef>
              <c:f>Sheet1!$B$2:$B$6</c:f>
              <c:numCache>
                <c:formatCode>_-* #,##0_-;\-* #,##0_-;_-* "-"??_-;_-@_-</c:formatCode>
                <c:ptCount val="5"/>
                <c:pt idx="0">
                  <c:v>11314</c:v>
                </c:pt>
                <c:pt idx="1">
                  <c:v>2199</c:v>
                </c:pt>
                <c:pt idx="2">
                  <c:v>6</c:v>
                </c:pt>
                <c:pt idx="3">
                  <c:v>0</c:v>
                </c:pt>
                <c:pt idx="4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0BE-40D3-AE12-DF35E13182A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Negative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4.2109281875696174E-2"/>
                  <c:y val="-2.963729089957812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rgbClr val="C00000"/>
                      </a:solidFill>
                      <a:latin typeface="Helvetica" panose="020B0604020202020204" pitchFamily="34" charset="0"/>
                      <a:ea typeface="+mn-ea"/>
                      <a:cs typeface="Helvetica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0BE-40D3-AE12-DF35E13182AB}"/>
                </c:ext>
              </c:extLst>
            </c:dLbl>
            <c:dLbl>
              <c:idx val="1"/>
              <c:layout>
                <c:manualLayout>
                  <c:x val="-2.6356460124025267E-3"/>
                  <c:y val="-0.175863029933064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0BE-40D3-AE12-DF35E13182AB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0BE-40D3-AE12-DF35E13182AB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0BE-40D3-AE12-DF35E13182A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rgbClr val="C00000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</c:v>
                </c:pt>
              </c:strCache>
            </c:strRef>
          </c:cat>
          <c:val>
            <c:numRef>
              <c:f>Sheet1!$C$2:$C$6</c:f>
              <c:numCache>
                <c:formatCode>_-* #,##0_-;\-* #,##0_-;_-* "-"??_-;_-@_-</c:formatCode>
                <c:ptCount val="5"/>
                <c:pt idx="0">
                  <c:v>844</c:v>
                </c:pt>
                <c:pt idx="1">
                  <c:v>129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00BE-40D3-AE12-DF35E13182A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Neutral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layout>
                <c:manualLayout>
                  <c:x val="-2.6356460124025267E-3"/>
                  <c:y val="-0.3004326761356522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00BE-40D3-AE12-DF35E13182AB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00BE-40D3-AE12-DF35E13182AB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00BE-40D3-AE12-DF35E13182AB}"/>
                </c:ext>
              </c:extLst>
            </c:dLbl>
            <c:dLbl>
              <c:idx val="4"/>
              <c:layout>
                <c:manualLayout>
                  <c:x val="-2.6356460124024785E-3"/>
                  <c:y val="-0.2051735349219088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00BE-40D3-AE12-DF35E13182A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</c:v>
                </c:pt>
              </c:strCache>
            </c:strRef>
          </c:cat>
          <c:val>
            <c:numRef>
              <c:f>Sheet1!$D$2:$D$6</c:f>
              <c:numCache>
                <c:formatCode>_-* #,##0_-;\-* #,##0_-;_-* "-"??_-;_-@_-</c:formatCode>
                <c:ptCount val="5"/>
                <c:pt idx="0">
                  <c:v>26195</c:v>
                </c:pt>
                <c:pt idx="1">
                  <c:v>1162</c:v>
                </c:pt>
                <c:pt idx="2">
                  <c:v>0</c:v>
                </c:pt>
                <c:pt idx="3">
                  <c:v>0</c:v>
                </c:pt>
                <c:pt idx="4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00BE-40D3-AE12-DF35E13182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917873568"/>
        <c:axId val="-1917878464"/>
      </c:lineChart>
      <c:catAx>
        <c:axId val="-1917873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-1917878464"/>
        <c:crosses val="autoZero"/>
        <c:auto val="1"/>
        <c:lblAlgn val="ctr"/>
        <c:lblOffset val="100"/>
        <c:noMultiLvlLbl val="0"/>
      </c:catAx>
      <c:valAx>
        <c:axId val="-191787846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-1917873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Helvetica" panose="020B0604020202020204" pitchFamily="34" charset="0"/>
          <a:cs typeface="Helvetica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r>
              <a:rPr lang="en-US" sz="1440" dirty="0">
                <a:solidFill>
                  <a:schemeClr val="tx1"/>
                </a:solidFill>
              </a:rPr>
              <a:t>Share Of Voice</a:t>
            </a:r>
          </a:p>
        </c:rich>
      </c:tx>
      <c:layout>
        <c:manualLayout>
          <c:xMode val="edge"/>
          <c:yMode val="edge"/>
          <c:x val="0.36556726319062099"/>
          <c:y val="2.5127311712677523E-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30297077598057759"/>
          <c:y val="0.1943867978711184"/>
          <c:w val="0.3928680935224273"/>
          <c:h val="0.702780277214075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Share Of Voice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F00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A2C-41DA-8156-1EDB9EF49A0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A2C-41DA-8156-1EDB9EF49A04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A2C-41DA-8156-1EDB9EF49A04}"/>
              </c:ext>
            </c:extLst>
          </c:dPt>
          <c:dPt>
            <c:idx val="3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A2C-41DA-8156-1EDB9EF49A04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5A2C-41DA-8156-1EDB9EF49A04}"/>
                </c:ext>
              </c:extLst>
            </c:dLbl>
            <c:dLbl>
              <c:idx val="1"/>
              <c:layout>
                <c:manualLayout>
                  <c:x val="-0.16380257399114176"/>
                  <c:y val="4.428581000880652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A2C-41DA-8156-1EDB9EF49A04}"/>
                </c:ext>
              </c:extLst>
            </c:dLbl>
            <c:dLbl>
              <c:idx val="2"/>
              <c:layout>
                <c:manualLayout>
                  <c:x val="-1.7932641292057721E-2"/>
                  <c:y val="2.12773289428341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A2C-41DA-8156-1EDB9EF49A04}"/>
                </c:ext>
              </c:extLst>
            </c:dLbl>
            <c:dLbl>
              <c:idx val="3"/>
              <c:layout>
                <c:manualLayout>
                  <c:x val="0.13188881890825574"/>
                  <c:y val="1.99687942719301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A2C-41DA-8156-1EDB9EF49A04}"/>
                </c:ext>
              </c:extLst>
            </c:dLbl>
            <c:spPr>
              <a:noFill/>
              <a:ln>
                <a:noFill/>
              </a:ln>
              <a:effectLst/>
            </c:sp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Pigeon</c:v>
                </c:pt>
                <c:pt idx="1">
                  <c:v>Wesser</c:v>
                </c:pt>
                <c:pt idx="2">
                  <c:v>Comotomo</c:v>
                </c:pt>
                <c:pt idx="3">
                  <c:v>Avent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0.96299999999999997</c:v>
                </c:pt>
                <c:pt idx="1">
                  <c:v>5.1000000000000004E-3</c:v>
                </c:pt>
                <c:pt idx="2">
                  <c:v>2.0999999999999999E-3</c:v>
                </c:pt>
                <c:pt idx="3">
                  <c:v>2.98E-2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A2C-41DA-8156-1EDB9EF49A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3640488856044966E-2"/>
          <c:y val="0.8828330206378987"/>
          <c:w val="0.87951466498570441"/>
          <c:h val="0.11716697936210133"/>
        </c:manualLayout>
      </c:layout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Helvetica" panose="020B0604020202020204" pitchFamily="34" charset="0"/>
          <a:cs typeface="Helvetica" panose="020B0604020202020204" pitchFamily="34" charset="0"/>
        </a:defRPr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r>
              <a:rPr lang="en-US" dirty="0">
                <a:solidFill>
                  <a:schemeClr val="tx1"/>
                </a:solidFill>
              </a:rPr>
              <a:t>Volume By Brand</a:t>
            </a:r>
          </a:p>
        </c:rich>
      </c:tx>
      <c:layout>
        <c:manualLayout>
          <c:xMode val="edge"/>
          <c:yMode val="edge"/>
          <c:x val="0.38720486667568055"/>
          <c:y val="1.18696024401286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8500285859200787E-2"/>
          <c:y val="0.1465444500015563"/>
          <c:w val="0.86717481885860836"/>
          <c:h val="0.539028970162001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Mention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Pigeon</c:v>
                </c:pt>
                <c:pt idx="1">
                  <c:v>Wesser</c:v>
                </c:pt>
                <c:pt idx="2">
                  <c:v>Comotomo</c:v>
                </c:pt>
                <c:pt idx="3">
                  <c:v>Avent</c:v>
                </c:pt>
              </c:strCache>
            </c:strRef>
          </c:cat>
          <c:val>
            <c:numRef>
              <c:f>Sheet1!$B$2:$B$5</c:f>
              <c:numCache>
                <c:formatCode>_-* #,##0_-;\-* #,##0_-;_-* "-"??_-;_-@_-</c:formatCode>
                <c:ptCount val="4"/>
                <c:pt idx="0">
                  <c:v>12869</c:v>
                </c:pt>
                <c:pt idx="1">
                  <c:v>54</c:v>
                </c:pt>
                <c:pt idx="2">
                  <c:v>3</c:v>
                </c:pt>
                <c:pt idx="3">
                  <c:v>231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B2-490A-A474-2795429350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Engagement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Pigeon</c:v>
                </c:pt>
                <c:pt idx="1">
                  <c:v>Wesser</c:v>
                </c:pt>
                <c:pt idx="2">
                  <c:v>Comotomo</c:v>
                </c:pt>
                <c:pt idx="3">
                  <c:v>Avent</c:v>
                </c:pt>
              </c:strCache>
            </c:strRef>
          </c:cat>
          <c:val>
            <c:numRef>
              <c:f>Sheet1!$C$2:$C$5</c:f>
              <c:numCache>
                <c:formatCode>_-* #,##0_-;\-* #,##0_-;_-* "-"??_-;_-@_-</c:formatCode>
                <c:ptCount val="4"/>
                <c:pt idx="0">
                  <c:v>31778</c:v>
                </c:pt>
                <c:pt idx="1">
                  <c:v>167</c:v>
                </c:pt>
                <c:pt idx="2">
                  <c:v>70</c:v>
                </c:pt>
                <c:pt idx="3">
                  <c:v>984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B2-490A-A474-2795429350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301191840"/>
        <c:axId val="301193016"/>
      </c:barChart>
      <c:catAx>
        <c:axId val="30119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301193016"/>
        <c:crosses val="autoZero"/>
        <c:auto val="1"/>
        <c:lblAlgn val="ctr"/>
        <c:lblOffset val="100"/>
        <c:noMultiLvlLbl val="0"/>
      </c:catAx>
      <c:valAx>
        <c:axId val="301193016"/>
        <c:scaling>
          <c:orientation val="minMax"/>
          <c:max val="10000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301191840"/>
        <c:crosses val="autoZero"/>
        <c:crossBetween val="between"/>
        <c:majorUnit val="20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Helvetica" panose="020B0604020202020204" pitchFamily="34" charset="0"/>
          <a:cs typeface="Helvetica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r>
              <a:rPr lang="en-US" sz="1440" dirty="0">
                <a:solidFill>
                  <a:schemeClr val="tx1"/>
                </a:solidFill>
              </a:rPr>
              <a:t>Share Of Voice</a:t>
            </a:r>
          </a:p>
        </c:rich>
      </c:tx>
      <c:layout>
        <c:manualLayout>
          <c:xMode val="edge"/>
          <c:yMode val="edge"/>
          <c:x val="0.36556726319062099"/>
          <c:y val="2.5127311712677523E-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30297077598057759"/>
          <c:y val="0.1943867978711184"/>
          <c:w val="0.3928680935224273"/>
          <c:h val="0.702780277214075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Share Of Voice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F00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642-4B00-922A-6BFFBB68CAD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642-4B00-922A-6BFFBB68CAD2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642-4B00-922A-6BFFBB68CAD2}"/>
              </c:ext>
            </c:extLst>
          </c:dPt>
          <c:dPt>
            <c:idx val="3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642-4B00-922A-6BFFBB68CAD2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642-4B00-922A-6BFFBB68CAD2}"/>
                </c:ext>
              </c:extLst>
            </c:dLbl>
            <c:dLbl>
              <c:idx val="1"/>
              <c:layout>
                <c:manualLayout>
                  <c:x val="-0.16380257399114176"/>
                  <c:y val="4.4285810008806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642-4B00-922A-6BFFBB68CAD2}"/>
                </c:ext>
              </c:extLst>
            </c:dLbl>
            <c:dLbl>
              <c:idx val="2"/>
              <c:layout>
                <c:manualLayout>
                  <c:x val="-1.7932641292057721E-2"/>
                  <c:y val="2.1277328942834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642-4B00-922A-6BFFBB68CAD2}"/>
                </c:ext>
              </c:extLst>
            </c:dLbl>
            <c:dLbl>
              <c:idx val="3"/>
              <c:layout>
                <c:manualLayout>
                  <c:x val="0.13188881890825574"/>
                  <c:y val="1.9968794271930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642-4B00-922A-6BFFBB68CAD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Pigeon</c:v>
                </c:pt>
                <c:pt idx="1">
                  <c:v>Wesser</c:v>
                </c:pt>
                <c:pt idx="2">
                  <c:v>Comotomo</c:v>
                </c:pt>
                <c:pt idx="3">
                  <c:v>Avent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0.96299999999999997</c:v>
                </c:pt>
                <c:pt idx="1">
                  <c:v>5.1000000000000004E-3</c:v>
                </c:pt>
                <c:pt idx="2">
                  <c:v>2.0999999999999999E-3</c:v>
                </c:pt>
                <c:pt idx="3">
                  <c:v>2.98E-2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642-4B00-922A-6BFFBB68CA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3640488856044966E-2"/>
          <c:y val="0.8828330206378987"/>
          <c:w val="0.9"/>
          <c:h val="0.11688603129706043"/>
        </c:manualLayout>
      </c:layout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Helvetica" panose="020B0604020202020204" pitchFamily="34" charset="0"/>
          <a:cs typeface="Helvetica" panose="020B0604020202020204" pitchFamily="34" charset="0"/>
        </a:defRPr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r>
              <a:rPr lang="en-US" sz="1440" dirty="0">
                <a:solidFill>
                  <a:schemeClr val="tx1"/>
                </a:solidFill>
              </a:rPr>
              <a:t>Share Of Voice</a:t>
            </a:r>
          </a:p>
        </c:rich>
      </c:tx>
      <c:layout>
        <c:manualLayout>
          <c:xMode val="edge"/>
          <c:yMode val="edge"/>
          <c:x val="0.36556726319062099"/>
          <c:y val="2.5127311712677523E-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7812053641131806"/>
          <c:y val="0.1943867978711184"/>
          <c:w val="0.69764987538094114"/>
          <c:h val="0.623919917250440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Share Of Voice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D4B-4B19-9E2B-C4458606E5A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D4B-4B19-9E2B-C4458606E5A0}"/>
              </c:ext>
            </c:extLst>
          </c:dPt>
          <c:dPt>
            <c:idx val="2"/>
            <c:invertIfNegative val="0"/>
            <c:bubble3D val="0"/>
            <c:spPr>
              <a:solidFill>
                <a:srgbClr val="92D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D4B-4B19-9E2B-C4458606E5A0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D4B-4B19-9E2B-C4458606E5A0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Pigeon</c:v>
                </c:pt>
                <c:pt idx="1">
                  <c:v>Wesser</c:v>
                </c:pt>
                <c:pt idx="2">
                  <c:v>Comotomo</c:v>
                </c:pt>
                <c:pt idx="3">
                  <c:v>Avent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0.96299999999999997</c:v>
                </c:pt>
                <c:pt idx="1">
                  <c:v>5.1000000000000004E-3</c:v>
                </c:pt>
                <c:pt idx="2">
                  <c:v>2.0999999999999999E-3</c:v>
                </c:pt>
                <c:pt idx="3">
                  <c:v>2.98E-2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D4B-4B19-9E2B-C4458606E5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628725016"/>
        <c:axId val="628725672"/>
      </c:barChart>
      <c:catAx>
        <c:axId val="6287250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28725672"/>
        <c:auto val="1"/>
        <c:lblAlgn val="ctr"/>
        <c:lblOffset val="100"/>
        <c:noMultiLvlLbl val="0"/>
      </c:catAx>
      <c:valAx>
        <c:axId val="628725672"/>
        <c:scaling>
          <c:orientation val="minMax"/>
        </c:scaling>
        <c:delete val="1"/>
        <c:axPos val="l"/>
        <c:numFmt formatCode="0.00%" sourceLinked="1"/>
        <c:majorTickMark val="out"/>
        <c:minorTickMark val="none"/>
        <c:tickLblPos val="nextTo"/>
        <c:crossAx val="628725016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3640488856044966E-2"/>
          <c:y val="0.8828330206378987"/>
          <c:w val="0.9"/>
          <c:h val="8.000562121813759E-2"/>
        </c:manualLayout>
      </c:layout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Helvetica" panose="020B0604020202020204" pitchFamily="34" charset="0"/>
          <a:cs typeface="Helvetica" panose="020B0604020202020204" pitchFamily="34" charset="0"/>
        </a:defRPr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r>
              <a:rPr lang="en-US" dirty="0">
                <a:solidFill>
                  <a:schemeClr val="tx1"/>
                </a:solidFill>
              </a:rPr>
              <a:t>Volume By Brand</a:t>
            </a:r>
          </a:p>
        </c:rich>
      </c:tx>
      <c:layout>
        <c:manualLayout>
          <c:xMode val="edge"/>
          <c:yMode val="edge"/>
          <c:x val="0.38720486667568055"/>
          <c:y val="1.18696024401286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8500285859200787E-2"/>
          <c:y val="0.1465444500015563"/>
          <c:w val="0.86717481885860836"/>
          <c:h val="0.53902897016200124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Mention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Pigeon</c:v>
                </c:pt>
                <c:pt idx="1">
                  <c:v>Wesser</c:v>
                </c:pt>
                <c:pt idx="2">
                  <c:v>Comotomo</c:v>
                </c:pt>
                <c:pt idx="3">
                  <c:v>Avent</c:v>
                </c:pt>
              </c:strCache>
            </c:strRef>
          </c:cat>
          <c:val>
            <c:numRef>
              <c:f>Sheet1!$B$2:$B$5</c:f>
              <c:numCache>
                <c:formatCode>_-* #,##0_-;\-* #,##0_-;_-* "-"??_-;_-@_-</c:formatCode>
                <c:ptCount val="4"/>
                <c:pt idx="0">
                  <c:v>12869</c:v>
                </c:pt>
                <c:pt idx="1">
                  <c:v>54</c:v>
                </c:pt>
                <c:pt idx="2">
                  <c:v>3</c:v>
                </c:pt>
                <c:pt idx="3">
                  <c:v>231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68-4658-BDF3-D438C49103C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Engagement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Pigeon</c:v>
                </c:pt>
                <c:pt idx="1">
                  <c:v>Wesser</c:v>
                </c:pt>
                <c:pt idx="2">
                  <c:v>Comotomo</c:v>
                </c:pt>
                <c:pt idx="3">
                  <c:v>Avent</c:v>
                </c:pt>
              </c:strCache>
            </c:strRef>
          </c:cat>
          <c:val>
            <c:numRef>
              <c:f>Sheet1!$C$2:$C$5</c:f>
              <c:numCache>
                <c:formatCode>_-* #,##0_-;\-* #,##0_-;_-* "-"??_-;_-@_-</c:formatCode>
                <c:ptCount val="4"/>
                <c:pt idx="0">
                  <c:v>31778</c:v>
                </c:pt>
                <c:pt idx="1">
                  <c:v>167</c:v>
                </c:pt>
                <c:pt idx="2">
                  <c:v>70</c:v>
                </c:pt>
                <c:pt idx="3">
                  <c:v>984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68-4658-BDF3-D438C49103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1191840"/>
        <c:axId val="301193016"/>
      </c:lineChart>
      <c:catAx>
        <c:axId val="30119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301193016"/>
        <c:crosses val="autoZero"/>
        <c:auto val="1"/>
        <c:lblAlgn val="ctr"/>
        <c:lblOffset val="100"/>
        <c:noMultiLvlLbl val="0"/>
      </c:catAx>
      <c:valAx>
        <c:axId val="301193016"/>
        <c:scaling>
          <c:orientation val="minMax"/>
          <c:max val="10000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301191840"/>
        <c:crosses val="autoZero"/>
        <c:crossBetween val="between"/>
        <c:majorUnit val="20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Helvetica" panose="020B0604020202020204" pitchFamily="34" charset="0"/>
          <a:cs typeface="Helvetica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accent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r>
              <a:rPr lang="en-US">
                <a:solidFill>
                  <a:schemeClr val="accent1"/>
                </a:solidFill>
              </a:rPr>
              <a:t>Current Month</a:t>
            </a:r>
          </a:p>
        </c:rich>
      </c:tx>
      <c:layout>
        <c:manualLayout>
          <c:xMode val="edge"/>
          <c:yMode val="edge"/>
          <c:x val="0.39308554324055456"/>
          <c:y val="6.88499616833312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accent1"/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805979568492881"/>
          <c:y val="5.2450272553686901E-2"/>
          <c:w val="0.89682056737687399"/>
          <c:h val="0.665867853971909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Pigeon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Sheet1!$A$2:$A$32</c:f>
              <c:numCache>
                <c:formatCode>d\-mmm</c:formatCode>
                <c:ptCount val="31"/>
                <c:pt idx="0">
                  <c:v>43678</c:v>
                </c:pt>
                <c:pt idx="1">
                  <c:v>43679</c:v>
                </c:pt>
                <c:pt idx="2">
                  <c:v>43680</c:v>
                </c:pt>
                <c:pt idx="3">
                  <c:v>43681</c:v>
                </c:pt>
                <c:pt idx="4">
                  <c:v>43682</c:v>
                </c:pt>
                <c:pt idx="5">
                  <c:v>43683</c:v>
                </c:pt>
                <c:pt idx="6">
                  <c:v>43684</c:v>
                </c:pt>
                <c:pt idx="7">
                  <c:v>43685</c:v>
                </c:pt>
                <c:pt idx="8">
                  <c:v>43686</c:v>
                </c:pt>
                <c:pt idx="9">
                  <c:v>43687</c:v>
                </c:pt>
                <c:pt idx="10">
                  <c:v>43688</c:v>
                </c:pt>
                <c:pt idx="11">
                  <c:v>43689</c:v>
                </c:pt>
                <c:pt idx="12">
                  <c:v>43690</c:v>
                </c:pt>
                <c:pt idx="13">
                  <c:v>43691</c:v>
                </c:pt>
                <c:pt idx="14">
                  <c:v>43692</c:v>
                </c:pt>
                <c:pt idx="15">
                  <c:v>43693</c:v>
                </c:pt>
                <c:pt idx="16">
                  <c:v>43694</c:v>
                </c:pt>
                <c:pt idx="17">
                  <c:v>43695</c:v>
                </c:pt>
                <c:pt idx="18">
                  <c:v>43696</c:v>
                </c:pt>
                <c:pt idx="19">
                  <c:v>43697</c:v>
                </c:pt>
                <c:pt idx="20">
                  <c:v>43698</c:v>
                </c:pt>
                <c:pt idx="21">
                  <c:v>43699</c:v>
                </c:pt>
                <c:pt idx="22">
                  <c:v>43700</c:v>
                </c:pt>
                <c:pt idx="23">
                  <c:v>43701</c:v>
                </c:pt>
                <c:pt idx="24">
                  <c:v>43702</c:v>
                </c:pt>
                <c:pt idx="25">
                  <c:v>43703</c:v>
                </c:pt>
                <c:pt idx="26">
                  <c:v>43704</c:v>
                </c:pt>
                <c:pt idx="27">
                  <c:v>43705</c:v>
                </c:pt>
                <c:pt idx="28">
                  <c:v>43706</c:v>
                </c:pt>
                <c:pt idx="29">
                  <c:v>43707</c:v>
                </c:pt>
                <c:pt idx="30">
                  <c:v>43708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567</c:v>
                </c:pt>
                <c:pt idx="1">
                  <c:v>805</c:v>
                </c:pt>
                <c:pt idx="2">
                  <c:v>965</c:v>
                </c:pt>
                <c:pt idx="3">
                  <c:v>734</c:v>
                </c:pt>
                <c:pt idx="4">
                  <c:v>787</c:v>
                </c:pt>
                <c:pt idx="5" formatCode="#,##0">
                  <c:v>1160</c:v>
                </c:pt>
                <c:pt idx="6">
                  <c:v>975</c:v>
                </c:pt>
                <c:pt idx="7">
                  <c:v>876</c:v>
                </c:pt>
                <c:pt idx="8">
                  <c:v>734</c:v>
                </c:pt>
                <c:pt idx="9">
                  <c:v>745</c:v>
                </c:pt>
                <c:pt idx="10">
                  <c:v>713</c:v>
                </c:pt>
                <c:pt idx="11">
                  <c:v>794</c:v>
                </c:pt>
                <c:pt idx="12">
                  <c:v>990</c:v>
                </c:pt>
                <c:pt idx="13" formatCode="#,##0">
                  <c:v>1178</c:v>
                </c:pt>
                <c:pt idx="14" formatCode="#,##0">
                  <c:v>1245</c:v>
                </c:pt>
                <c:pt idx="15" formatCode="#,##0">
                  <c:v>1465</c:v>
                </c:pt>
                <c:pt idx="16">
                  <c:v>670</c:v>
                </c:pt>
                <c:pt idx="17">
                  <c:v>638</c:v>
                </c:pt>
                <c:pt idx="18">
                  <c:v>951</c:v>
                </c:pt>
                <c:pt idx="19">
                  <c:v>755</c:v>
                </c:pt>
                <c:pt idx="20">
                  <c:v>755</c:v>
                </c:pt>
                <c:pt idx="21">
                  <c:v>805</c:v>
                </c:pt>
                <c:pt idx="22" formatCode="#,##0">
                  <c:v>1585</c:v>
                </c:pt>
                <c:pt idx="23">
                  <c:v>975</c:v>
                </c:pt>
                <c:pt idx="24">
                  <c:v>702</c:v>
                </c:pt>
                <c:pt idx="25">
                  <c:v>897</c:v>
                </c:pt>
                <c:pt idx="26">
                  <c:v>812</c:v>
                </c:pt>
                <c:pt idx="27">
                  <c:v>713</c:v>
                </c:pt>
                <c:pt idx="28">
                  <c:v>823</c:v>
                </c:pt>
                <c:pt idx="29">
                  <c:v>670</c:v>
                </c:pt>
                <c:pt idx="30">
                  <c:v>663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8854-4B0D-A5DA-1E069091F9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Wesser</c:v>
                </c:pt>
              </c:strCache>
            </c:strRef>
          </c:tx>
          <c:spPr>
            <a:ln w="28575" cap="rnd">
              <a:solidFill>
                <a:srgbClr val="0078DC"/>
              </a:solidFill>
              <a:round/>
            </a:ln>
            <a:effectLst/>
          </c:spPr>
          <c:marker>
            <c:symbol val="none"/>
          </c:marker>
          <c:cat>
            <c:numRef>
              <c:f>Sheet1!$A$2:$A$32</c:f>
              <c:numCache>
                <c:formatCode>d\-mmm</c:formatCode>
                <c:ptCount val="31"/>
                <c:pt idx="0">
                  <c:v>43678</c:v>
                </c:pt>
                <c:pt idx="1">
                  <c:v>43679</c:v>
                </c:pt>
                <c:pt idx="2">
                  <c:v>43680</c:v>
                </c:pt>
                <c:pt idx="3">
                  <c:v>43681</c:v>
                </c:pt>
                <c:pt idx="4">
                  <c:v>43682</c:v>
                </c:pt>
                <c:pt idx="5">
                  <c:v>43683</c:v>
                </c:pt>
                <c:pt idx="6">
                  <c:v>43684</c:v>
                </c:pt>
                <c:pt idx="7">
                  <c:v>43685</c:v>
                </c:pt>
                <c:pt idx="8">
                  <c:v>43686</c:v>
                </c:pt>
                <c:pt idx="9">
                  <c:v>43687</c:v>
                </c:pt>
                <c:pt idx="10">
                  <c:v>43688</c:v>
                </c:pt>
                <c:pt idx="11">
                  <c:v>43689</c:v>
                </c:pt>
                <c:pt idx="12">
                  <c:v>43690</c:v>
                </c:pt>
                <c:pt idx="13">
                  <c:v>43691</c:v>
                </c:pt>
                <c:pt idx="14">
                  <c:v>43692</c:v>
                </c:pt>
                <c:pt idx="15">
                  <c:v>43693</c:v>
                </c:pt>
                <c:pt idx="16">
                  <c:v>43694</c:v>
                </c:pt>
                <c:pt idx="17">
                  <c:v>43695</c:v>
                </c:pt>
                <c:pt idx="18">
                  <c:v>43696</c:v>
                </c:pt>
                <c:pt idx="19">
                  <c:v>43697</c:v>
                </c:pt>
                <c:pt idx="20">
                  <c:v>43698</c:v>
                </c:pt>
                <c:pt idx="21">
                  <c:v>43699</c:v>
                </c:pt>
                <c:pt idx="22">
                  <c:v>43700</c:v>
                </c:pt>
                <c:pt idx="23">
                  <c:v>43701</c:v>
                </c:pt>
                <c:pt idx="24">
                  <c:v>43702</c:v>
                </c:pt>
                <c:pt idx="25">
                  <c:v>43703</c:v>
                </c:pt>
                <c:pt idx="26">
                  <c:v>43704</c:v>
                </c:pt>
                <c:pt idx="27">
                  <c:v>43705</c:v>
                </c:pt>
                <c:pt idx="28">
                  <c:v>43706</c:v>
                </c:pt>
                <c:pt idx="29">
                  <c:v>43707</c:v>
                </c:pt>
                <c:pt idx="30">
                  <c:v>43708</c:v>
                </c:pt>
              </c:numCache>
            </c:numRef>
          </c:cat>
          <c:val>
            <c:numRef>
              <c:f>Sheet1!$C$2:$C$32</c:f>
              <c:numCache>
                <c:formatCode>General</c:formatCode>
                <c:ptCount val="31"/>
                <c:pt idx="0">
                  <c:v>83</c:v>
                </c:pt>
                <c:pt idx="1">
                  <c:v>71</c:v>
                </c:pt>
                <c:pt idx="2">
                  <c:v>71</c:v>
                </c:pt>
                <c:pt idx="3">
                  <c:v>130</c:v>
                </c:pt>
                <c:pt idx="4">
                  <c:v>138</c:v>
                </c:pt>
                <c:pt idx="5">
                  <c:v>236</c:v>
                </c:pt>
                <c:pt idx="6">
                  <c:v>205</c:v>
                </c:pt>
                <c:pt idx="7">
                  <c:v>150</c:v>
                </c:pt>
                <c:pt idx="8">
                  <c:v>193</c:v>
                </c:pt>
                <c:pt idx="9">
                  <c:v>157</c:v>
                </c:pt>
                <c:pt idx="10">
                  <c:v>205</c:v>
                </c:pt>
                <c:pt idx="11">
                  <c:v>157</c:v>
                </c:pt>
                <c:pt idx="12">
                  <c:v>79</c:v>
                </c:pt>
                <c:pt idx="13">
                  <c:v>161</c:v>
                </c:pt>
                <c:pt idx="14">
                  <c:v>150</c:v>
                </c:pt>
                <c:pt idx="15">
                  <c:v>138</c:v>
                </c:pt>
                <c:pt idx="16">
                  <c:v>79</c:v>
                </c:pt>
                <c:pt idx="17">
                  <c:v>87</c:v>
                </c:pt>
                <c:pt idx="18">
                  <c:v>102</c:v>
                </c:pt>
                <c:pt idx="19">
                  <c:v>130</c:v>
                </c:pt>
                <c:pt idx="20">
                  <c:v>118</c:v>
                </c:pt>
                <c:pt idx="21">
                  <c:v>55</c:v>
                </c:pt>
                <c:pt idx="22">
                  <c:v>43</c:v>
                </c:pt>
                <c:pt idx="23">
                  <c:v>79</c:v>
                </c:pt>
                <c:pt idx="24">
                  <c:v>79</c:v>
                </c:pt>
                <c:pt idx="25">
                  <c:v>47</c:v>
                </c:pt>
                <c:pt idx="26">
                  <c:v>83</c:v>
                </c:pt>
                <c:pt idx="27">
                  <c:v>91</c:v>
                </c:pt>
                <c:pt idx="28">
                  <c:v>122</c:v>
                </c:pt>
                <c:pt idx="29">
                  <c:v>71</c:v>
                </c:pt>
                <c:pt idx="30">
                  <c:v>374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8854-4B0D-A5DA-1E069091F93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Comotomo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Sheet1!$A$2:$A$32</c:f>
              <c:numCache>
                <c:formatCode>d\-mmm</c:formatCode>
                <c:ptCount val="31"/>
                <c:pt idx="0">
                  <c:v>43678</c:v>
                </c:pt>
                <c:pt idx="1">
                  <c:v>43679</c:v>
                </c:pt>
                <c:pt idx="2">
                  <c:v>43680</c:v>
                </c:pt>
                <c:pt idx="3">
                  <c:v>43681</c:v>
                </c:pt>
                <c:pt idx="4">
                  <c:v>43682</c:v>
                </c:pt>
                <c:pt idx="5">
                  <c:v>43683</c:v>
                </c:pt>
                <c:pt idx="6">
                  <c:v>43684</c:v>
                </c:pt>
                <c:pt idx="7">
                  <c:v>43685</c:v>
                </c:pt>
                <c:pt idx="8">
                  <c:v>43686</c:v>
                </c:pt>
                <c:pt idx="9">
                  <c:v>43687</c:v>
                </c:pt>
                <c:pt idx="10">
                  <c:v>43688</c:v>
                </c:pt>
                <c:pt idx="11">
                  <c:v>43689</c:v>
                </c:pt>
                <c:pt idx="12">
                  <c:v>43690</c:v>
                </c:pt>
                <c:pt idx="13">
                  <c:v>43691</c:v>
                </c:pt>
                <c:pt idx="14">
                  <c:v>43692</c:v>
                </c:pt>
                <c:pt idx="15">
                  <c:v>43693</c:v>
                </c:pt>
                <c:pt idx="16">
                  <c:v>43694</c:v>
                </c:pt>
                <c:pt idx="17">
                  <c:v>43695</c:v>
                </c:pt>
                <c:pt idx="18">
                  <c:v>43696</c:v>
                </c:pt>
                <c:pt idx="19">
                  <c:v>43697</c:v>
                </c:pt>
                <c:pt idx="20">
                  <c:v>43698</c:v>
                </c:pt>
                <c:pt idx="21">
                  <c:v>43699</c:v>
                </c:pt>
                <c:pt idx="22">
                  <c:v>43700</c:v>
                </c:pt>
                <c:pt idx="23">
                  <c:v>43701</c:v>
                </c:pt>
                <c:pt idx="24">
                  <c:v>43702</c:v>
                </c:pt>
                <c:pt idx="25">
                  <c:v>43703</c:v>
                </c:pt>
                <c:pt idx="26">
                  <c:v>43704</c:v>
                </c:pt>
                <c:pt idx="27">
                  <c:v>43705</c:v>
                </c:pt>
                <c:pt idx="28">
                  <c:v>43706</c:v>
                </c:pt>
                <c:pt idx="29">
                  <c:v>43707</c:v>
                </c:pt>
                <c:pt idx="30">
                  <c:v>43708</c:v>
                </c:pt>
              </c:numCache>
            </c:numRef>
          </c:cat>
          <c:val>
            <c:numRef>
              <c:f>Sheet1!$D$2:$D$32</c:f>
              <c:numCache>
                <c:formatCode>General</c:formatCode>
                <c:ptCount val="31"/>
                <c:pt idx="0">
                  <c:v>120</c:v>
                </c:pt>
                <c:pt idx="1">
                  <c:v>61</c:v>
                </c:pt>
                <c:pt idx="2">
                  <c:v>24</c:v>
                </c:pt>
                <c:pt idx="3">
                  <c:v>18</c:v>
                </c:pt>
                <c:pt idx="4">
                  <c:v>18</c:v>
                </c:pt>
                <c:pt idx="5">
                  <c:v>169</c:v>
                </c:pt>
                <c:pt idx="6">
                  <c:v>254</c:v>
                </c:pt>
                <c:pt idx="7">
                  <c:v>74</c:v>
                </c:pt>
                <c:pt idx="8">
                  <c:v>138</c:v>
                </c:pt>
                <c:pt idx="9">
                  <c:v>63</c:v>
                </c:pt>
                <c:pt idx="10">
                  <c:v>79</c:v>
                </c:pt>
                <c:pt idx="11">
                  <c:v>280</c:v>
                </c:pt>
                <c:pt idx="12">
                  <c:v>151</c:v>
                </c:pt>
                <c:pt idx="13">
                  <c:v>57</c:v>
                </c:pt>
                <c:pt idx="14">
                  <c:v>109</c:v>
                </c:pt>
                <c:pt idx="15">
                  <c:v>48</c:v>
                </c:pt>
                <c:pt idx="16">
                  <c:v>24</c:v>
                </c:pt>
                <c:pt idx="17">
                  <c:v>28</c:v>
                </c:pt>
                <c:pt idx="18">
                  <c:v>9</c:v>
                </c:pt>
                <c:pt idx="19">
                  <c:v>53</c:v>
                </c:pt>
                <c:pt idx="20">
                  <c:v>44</c:v>
                </c:pt>
                <c:pt idx="21">
                  <c:v>44</c:v>
                </c:pt>
                <c:pt idx="22">
                  <c:v>20</c:v>
                </c:pt>
                <c:pt idx="23">
                  <c:v>11</c:v>
                </c:pt>
                <c:pt idx="24">
                  <c:v>13</c:v>
                </c:pt>
                <c:pt idx="25">
                  <c:v>120</c:v>
                </c:pt>
                <c:pt idx="26">
                  <c:v>48</c:v>
                </c:pt>
                <c:pt idx="27">
                  <c:v>83</c:v>
                </c:pt>
                <c:pt idx="28">
                  <c:v>59</c:v>
                </c:pt>
                <c:pt idx="29">
                  <c:v>24</c:v>
                </c:pt>
                <c:pt idx="30">
                  <c:v>37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8854-4B0D-A5DA-1E069091F93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Avent</c:v>
                </c:pt>
              </c:strCache>
            </c:strRef>
          </c:tx>
          <c:spPr>
            <a:ln w="28575" cap="rnd">
              <a:solidFill>
                <a:srgbClr val="BFBFBF"/>
              </a:solidFill>
              <a:round/>
            </a:ln>
            <a:effectLst/>
          </c:spPr>
          <c:marker>
            <c:symbol val="none"/>
          </c:marker>
          <c:cat>
            <c:numRef>
              <c:f>Sheet1!$A$2:$A$32</c:f>
              <c:numCache>
                <c:formatCode>d\-mmm</c:formatCode>
                <c:ptCount val="31"/>
                <c:pt idx="0">
                  <c:v>43678</c:v>
                </c:pt>
                <c:pt idx="1">
                  <c:v>43679</c:v>
                </c:pt>
                <c:pt idx="2">
                  <c:v>43680</c:v>
                </c:pt>
                <c:pt idx="3">
                  <c:v>43681</c:v>
                </c:pt>
                <c:pt idx="4">
                  <c:v>43682</c:v>
                </c:pt>
                <c:pt idx="5">
                  <c:v>43683</c:v>
                </c:pt>
                <c:pt idx="6">
                  <c:v>43684</c:v>
                </c:pt>
                <c:pt idx="7">
                  <c:v>43685</c:v>
                </c:pt>
                <c:pt idx="8">
                  <c:v>43686</c:v>
                </c:pt>
                <c:pt idx="9">
                  <c:v>43687</c:v>
                </c:pt>
                <c:pt idx="10">
                  <c:v>43688</c:v>
                </c:pt>
                <c:pt idx="11">
                  <c:v>43689</c:v>
                </c:pt>
                <c:pt idx="12">
                  <c:v>43690</c:v>
                </c:pt>
                <c:pt idx="13">
                  <c:v>43691</c:v>
                </c:pt>
                <c:pt idx="14">
                  <c:v>43692</c:v>
                </c:pt>
                <c:pt idx="15">
                  <c:v>43693</c:v>
                </c:pt>
                <c:pt idx="16">
                  <c:v>43694</c:v>
                </c:pt>
                <c:pt idx="17">
                  <c:v>43695</c:v>
                </c:pt>
                <c:pt idx="18">
                  <c:v>43696</c:v>
                </c:pt>
                <c:pt idx="19">
                  <c:v>43697</c:v>
                </c:pt>
                <c:pt idx="20">
                  <c:v>43698</c:v>
                </c:pt>
                <c:pt idx="21">
                  <c:v>43699</c:v>
                </c:pt>
                <c:pt idx="22">
                  <c:v>43700</c:v>
                </c:pt>
                <c:pt idx="23">
                  <c:v>43701</c:v>
                </c:pt>
                <c:pt idx="24">
                  <c:v>43702</c:v>
                </c:pt>
                <c:pt idx="25">
                  <c:v>43703</c:v>
                </c:pt>
                <c:pt idx="26">
                  <c:v>43704</c:v>
                </c:pt>
                <c:pt idx="27">
                  <c:v>43705</c:v>
                </c:pt>
                <c:pt idx="28">
                  <c:v>43706</c:v>
                </c:pt>
                <c:pt idx="29">
                  <c:v>43707</c:v>
                </c:pt>
                <c:pt idx="30">
                  <c:v>43708</c:v>
                </c:pt>
              </c:numCache>
            </c:numRef>
          </c:cat>
          <c:val>
            <c:numRef>
              <c:f>Sheet1!$E$2:$E$32</c:f>
              <c:numCache>
                <c:formatCode>General</c:formatCode>
                <c:ptCount val="31"/>
                <c:pt idx="0">
                  <c:v>84</c:v>
                </c:pt>
                <c:pt idx="1">
                  <c:v>239</c:v>
                </c:pt>
                <c:pt idx="2">
                  <c:v>89</c:v>
                </c:pt>
                <c:pt idx="3">
                  <c:v>75</c:v>
                </c:pt>
                <c:pt idx="4">
                  <c:v>102</c:v>
                </c:pt>
                <c:pt idx="5">
                  <c:v>44</c:v>
                </c:pt>
                <c:pt idx="6">
                  <c:v>102</c:v>
                </c:pt>
                <c:pt idx="7">
                  <c:v>66</c:v>
                </c:pt>
                <c:pt idx="8">
                  <c:v>128</c:v>
                </c:pt>
                <c:pt idx="9">
                  <c:v>97</c:v>
                </c:pt>
                <c:pt idx="10">
                  <c:v>66</c:v>
                </c:pt>
                <c:pt idx="11">
                  <c:v>106</c:v>
                </c:pt>
                <c:pt idx="12">
                  <c:v>89</c:v>
                </c:pt>
                <c:pt idx="13">
                  <c:v>97</c:v>
                </c:pt>
                <c:pt idx="14">
                  <c:v>49</c:v>
                </c:pt>
                <c:pt idx="15">
                  <c:v>89</c:v>
                </c:pt>
                <c:pt idx="16">
                  <c:v>71</c:v>
                </c:pt>
                <c:pt idx="17">
                  <c:v>40</c:v>
                </c:pt>
                <c:pt idx="18">
                  <c:v>66</c:v>
                </c:pt>
                <c:pt idx="19">
                  <c:v>75</c:v>
                </c:pt>
                <c:pt idx="20">
                  <c:v>40</c:v>
                </c:pt>
                <c:pt idx="21">
                  <c:v>35</c:v>
                </c:pt>
                <c:pt idx="22">
                  <c:v>13</c:v>
                </c:pt>
                <c:pt idx="23">
                  <c:v>44</c:v>
                </c:pt>
                <c:pt idx="24">
                  <c:v>62</c:v>
                </c:pt>
                <c:pt idx="25">
                  <c:v>128</c:v>
                </c:pt>
                <c:pt idx="26">
                  <c:v>49</c:v>
                </c:pt>
                <c:pt idx="27">
                  <c:v>75</c:v>
                </c:pt>
                <c:pt idx="28">
                  <c:v>44</c:v>
                </c:pt>
                <c:pt idx="29">
                  <c:v>44</c:v>
                </c:pt>
                <c:pt idx="30">
                  <c:v>115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8854-4B0D-A5DA-1E069091F9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1192232"/>
        <c:axId val="301192624"/>
      </c:lineChart>
      <c:dateAx>
        <c:axId val="301192232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301192624"/>
        <c:crosses val="autoZero"/>
        <c:auto val="1"/>
        <c:lblOffset val="100"/>
        <c:baseTimeUnit val="days"/>
        <c:majorUnit val="2"/>
        <c:majorTimeUnit val="days"/>
      </c:dateAx>
      <c:valAx>
        <c:axId val="301192624"/>
        <c:scaling>
          <c:orientation val="minMax"/>
          <c:max val="200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301192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812097625965806"/>
          <c:y val="0.91113940793968029"/>
          <c:w val="0.70375787217817742"/>
          <c:h val="8.88605920603196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>
                <a:solidFill>
                  <a:schemeClr val="accent1"/>
                </a:solidFill>
              </a:defRPr>
            </a:pPr>
            <a:r>
              <a:rPr lang="en-US" dirty="0">
                <a:solidFill>
                  <a:schemeClr val="accent1"/>
                </a:solidFill>
              </a:rPr>
              <a:t>Current</a:t>
            </a:r>
            <a:r>
              <a:rPr lang="en-US" baseline="0" dirty="0">
                <a:solidFill>
                  <a:schemeClr val="accent1"/>
                </a:solidFill>
              </a:rPr>
              <a:t> Month</a:t>
            </a:r>
            <a:endParaRPr lang="en-US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39458421224670714"/>
          <c:y val="3.0589228015397381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7.7116142187905051E-2"/>
          <c:y val="0.20288486126259647"/>
          <c:w val="0.79145348594984277"/>
          <c:h val="0.6282007793428775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0078DC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3DC9-466C-A717-07C94C1F1E92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3DC9-466C-A717-07C94C1F1E92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3DC9-466C-A717-07C94C1F1E92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200"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3DC9-466C-A717-07C94C1F1E92}"/>
                </c:ext>
              </c:extLst>
            </c:dLbl>
            <c:dLbl>
              <c:idx val="1"/>
              <c:layout>
                <c:manualLayout>
                  <c:x val="0"/>
                  <c:y val="-3.56874326846302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DC9-466C-A717-07C94C1F1E92}"/>
                </c:ext>
              </c:extLst>
            </c:dLbl>
            <c:dLbl>
              <c:idx val="2"/>
              <c:layout>
                <c:manualLayout>
                  <c:x val="1.6482728681973494E-3"/>
                  <c:y val="-4.01385266509652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DC9-466C-A717-07C94C1F1E9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>
                    <a:solidFill>
                      <a:schemeClr val="tx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Pigeon</c:v>
                </c:pt>
                <c:pt idx="1">
                  <c:v>Wesser</c:v>
                </c:pt>
                <c:pt idx="2">
                  <c:v>Comotomo</c:v>
                </c:pt>
                <c:pt idx="3">
                  <c:v>Avent</c:v>
                </c:pt>
              </c:strCache>
            </c:strRef>
          </c:cat>
          <c:val>
            <c:numRef>
              <c:f>Sheet1!$B$2:$B$5</c:f>
              <c:numCache>
                <c:formatCode>_-* #,##0_-;\-* #,##0_-;_-* "-"??_-;_-@_-</c:formatCode>
                <c:ptCount val="4"/>
                <c:pt idx="0">
                  <c:v>14064</c:v>
                </c:pt>
                <c:pt idx="1">
                  <c:v>1036</c:v>
                </c:pt>
                <c:pt idx="2">
                  <c:v>2238</c:v>
                </c:pt>
                <c:pt idx="3">
                  <c:v>1264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DC9-466C-A717-07C94C1F1E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7.5661682263034958E-3"/>
                  <c:y val="-0.132553321400055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200"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DC9-466C-A717-07C94C1F1E92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DC9-466C-A717-07C94C1F1E92}"/>
                </c:ext>
              </c:extLst>
            </c:dLbl>
            <c:dLbl>
              <c:idx val="3"/>
              <c:layout>
                <c:manualLayout>
                  <c:x val="7.5661682263034038E-3"/>
                  <c:y val="-5.608025136156186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200"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DC9-466C-A717-07C94C1F1E9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Pigeon</c:v>
                </c:pt>
                <c:pt idx="1">
                  <c:v>Wesser</c:v>
                </c:pt>
                <c:pt idx="2">
                  <c:v>Comotomo</c:v>
                </c:pt>
                <c:pt idx="3">
                  <c:v>Avent</c:v>
                </c:pt>
              </c:strCache>
            </c:strRef>
          </c:cat>
          <c:val>
            <c:numRef>
              <c:f>Sheet1!$C$2:$C$5</c:f>
              <c:numCache>
                <c:formatCode>_-* #,##0_-;\-* #,##0_-;_-* "-"??_-;_-@_-</c:formatCode>
                <c:ptCount val="4"/>
                <c:pt idx="0">
                  <c:v>733</c:v>
                </c:pt>
                <c:pt idx="1">
                  <c:v>225</c:v>
                </c:pt>
                <c:pt idx="2">
                  <c:v>0</c:v>
                </c:pt>
                <c:pt idx="3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DC9-466C-A717-07C94C1F1E9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"/>
                  <c:y val="-0.1886335727616172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1200"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DC9-466C-A717-07C94C1F1E92}"/>
                </c:ext>
              </c:extLst>
            </c:dLbl>
            <c:dLbl>
              <c:idx val="2"/>
              <c:layout>
                <c:manualLayout>
                  <c:x val="4.6985706098251227E-3"/>
                  <c:y val="-0.1165810877481310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1200"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DC9-466C-A717-07C94C1F1E92}"/>
                </c:ext>
              </c:extLst>
            </c:dLbl>
            <c:dLbl>
              <c:idx val="3"/>
              <c:layout>
                <c:manualLayout>
                  <c:x val="2.5220560754344984E-3"/>
                  <c:y val="-0.1274551167308224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1200"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DC9-466C-A717-07C94C1F1E9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Pigeon</c:v>
                </c:pt>
                <c:pt idx="1">
                  <c:v>Wesser</c:v>
                </c:pt>
                <c:pt idx="2">
                  <c:v>Comotomo</c:v>
                </c:pt>
                <c:pt idx="3">
                  <c:v>Avent</c:v>
                </c:pt>
              </c:strCache>
            </c:strRef>
          </c:cat>
          <c:val>
            <c:numRef>
              <c:f>Sheet1!$D$2:$D$5</c:f>
              <c:numCache>
                <c:formatCode>_-* #,##0_-;\-* #,##0_-;_-* "-"??_-;_-@_-</c:formatCode>
                <c:ptCount val="4"/>
                <c:pt idx="0">
                  <c:v>12353</c:v>
                </c:pt>
                <c:pt idx="1">
                  <c:v>2620</c:v>
                </c:pt>
                <c:pt idx="2">
                  <c:v>43</c:v>
                </c:pt>
                <c:pt idx="3">
                  <c:v>1106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3DC9-466C-A717-07C94C1F1E9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302051608"/>
        <c:axId val="302056704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Sentiment Index</c:v>
                </c:pt>
              </c:strCache>
            </c:strRef>
          </c:tx>
          <c:spPr>
            <a:ln w="1270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4.6704903949380948E-2"/>
                  <c:y val="-0.233370519450855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DC9-466C-A717-07C94C1F1E92}"/>
                </c:ext>
              </c:extLst>
            </c:dLbl>
            <c:dLbl>
              <c:idx val="1"/>
              <c:layout>
                <c:manualLayout>
                  <c:x val="-6.3398134949461615E-2"/>
                  <c:y val="-0.1202542037106098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7553128997806424E-2"/>
                      <c:h val="0.1060683488601096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3DC9-466C-A717-07C94C1F1E92}"/>
                </c:ext>
              </c:extLst>
            </c:dLbl>
            <c:dLbl>
              <c:idx val="2"/>
              <c:layout>
                <c:manualLayout>
                  <c:x val="-6.5094863068242068E-2"/>
                  <c:y val="-0.125210702376044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6798498046101619E-2"/>
                      <c:h val="7.651642484985385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E-3DC9-466C-A717-07C94C1F1E92}"/>
                </c:ext>
              </c:extLst>
            </c:dLbl>
            <c:dLbl>
              <c:idx val="3"/>
              <c:layout>
                <c:manualLayout>
                  <c:x val="-4.0352897206952072E-2"/>
                  <c:y val="-9.17676840461921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3DC9-466C-A717-07C94C1F1E9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>
                    <a:solidFill>
                      <a:srgbClr val="0070C0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Pigeon</c:v>
                </c:pt>
                <c:pt idx="1">
                  <c:v>Wesser</c:v>
                </c:pt>
                <c:pt idx="2">
                  <c:v>Comotomo</c:v>
                </c:pt>
                <c:pt idx="3">
                  <c:v>Avent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0.9</c:v>
                </c:pt>
                <c:pt idx="1">
                  <c:v>0.6</c:v>
                </c:pt>
                <c:pt idx="2">
                  <c:v>1</c:v>
                </c:pt>
                <c:pt idx="3">
                  <c:v>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3DC9-466C-A717-07C94C1F1E9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02052000"/>
        <c:axId val="302053568"/>
      </c:lineChart>
      <c:catAx>
        <c:axId val="302051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302056704"/>
        <c:crosses val="autoZero"/>
        <c:auto val="1"/>
        <c:lblAlgn val="ctr"/>
        <c:lblOffset val="100"/>
        <c:noMultiLvlLbl val="0"/>
      </c:catAx>
      <c:valAx>
        <c:axId val="302056704"/>
        <c:scaling>
          <c:orientation val="minMax"/>
          <c:max val="30000"/>
        </c:scaling>
        <c:delete val="0"/>
        <c:axPos val="l"/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302051608"/>
        <c:crosses val="autoZero"/>
        <c:crossBetween val="between"/>
        <c:majorUnit val="5000"/>
      </c:valAx>
      <c:valAx>
        <c:axId val="302053568"/>
        <c:scaling>
          <c:orientation val="minMax"/>
          <c:min val="-1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302052000"/>
        <c:crosses val="max"/>
        <c:crossBetween val="between"/>
      </c:valAx>
      <c:catAx>
        <c:axId val="3020520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0205356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r>
              <a:rPr lang="en-US"/>
              <a:t>Current</a:t>
            </a:r>
            <a:r>
              <a:rPr lang="en-US" baseline="0"/>
              <a:t> Month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849531181292252E-2"/>
          <c:y val="0.1580025732474222"/>
          <c:w val="0.92734302497174492"/>
          <c:h val="0.6134268419801401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0078D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Origin</c:v>
                </c:pt>
                <c:pt idx="1">
                  <c:v>Function</c:v>
                </c:pt>
                <c:pt idx="2">
                  <c:v>Experience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60</c:v>
                </c:pt>
                <c:pt idx="1">
                  <c:v>94</c:v>
                </c:pt>
                <c:pt idx="2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21-4D44-8905-C0A65E4E91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Origin</c:v>
                </c:pt>
                <c:pt idx="1">
                  <c:v>Function</c:v>
                </c:pt>
                <c:pt idx="2">
                  <c:v>Experience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28</c:v>
                </c:pt>
                <c:pt idx="1">
                  <c:v>21</c:v>
                </c:pt>
                <c:pt idx="2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21-4D44-8905-C0A65E4E91E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Origin</c:v>
                </c:pt>
                <c:pt idx="1">
                  <c:v>Function</c:v>
                </c:pt>
                <c:pt idx="2">
                  <c:v>Experience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22</c:v>
                </c:pt>
                <c:pt idx="1">
                  <c:v>92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21-4D44-8905-C0A65E4E91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01144416"/>
        <c:axId val="601144976"/>
      </c:barChart>
      <c:catAx>
        <c:axId val="601144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601144976"/>
        <c:crosses val="autoZero"/>
        <c:auto val="1"/>
        <c:lblAlgn val="ctr"/>
        <c:lblOffset val="100"/>
        <c:noMultiLvlLbl val="0"/>
      </c:catAx>
      <c:valAx>
        <c:axId val="601144976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01144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Helvetica" panose="020B0604020202020204" pitchFamily="34" charset="0"/>
          <a:cs typeface="Helvetica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215562179435352"/>
          <c:y val="7.3919893170364029E-2"/>
          <c:w val="0.75111469829579802"/>
          <c:h val="0.7890247666426141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0078D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Fake Product</c:v>
                </c:pt>
                <c:pt idx="1">
                  <c:v>Hand-carry</c:v>
                </c:pt>
                <c:pt idx="2">
                  <c:v>Genuine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1">
                  <c:v>10</c:v>
                </c:pt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07-4495-8B82-E208F9E60C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Fake Product</c:v>
                </c:pt>
                <c:pt idx="1">
                  <c:v>Hand-carry</c:v>
                </c:pt>
                <c:pt idx="2">
                  <c:v>Genuine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24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07-4495-8B82-E208F9E60C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Fake Product</c:v>
                </c:pt>
                <c:pt idx="1">
                  <c:v>Hand-carry</c:v>
                </c:pt>
                <c:pt idx="2">
                  <c:v>Genuine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1">
                  <c:v>12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07-4495-8B82-E208F9E60C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602082896"/>
        <c:axId val="602083456"/>
      </c:barChart>
      <c:catAx>
        <c:axId val="6020828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602083456"/>
        <c:crosses val="autoZero"/>
        <c:auto val="1"/>
        <c:lblAlgn val="ctr"/>
        <c:lblOffset val="100"/>
        <c:noMultiLvlLbl val="0"/>
      </c:catAx>
      <c:valAx>
        <c:axId val="602083456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02082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085673646679127"/>
          <c:y val="0.91627276015306214"/>
          <c:w val="0.43158773548297791"/>
          <c:h val="8.37273072758792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Helvetica" panose="020B0604020202020204" pitchFamily="34" charset="0"/>
          <a:cs typeface="Helvetica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pPr>
            <a:r>
              <a:rPr lang="en-US" dirty="0">
                <a:latin typeface="Helvetica" pitchFamily="2" charset="0"/>
              </a:rPr>
              <a:t>Current</a:t>
            </a:r>
            <a:r>
              <a:rPr lang="en-US" baseline="0" dirty="0">
                <a:latin typeface="Helvetica" pitchFamily="2" charset="0"/>
              </a:rPr>
              <a:t> Month</a:t>
            </a:r>
            <a:endParaRPr lang="en-US" dirty="0">
              <a:latin typeface="Helvetica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026FC1"/>
            </a:solidFill>
            <a:ln>
              <a:noFill/>
            </a:ln>
            <a:effectLst/>
          </c:spPr>
          <c:cat>
            <c:numRef>
              <c:f>Sheet1!$A$2:$A$32</c:f>
              <c:numCache>
                <c:formatCode>dd/mm/yy;@</c:formatCode>
                <c:ptCount val="31"/>
                <c:pt idx="0">
                  <c:v>43678</c:v>
                </c:pt>
                <c:pt idx="1">
                  <c:v>43679</c:v>
                </c:pt>
                <c:pt idx="2">
                  <c:v>43680</c:v>
                </c:pt>
                <c:pt idx="3">
                  <c:v>43681</c:v>
                </c:pt>
                <c:pt idx="4">
                  <c:v>43682</c:v>
                </c:pt>
                <c:pt idx="5">
                  <c:v>43683</c:v>
                </c:pt>
                <c:pt idx="6">
                  <c:v>43684</c:v>
                </c:pt>
                <c:pt idx="7">
                  <c:v>43685</c:v>
                </c:pt>
                <c:pt idx="8">
                  <c:v>43686</c:v>
                </c:pt>
                <c:pt idx="9">
                  <c:v>43687</c:v>
                </c:pt>
                <c:pt idx="10">
                  <c:v>43688</c:v>
                </c:pt>
                <c:pt idx="11">
                  <c:v>43689</c:v>
                </c:pt>
                <c:pt idx="12">
                  <c:v>43690</c:v>
                </c:pt>
                <c:pt idx="13">
                  <c:v>43691</c:v>
                </c:pt>
                <c:pt idx="14">
                  <c:v>43692</c:v>
                </c:pt>
                <c:pt idx="15">
                  <c:v>43693</c:v>
                </c:pt>
                <c:pt idx="16">
                  <c:v>43694</c:v>
                </c:pt>
                <c:pt idx="17">
                  <c:v>43695</c:v>
                </c:pt>
                <c:pt idx="18">
                  <c:v>43696</c:v>
                </c:pt>
                <c:pt idx="19">
                  <c:v>43697</c:v>
                </c:pt>
                <c:pt idx="20">
                  <c:v>43698</c:v>
                </c:pt>
                <c:pt idx="21">
                  <c:v>43699</c:v>
                </c:pt>
                <c:pt idx="22">
                  <c:v>43700</c:v>
                </c:pt>
                <c:pt idx="23">
                  <c:v>43701</c:v>
                </c:pt>
                <c:pt idx="24">
                  <c:v>43702</c:v>
                </c:pt>
                <c:pt idx="25">
                  <c:v>43703</c:v>
                </c:pt>
                <c:pt idx="26">
                  <c:v>43704</c:v>
                </c:pt>
                <c:pt idx="27">
                  <c:v>43705</c:v>
                </c:pt>
                <c:pt idx="28">
                  <c:v>43706</c:v>
                </c:pt>
                <c:pt idx="29">
                  <c:v>43707</c:v>
                </c:pt>
                <c:pt idx="30">
                  <c:v>43708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318</c:v>
                </c:pt>
                <c:pt idx="1">
                  <c:v>468</c:v>
                </c:pt>
                <c:pt idx="2">
                  <c:v>419</c:v>
                </c:pt>
                <c:pt idx="3">
                  <c:v>343</c:v>
                </c:pt>
                <c:pt idx="4">
                  <c:v>419</c:v>
                </c:pt>
                <c:pt idx="5">
                  <c:v>510</c:v>
                </c:pt>
                <c:pt idx="6">
                  <c:v>384</c:v>
                </c:pt>
                <c:pt idx="7">
                  <c:v>352</c:v>
                </c:pt>
                <c:pt idx="8">
                  <c:v>391</c:v>
                </c:pt>
                <c:pt idx="9">
                  <c:v>365</c:v>
                </c:pt>
                <c:pt idx="10">
                  <c:v>314</c:v>
                </c:pt>
                <c:pt idx="11">
                  <c:v>311</c:v>
                </c:pt>
                <c:pt idx="12">
                  <c:v>407</c:v>
                </c:pt>
                <c:pt idx="13">
                  <c:v>382</c:v>
                </c:pt>
                <c:pt idx="14">
                  <c:v>548</c:v>
                </c:pt>
                <c:pt idx="15">
                  <c:v>583</c:v>
                </c:pt>
                <c:pt idx="16">
                  <c:v>423</c:v>
                </c:pt>
                <c:pt idx="17">
                  <c:v>433</c:v>
                </c:pt>
                <c:pt idx="18">
                  <c:v>523</c:v>
                </c:pt>
                <c:pt idx="19">
                  <c:v>509</c:v>
                </c:pt>
                <c:pt idx="20">
                  <c:v>619</c:v>
                </c:pt>
                <c:pt idx="21">
                  <c:v>419</c:v>
                </c:pt>
                <c:pt idx="22">
                  <c:v>550</c:v>
                </c:pt>
                <c:pt idx="23">
                  <c:v>532</c:v>
                </c:pt>
                <c:pt idx="24">
                  <c:v>412</c:v>
                </c:pt>
                <c:pt idx="25">
                  <c:v>435</c:v>
                </c:pt>
                <c:pt idx="26">
                  <c:v>381</c:v>
                </c:pt>
                <c:pt idx="27">
                  <c:v>436</c:v>
                </c:pt>
                <c:pt idx="28">
                  <c:v>458</c:v>
                </c:pt>
                <c:pt idx="29">
                  <c:v>474</c:v>
                </c:pt>
                <c:pt idx="30">
                  <c:v>417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C0-4049-BFCA-A1235F7CCD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C00002"/>
            </a:solidFill>
            <a:ln>
              <a:noFill/>
            </a:ln>
            <a:effectLst/>
          </c:spPr>
          <c:cat>
            <c:numRef>
              <c:f>Sheet1!$A$2:$A$32</c:f>
              <c:numCache>
                <c:formatCode>dd/mm/yy;@</c:formatCode>
                <c:ptCount val="31"/>
                <c:pt idx="0">
                  <c:v>43678</c:v>
                </c:pt>
                <c:pt idx="1">
                  <c:v>43679</c:v>
                </c:pt>
                <c:pt idx="2">
                  <c:v>43680</c:v>
                </c:pt>
                <c:pt idx="3">
                  <c:v>43681</c:v>
                </c:pt>
                <c:pt idx="4">
                  <c:v>43682</c:v>
                </c:pt>
                <c:pt idx="5">
                  <c:v>43683</c:v>
                </c:pt>
                <c:pt idx="6">
                  <c:v>43684</c:v>
                </c:pt>
                <c:pt idx="7">
                  <c:v>43685</c:v>
                </c:pt>
                <c:pt idx="8">
                  <c:v>43686</c:v>
                </c:pt>
                <c:pt idx="9">
                  <c:v>43687</c:v>
                </c:pt>
                <c:pt idx="10">
                  <c:v>43688</c:v>
                </c:pt>
                <c:pt idx="11">
                  <c:v>43689</c:v>
                </c:pt>
                <c:pt idx="12">
                  <c:v>43690</c:v>
                </c:pt>
                <c:pt idx="13">
                  <c:v>43691</c:v>
                </c:pt>
                <c:pt idx="14">
                  <c:v>43692</c:v>
                </c:pt>
                <c:pt idx="15">
                  <c:v>43693</c:v>
                </c:pt>
                <c:pt idx="16">
                  <c:v>43694</c:v>
                </c:pt>
                <c:pt idx="17">
                  <c:v>43695</c:v>
                </c:pt>
                <c:pt idx="18">
                  <c:v>43696</c:v>
                </c:pt>
                <c:pt idx="19">
                  <c:v>43697</c:v>
                </c:pt>
                <c:pt idx="20">
                  <c:v>43698</c:v>
                </c:pt>
                <c:pt idx="21">
                  <c:v>43699</c:v>
                </c:pt>
                <c:pt idx="22">
                  <c:v>43700</c:v>
                </c:pt>
                <c:pt idx="23">
                  <c:v>43701</c:v>
                </c:pt>
                <c:pt idx="24">
                  <c:v>43702</c:v>
                </c:pt>
                <c:pt idx="25">
                  <c:v>43703</c:v>
                </c:pt>
                <c:pt idx="26">
                  <c:v>43704</c:v>
                </c:pt>
                <c:pt idx="27">
                  <c:v>43705</c:v>
                </c:pt>
                <c:pt idx="28">
                  <c:v>43706</c:v>
                </c:pt>
                <c:pt idx="29">
                  <c:v>43707</c:v>
                </c:pt>
                <c:pt idx="30">
                  <c:v>43708</c:v>
                </c:pt>
              </c:numCache>
            </c:numRef>
          </c:cat>
          <c:val>
            <c:numRef>
              <c:f>Sheet1!$C$2:$C$32</c:f>
              <c:numCache>
                <c:formatCode>General</c:formatCode>
                <c:ptCount val="31"/>
                <c:pt idx="0">
                  <c:v>48</c:v>
                </c:pt>
                <c:pt idx="1">
                  <c:v>40</c:v>
                </c:pt>
                <c:pt idx="2">
                  <c:v>25</c:v>
                </c:pt>
                <c:pt idx="3">
                  <c:v>25</c:v>
                </c:pt>
                <c:pt idx="4">
                  <c:v>28</c:v>
                </c:pt>
                <c:pt idx="5">
                  <c:v>31</c:v>
                </c:pt>
                <c:pt idx="6">
                  <c:v>40</c:v>
                </c:pt>
                <c:pt idx="7">
                  <c:v>28</c:v>
                </c:pt>
                <c:pt idx="8">
                  <c:v>68</c:v>
                </c:pt>
                <c:pt idx="9">
                  <c:v>20</c:v>
                </c:pt>
                <c:pt idx="10">
                  <c:v>20</c:v>
                </c:pt>
                <c:pt idx="11">
                  <c:v>25</c:v>
                </c:pt>
                <c:pt idx="12">
                  <c:v>54</c:v>
                </c:pt>
                <c:pt idx="13">
                  <c:v>71</c:v>
                </c:pt>
                <c:pt idx="14">
                  <c:v>20</c:v>
                </c:pt>
                <c:pt idx="15">
                  <c:v>25</c:v>
                </c:pt>
                <c:pt idx="16">
                  <c:v>45</c:v>
                </c:pt>
                <c:pt idx="17">
                  <c:v>8</c:v>
                </c:pt>
                <c:pt idx="18">
                  <c:v>17</c:v>
                </c:pt>
                <c:pt idx="19">
                  <c:v>31</c:v>
                </c:pt>
                <c:pt idx="20">
                  <c:v>54</c:v>
                </c:pt>
                <c:pt idx="21">
                  <c:v>28</c:v>
                </c:pt>
                <c:pt idx="22">
                  <c:v>28</c:v>
                </c:pt>
                <c:pt idx="23">
                  <c:v>8</c:v>
                </c:pt>
                <c:pt idx="24">
                  <c:v>45</c:v>
                </c:pt>
                <c:pt idx="25">
                  <c:v>17</c:v>
                </c:pt>
                <c:pt idx="26">
                  <c:v>28</c:v>
                </c:pt>
                <c:pt idx="27">
                  <c:v>28</c:v>
                </c:pt>
                <c:pt idx="28">
                  <c:v>20</c:v>
                </c:pt>
                <c:pt idx="29">
                  <c:v>20</c:v>
                </c:pt>
                <c:pt idx="3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C0-4049-BFCA-A1235F7CCD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rgbClr val="A5A6A6"/>
            </a:solidFill>
            <a:ln w="25400">
              <a:noFill/>
            </a:ln>
            <a:effectLst/>
          </c:spPr>
          <c:cat>
            <c:numRef>
              <c:f>Sheet1!$A$2:$A$32</c:f>
              <c:numCache>
                <c:formatCode>dd/mm/yy;@</c:formatCode>
                <c:ptCount val="31"/>
                <c:pt idx="0">
                  <c:v>43678</c:v>
                </c:pt>
                <c:pt idx="1">
                  <c:v>43679</c:v>
                </c:pt>
                <c:pt idx="2">
                  <c:v>43680</c:v>
                </c:pt>
                <c:pt idx="3">
                  <c:v>43681</c:v>
                </c:pt>
                <c:pt idx="4">
                  <c:v>43682</c:v>
                </c:pt>
                <c:pt idx="5">
                  <c:v>43683</c:v>
                </c:pt>
                <c:pt idx="6">
                  <c:v>43684</c:v>
                </c:pt>
                <c:pt idx="7">
                  <c:v>43685</c:v>
                </c:pt>
                <c:pt idx="8">
                  <c:v>43686</c:v>
                </c:pt>
                <c:pt idx="9">
                  <c:v>43687</c:v>
                </c:pt>
                <c:pt idx="10">
                  <c:v>43688</c:v>
                </c:pt>
                <c:pt idx="11">
                  <c:v>43689</c:v>
                </c:pt>
                <c:pt idx="12">
                  <c:v>43690</c:v>
                </c:pt>
                <c:pt idx="13">
                  <c:v>43691</c:v>
                </c:pt>
                <c:pt idx="14">
                  <c:v>43692</c:v>
                </c:pt>
                <c:pt idx="15">
                  <c:v>43693</c:v>
                </c:pt>
                <c:pt idx="16">
                  <c:v>43694</c:v>
                </c:pt>
                <c:pt idx="17">
                  <c:v>43695</c:v>
                </c:pt>
                <c:pt idx="18">
                  <c:v>43696</c:v>
                </c:pt>
                <c:pt idx="19">
                  <c:v>43697</c:v>
                </c:pt>
                <c:pt idx="20">
                  <c:v>43698</c:v>
                </c:pt>
                <c:pt idx="21">
                  <c:v>43699</c:v>
                </c:pt>
                <c:pt idx="22">
                  <c:v>43700</c:v>
                </c:pt>
                <c:pt idx="23">
                  <c:v>43701</c:v>
                </c:pt>
                <c:pt idx="24">
                  <c:v>43702</c:v>
                </c:pt>
                <c:pt idx="25">
                  <c:v>43703</c:v>
                </c:pt>
                <c:pt idx="26">
                  <c:v>43704</c:v>
                </c:pt>
                <c:pt idx="27">
                  <c:v>43705</c:v>
                </c:pt>
                <c:pt idx="28">
                  <c:v>43706</c:v>
                </c:pt>
                <c:pt idx="29">
                  <c:v>43707</c:v>
                </c:pt>
                <c:pt idx="30">
                  <c:v>43708</c:v>
                </c:pt>
              </c:numCache>
            </c:numRef>
          </c:cat>
          <c:val>
            <c:numRef>
              <c:f>Sheet1!$D$2:$D$32</c:f>
              <c:numCache>
                <c:formatCode>General</c:formatCode>
                <c:ptCount val="31"/>
                <c:pt idx="0">
                  <c:v>665</c:v>
                </c:pt>
                <c:pt idx="1">
                  <c:v>790</c:v>
                </c:pt>
                <c:pt idx="2">
                  <c:v>1012</c:v>
                </c:pt>
                <c:pt idx="3">
                  <c:v>736</c:v>
                </c:pt>
                <c:pt idx="4">
                  <c:v>730</c:v>
                </c:pt>
                <c:pt idx="5">
                  <c:v>856</c:v>
                </c:pt>
                <c:pt idx="6">
                  <c:v>814</c:v>
                </c:pt>
                <c:pt idx="7">
                  <c:v>874</c:v>
                </c:pt>
                <c:pt idx="8">
                  <c:v>778</c:v>
                </c:pt>
                <c:pt idx="9">
                  <c:v>874</c:v>
                </c:pt>
                <c:pt idx="10">
                  <c:v>730</c:v>
                </c:pt>
                <c:pt idx="11">
                  <c:v>736</c:v>
                </c:pt>
                <c:pt idx="12">
                  <c:v>1054</c:v>
                </c:pt>
                <c:pt idx="13">
                  <c:v>1263</c:v>
                </c:pt>
                <c:pt idx="14">
                  <c:v>994</c:v>
                </c:pt>
                <c:pt idx="15">
                  <c:v>1060</c:v>
                </c:pt>
                <c:pt idx="16">
                  <c:v>724</c:v>
                </c:pt>
                <c:pt idx="17">
                  <c:v>677</c:v>
                </c:pt>
                <c:pt idx="18">
                  <c:v>886</c:v>
                </c:pt>
                <c:pt idx="19">
                  <c:v>1024</c:v>
                </c:pt>
                <c:pt idx="20">
                  <c:v>868</c:v>
                </c:pt>
                <c:pt idx="21">
                  <c:v>808</c:v>
                </c:pt>
                <c:pt idx="22">
                  <c:v>1102</c:v>
                </c:pt>
                <c:pt idx="23">
                  <c:v>886</c:v>
                </c:pt>
                <c:pt idx="24">
                  <c:v>994</c:v>
                </c:pt>
                <c:pt idx="25">
                  <c:v>880</c:v>
                </c:pt>
                <c:pt idx="26">
                  <c:v>1078</c:v>
                </c:pt>
                <c:pt idx="27">
                  <c:v>1024</c:v>
                </c:pt>
                <c:pt idx="28">
                  <c:v>862</c:v>
                </c:pt>
                <c:pt idx="29">
                  <c:v>898</c:v>
                </c:pt>
                <c:pt idx="30">
                  <c:v>730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DC0-4049-BFCA-A1235F7CCD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01860912"/>
        <c:axId val="-1917879552"/>
      </c:areaChart>
      <c:dateAx>
        <c:axId val="-2001860912"/>
        <c:scaling>
          <c:orientation val="minMax"/>
        </c:scaling>
        <c:delete val="0"/>
        <c:axPos val="b"/>
        <c:numFmt formatCode="dd/mm/yy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pPr>
            <a:endParaRPr lang="en-US"/>
          </a:p>
        </c:txPr>
        <c:crossAx val="-1917879552"/>
        <c:crosses val="autoZero"/>
        <c:auto val="1"/>
        <c:lblOffset val="100"/>
        <c:baseTimeUnit val="days"/>
        <c:majorUnit val="2"/>
        <c:majorTimeUnit val="days"/>
      </c:dateAx>
      <c:valAx>
        <c:axId val="-1917879552"/>
        <c:scaling>
          <c:orientation val="minMax"/>
          <c:max val="20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pPr>
            <a:endParaRPr lang="en-US"/>
          </a:p>
        </c:txPr>
        <c:crossAx val="-200186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0238436960000299E-3"/>
          <c:y val="0"/>
          <c:w val="0.99897611115640605"/>
          <c:h val="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Volume</c:v>
                </c:pt>
              </c:strCache>
            </c:strRef>
          </c:tx>
          <c:spPr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FF6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B45-4E6B-8A83-B29515D2CCEA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B45-4E6B-8A83-B29515D2CCEA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sz="1000" b="0" i="0" u="none" strike="noStrike" baseline="0" dirty="0">
                        <a:effectLst/>
                      </a:rPr>
                      <a:t>22.8%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B45-4E6B-8A83-B29515D2CCE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sz="1000" b="0" i="0" u="none" strike="noStrike" baseline="0" dirty="0">
                        <a:effectLst/>
                      </a:rPr>
                      <a:t>67.9%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B45-4E6B-8A83-B29515D2CCE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z="1000" b="0" i="0" u="none" strike="noStrike" baseline="0" dirty="0">
                        <a:effectLst/>
                      </a:rPr>
                      <a:t>6.3%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B45-4E6B-8A83-B29515D2CCE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sz="1000" b="0" i="0" u="none" strike="noStrike" baseline="0" dirty="0">
                        <a:effectLst/>
                      </a:rPr>
                      <a:t>0.7%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B45-4E6B-8A83-B29515D2CCEA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sz="1000" b="0" i="0" u="none" strike="noStrike" baseline="0" dirty="0">
                        <a:effectLst/>
                      </a:rPr>
                      <a:t>0.5%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B45-4E6B-8A83-B29515D2CCE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55+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 formatCode="0%">
                  <c:v>0.19</c:v>
                </c:pt>
                <c:pt idx="1">
                  <c:v>0.76900000000000002</c:v>
                </c:pt>
                <c:pt idx="2">
                  <c:v>2.4E-2</c:v>
                </c:pt>
                <c:pt idx="3">
                  <c:v>3.0000000000000001E-3</c:v>
                </c:pt>
                <c:pt idx="4">
                  <c:v>1.4E-2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B45-4E6B-8A83-B29515D2CC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602544512"/>
        <c:axId val="602545072"/>
      </c:barChart>
      <c:catAx>
        <c:axId val="6025445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602545072"/>
        <c:crosses val="autoZero"/>
        <c:auto val="1"/>
        <c:lblAlgn val="ctr"/>
        <c:lblOffset val="100"/>
        <c:noMultiLvlLbl val="0"/>
      </c:catAx>
      <c:valAx>
        <c:axId val="602545072"/>
        <c:scaling>
          <c:orientation val="minMax"/>
          <c:max val="1"/>
          <c:min val="0"/>
        </c:scaling>
        <c:delete val="1"/>
        <c:axPos val="l"/>
        <c:numFmt formatCode="0.00%" sourceLinked="0"/>
        <c:majorTickMark val="out"/>
        <c:minorTickMark val="none"/>
        <c:tickLblPos val="nextTo"/>
        <c:crossAx val="602544512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Helvetica" panose="020B0604020202020204" pitchFamily="34" charset="0"/>
          <a:cs typeface="Helvetica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accent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r>
              <a:rPr lang="en-US" sz="1400" dirty="0">
                <a:solidFill>
                  <a:schemeClr val="accent1"/>
                </a:solidFill>
              </a:rPr>
              <a:t>Engagement</a:t>
            </a:r>
          </a:p>
        </c:rich>
      </c:tx>
      <c:layout>
        <c:manualLayout>
          <c:xMode val="edge"/>
          <c:yMode val="edge"/>
          <c:x val="0.4556823199343993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accent1"/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681946954592451"/>
          <c:y val="0.14883043216758227"/>
          <c:w val="0.45734043457632512"/>
          <c:h val="0.8393231480060094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Engagement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B68-47D3-B19F-F28FFA8BB6AD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B68-47D3-B19F-F28FFA8BB6AD}"/>
              </c:ext>
            </c:extLst>
          </c:dPt>
          <c:dPt>
            <c:idx val="2"/>
            <c:bubble3D val="0"/>
            <c:spPr>
              <a:solidFill>
                <a:srgbClr val="FFFF6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B68-47D3-B19F-F28FFA8BB6AD}"/>
              </c:ext>
            </c:extLst>
          </c:dPt>
          <c:dPt>
            <c:idx val="3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B68-47D3-B19F-F28FFA8BB6AD}"/>
              </c:ext>
            </c:extLst>
          </c:dPt>
          <c:dPt>
            <c:idx val="4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B68-47D3-B19F-F28FFA8BB6AD}"/>
              </c:ext>
            </c:extLst>
          </c:dPt>
          <c:dLbls>
            <c:dLbl>
              <c:idx val="0"/>
              <c:layout>
                <c:manualLayout>
                  <c:x val="-0.12176031628134126"/>
                  <c:y val="-0.20484978263864317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200" b="0" i="0" u="none" strike="noStrike" kern="1200" baseline="0">
                        <a:solidFill>
                          <a:schemeClr val="bg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defRPr>
                    </a:pPr>
                    <a:fld id="{F457007E-E3F4-4AAF-8884-F10A7807004F}" type="VALUE">
                      <a:rPr lang="en-US" smtClean="0"/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r>
                      <a:rPr lang="en-US" dirty="0"/>
                      <a:t>,</a:t>
                    </a:r>
                  </a:p>
                  <a:p>
                    <a:pPr>
                      <a:defRPr>
                        <a:solidFill>
                          <a:schemeClr val="bg1"/>
                        </a:solidFill>
                      </a:defRPr>
                    </a:pPr>
                    <a:fld id="{22494806-59E6-4F16-AB68-E66DAAEEC642}" type="PERCENTAGE">
                      <a:rPr lang="en-US" baseline="0" smtClean="0"/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[PERCENTAGE]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bg1"/>
                      </a:solidFill>
                      <a:latin typeface="Helvetica" panose="020B0604020202020204" pitchFamily="34" charset="0"/>
                      <a:ea typeface="+mn-ea"/>
                      <a:cs typeface="Helvetica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1"/>
              <c:showBubbleSize val="0"/>
              <c:separator>-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B68-47D3-B19F-F28FFA8BB6AD}"/>
                </c:ext>
              </c:extLst>
            </c:dLbl>
            <c:dLbl>
              <c:idx val="1"/>
              <c:layout>
                <c:manualLayout>
                  <c:x val="0.11825160230479581"/>
                  <c:y val="-0.1527572608834609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bg1"/>
                      </a:solidFill>
                      <a:latin typeface="Helvetica" panose="020B0604020202020204" pitchFamily="34" charset="0"/>
                      <a:ea typeface="+mn-ea"/>
                      <a:cs typeface="Helvetica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1"/>
              <c:showBubbleSize val="0"/>
              <c:separator>-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B68-47D3-B19F-F28FFA8BB6AD}"/>
                </c:ext>
              </c:extLst>
            </c:dLbl>
            <c:dLbl>
              <c:idx val="2"/>
              <c:layout>
                <c:manualLayout>
                  <c:x val="0.12455633229209803"/>
                  <c:y val="-3.4631685110631492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separator>-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B68-47D3-B19F-F28FFA8BB6AD}"/>
                </c:ext>
              </c:extLst>
            </c:dLbl>
            <c:dLbl>
              <c:idx val="3"/>
              <c:layout>
                <c:manualLayout>
                  <c:x val="9.9734251887524578E-2"/>
                  <c:y val="7.0280225848986791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/>
                      </a:solidFill>
                      <a:latin typeface="Helvetica" panose="020B0604020202020204" pitchFamily="34" charset="0"/>
                      <a:ea typeface="+mn-ea"/>
                      <a:cs typeface="Helvetica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1"/>
              <c:showBubbleSize val="0"/>
              <c:separator>-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B68-47D3-B19F-F28FFA8BB6AD}"/>
                </c:ext>
              </c:extLst>
            </c:dLbl>
            <c:dLbl>
              <c:idx val="4"/>
              <c:layout>
                <c:manualLayout>
                  <c:x val="0.12691707507041364"/>
                  <c:y val="0.1537699216597167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bg1"/>
                      </a:solidFill>
                      <a:latin typeface="Helvetica" panose="020B0604020202020204" pitchFamily="34" charset="0"/>
                      <a:ea typeface="+mn-ea"/>
                      <a:cs typeface="Helvetica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1"/>
              <c:showBubbleSize val="0"/>
              <c:separator>-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B68-47D3-B19F-F28FFA8BB6A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eparator>-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 formatCode="#,##0">
                  <c:v>2483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B68-47D3-B19F-F28FFA8BB6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1.4553891468361163E-2"/>
          <c:y val="0.12533640017213221"/>
          <c:w val="0.27584105575225365"/>
          <c:h val="0.82134187619064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Helvetica" panose="020B0604020202020204" pitchFamily="34" charset="0"/>
          <a:cs typeface="Helvetica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465027123040471E-2"/>
          <c:y val="0"/>
          <c:w val="0.92811848461210733"/>
          <c:h val="0.703953740175369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Mention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4.8037570675748664E-3"/>
                  <c:y val="9.610634650902867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2DB-4DE8-84AC-BB9751C8335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 01</c:v>
                </c:pt>
                <c:pt idx="1">
                  <c:v>Month 02</c:v>
                </c:pt>
                <c:pt idx="2">
                  <c:v>Current Month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24900</c:v>
                </c:pt>
                <c:pt idx="1">
                  <c:v>17815</c:v>
                </c:pt>
                <c:pt idx="2">
                  <c:v>41912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DB-4DE8-84AC-BB9751C8335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0"/>
        <c:axId val="-100704224"/>
        <c:axId val="-200185492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Engagement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 01</c:v>
                </c:pt>
                <c:pt idx="1">
                  <c:v>Month 02</c:v>
                </c:pt>
                <c:pt idx="2">
                  <c:v>Current Month</c:v>
                </c:pt>
              </c:strCache>
            </c:strRef>
          </c:cat>
          <c:val>
            <c:numRef>
              <c:f>Sheet1!$C$2:$C$4</c:f>
              <c:numCache>
                <c:formatCode>#,##0</c:formatCode>
                <c:ptCount val="3"/>
                <c:pt idx="0">
                  <c:v>77572</c:v>
                </c:pt>
                <c:pt idx="1">
                  <c:v>51553</c:v>
                </c:pt>
                <c:pt idx="2">
                  <c:v>135905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DB-4DE8-84AC-BB9751C833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00704224"/>
        <c:axId val="-2001854928"/>
      </c:lineChart>
      <c:catAx>
        <c:axId val="-100704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pPr>
            <a:endParaRPr lang="en-US"/>
          </a:p>
        </c:txPr>
        <c:crossAx val="-2001854928"/>
        <c:crosses val="autoZero"/>
        <c:auto val="1"/>
        <c:lblAlgn val="ctr"/>
        <c:lblOffset val="100"/>
        <c:noMultiLvlLbl val="0"/>
      </c:catAx>
      <c:valAx>
        <c:axId val="-2001854928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-100704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4310985744934179E-2"/>
          <c:y val="0.90938027072932526"/>
          <c:w val="0.87144465239711277"/>
          <c:h val="9.06197292706747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448753801489696E-2"/>
          <c:y val="0"/>
          <c:w val="0.56504290072086849"/>
          <c:h val="0.71179695083240679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Mention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FFC00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 01</c:v>
                </c:pt>
                <c:pt idx="1">
                  <c:v>Month 02</c:v>
                </c:pt>
                <c:pt idx="2">
                  <c:v>Current Month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24900</c:v>
                </c:pt>
                <c:pt idx="1">
                  <c:v>17815</c:v>
                </c:pt>
                <c:pt idx="2">
                  <c:v>41912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88-4BA2-821D-6C6C8F585C9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Engagement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3239767675089846E-2"/>
                  <c:y val="-6.2500030757889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D88-4BA2-821D-6C6C8F585C90}"/>
                </c:ext>
              </c:extLst>
            </c:dLbl>
            <c:dLbl>
              <c:idx val="1"/>
              <c:layout>
                <c:manualLayout>
                  <c:x val="8.8265117833932309E-3"/>
                  <c:y val="9.37500461368337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D88-4BA2-821D-6C6C8F585C90}"/>
                </c:ext>
              </c:extLst>
            </c:dLbl>
            <c:dLbl>
              <c:idx val="2"/>
              <c:layout>
                <c:manualLayout>
                  <c:x val="9.7091629617325537E-2"/>
                  <c:y val="8.750004306104480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D88-4BA2-821D-6C6C8F585C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 01</c:v>
                </c:pt>
                <c:pt idx="1">
                  <c:v>Month 02</c:v>
                </c:pt>
                <c:pt idx="2">
                  <c:v>Current Month</c:v>
                </c:pt>
              </c:strCache>
            </c:strRef>
          </c:cat>
          <c:val>
            <c:numRef>
              <c:f>Sheet1!$C$2:$C$4</c:f>
              <c:numCache>
                <c:formatCode>#,##0</c:formatCode>
                <c:ptCount val="3"/>
                <c:pt idx="0">
                  <c:v>77572</c:v>
                </c:pt>
                <c:pt idx="1">
                  <c:v>51553</c:v>
                </c:pt>
                <c:pt idx="2">
                  <c:v>135905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88-4BA2-821D-6C6C8F585C9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-100704224"/>
        <c:axId val="-2001854928"/>
      </c:radarChart>
      <c:catAx>
        <c:axId val="-100704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pPr>
            <a:endParaRPr lang="en-US"/>
          </a:p>
        </c:txPr>
        <c:crossAx val="-2001854928"/>
        <c:crosses val="autoZero"/>
        <c:auto val="1"/>
        <c:lblAlgn val="ctr"/>
        <c:lblOffset val="100"/>
        <c:noMultiLvlLbl val="0"/>
      </c:catAx>
      <c:valAx>
        <c:axId val="-2001854928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-10070422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2.506862633795889E-2"/>
          <c:y val="0.90938027072932526"/>
          <c:w val="0.73525118343141216"/>
          <c:h val="8.80226096994861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pPr>
            <a:r>
              <a:rPr lang="en-US" dirty="0">
                <a:latin typeface="Helvetica" pitchFamily="2" charset="0"/>
              </a:rPr>
              <a:t>Current</a:t>
            </a:r>
            <a:r>
              <a:rPr lang="en-US" baseline="0" dirty="0">
                <a:latin typeface="Helvetica" pitchFamily="2" charset="0"/>
              </a:rPr>
              <a:t> Month</a:t>
            </a:r>
            <a:endParaRPr lang="en-US" dirty="0">
              <a:latin typeface="Helvetica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85582050606108"/>
          <c:y val="9.10408464566929E-2"/>
          <c:w val="0.87862549970230497"/>
          <c:h val="0.5283370840973395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Sheet1!$A$2:$A$32</c:f>
              <c:numCache>
                <c:formatCode>dd/mm/yy;@</c:formatCode>
                <c:ptCount val="31"/>
                <c:pt idx="0">
                  <c:v>43678</c:v>
                </c:pt>
                <c:pt idx="1">
                  <c:v>43679</c:v>
                </c:pt>
                <c:pt idx="2">
                  <c:v>43680</c:v>
                </c:pt>
                <c:pt idx="3">
                  <c:v>43681</c:v>
                </c:pt>
                <c:pt idx="4">
                  <c:v>43682</c:v>
                </c:pt>
                <c:pt idx="5">
                  <c:v>43683</c:v>
                </c:pt>
                <c:pt idx="6">
                  <c:v>43684</c:v>
                </c:pt>
                <c:pt idx="7">
                  <c:v>43685</c:v>
                </c:pt>
                <c:pt idx="8">
                  <c:v>43686</c:v>
                </c:pt>
                <c:pt idx="9">
                  <c:v>43687</c:v>
                </c:pt>
                <c:pt idx="10">
                  <c:v>43688</c:v>
                </c:pt>
                <c:pt idx="11">
                  <c:v>43689</c:v>
                </c:pt>
                <c:pt idx="12">
                  <c:v>43690</c:v>
                </c:pt>
                <c:pt idx="13">
                  <c:v>43691</c:v>
                </c:pt>
                <c:pt idx="14">
                  <c:v>43692</c:v>
                </c:pt>
                <c:pt idx="15">
                  <c:v>43693</c:v>
                </c:pt>
                <c:pt idx="16">
                  <c:v>43694</c:v>
                </c:pt>
                <c:pt idx="17">
                  <c:v>43695</c:v>
                </c:pt>
                <c:pt idx="18">
                  <c:v>43696</c:v>
                </c:pt>
                <c:pt idx="19">
                  <c:v>43697</c:v>
                </c:pt>
                <c:pt idx="20">
                  <c:v>43698</c:v>
                </c:pt>
                <c:pt idx="21">
                  <c:v>43699</c:v>
                </c:pt>
                <c:pt idx="22">
                  <c:v>43700</c:v>
                </c:pt>
                <c:pt idx="23">
                  <c:v>43701</c:v>
                </c:pt>
                <c:pt idx="24">
                  <c:v>43702</c:v>
                </c:pt>
                <c:pt idx="25">
                  <c:v>43703</c:v>
                </c:pt>
                <c:pt idx="26">
                  <c:v>43704</c:v>
                </c:pt>
                <c:pt idx="27">
                  <c:v>43705</c:v>
                </c:pt>
                <c:pt idx="28">
                  <c:v>43706</c:v>
                </c:pt>
                <c:pt idx="29">
                  <c:v>43707</c:v>
                </c:pt>
                <c:pt idx="30">
                  <c:v>43708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318</c:v>
                </c:pt>
                <c:pt idx="1">
                  <c:v>468</c:v>
                </c:pt>
                <c:pt idx="2">
                  <c:v>419</c:v>
                </c:pt>
                <c:pt idx="3">
                  <c:v>343</c:v>
                </c:pt>
                <c:pt idx="4">
                  <c:v>419</c:v>
                </c:pt>
                <c:pt idx="5">
                  <c:v>510</c:v>
                </c:pt>
                <c:pt idx="6">
                  <c:v>384</c:v>
                </c:pt>
                <c:pt idx="7">
                  <c:v>352</c:v>
                </c:pt>
                <c:pt idx="8">
                  <c:v>391</c:v>
                </c:pt>
                <c:pt idx="9">
                  <c:v>365</c:v>
                </c:pt>
                <c:pt idx="10">
                  <c:v>314</c:v>
                </c:pt>
                <c:pt idx="11">
                  <c:v>311</c:v>
                </c:pt>
                <c:pt idx="12">
                  <c:v>407</c:v>
                </c:pt>
                <c:pt idx="13">
                  <c:v>382</c:v>
                </c:pt>
                <c:pt idx="14">
                  <c:v>548</c:v>
                </c:pt>
                <c:pt idx="15">
                  <c:v>583</c:v>
                </c:pt>
                <c:pt idx="16">
                  <c:v>423</c:v>
                </c:pt>
                <c:pt idx="17">
                  <c:v>433</c:v>
                </c:pt>
                <c:pt idx="18">
                  <c:v>523</c:v>
                </c:pt>
                <c:pt idx="19">
                  <c:v>509</c:v>
                </c:pt>
                <c:pt idx="20">
                  <c:v>619</c:v>
                </c:pt>
                <c:pt idx="21">
                  <c:v>419</c:v>
                </c:pt>
                <c:pt idx="22">
                  <c:v>550</c:v>
                </c:pt>
                <c:pt idx="23">
                  <c:v>532</c:v>
                </c:pt>
                <c:pt idx="24">
                  <c:v>412</c:v>
                </c:pt>
                <c:pt idx="25">
                  <c:v>435</c:v>
                </c:pt>
                <c:pt idx="26">
                  <c:v>381</c:v>
                </c:pt>
                <c:pt idx="27">
                  <c:v>436</c:v>
                </c:pt>
                <c:pt idx="28">
                  <c:v>458</c:v>
                </c:pt>
                <c:pt idx="29">
                  <c:v>474</c:v>
                </c:pt>
                <c:pt idx="30">
                  <c:v>417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EE-4FF0-9BD1-1611331F497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Negative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Sheet1!$A$2:$A$32</c:f>
              <c:numCache>
                <c:formatCode>dd/mm/yy;@</c:formatCode>
                <c:ptCount val="31"/>
                <c:pt idx="0">
                  <c:v>43678</c:v>
                </c:pt>
                <c:pt idx="1">
                  <c:v>43679</c:v>
                </c:pt>
                <c:pt idx="2">
                  <c:v>43680</c:v>
                </c:pt>
                <c:pt idx="3">
                  <c:v>43681</c:v>
                </c:pt>
                <c:pt idx="4">
                  <c:v>43682</c:v>
                </c:pt>
                <c:pt idx="5">
                  <c:v>43683</c:v>
                </c:pt>
                <c:pt idx="6">
                  <c:v>43684</c:v>
                </c:pt>
                <c:pt idx="7">
                  <c:v>43685</c:v>
                </c:pt>
                <c:pt idx="8">
                  <c:v>43686</c:v>
                </c:pt>
                <c:pt idx="9">
                  <c:v>43687</c:v>
                </c:pt>
                <c:pt idx="10">
                  <c:v>43688</c:v>
                </c:pt>
                <c:pt idx="11">
                  <c:v>43689</c:v>
                </c:pt>
                <c:pt idx="12">
                  <c:v>43690</c:v>
                </c:pt>
                <c:pt idx="13">
                  <c:v>43691</c:v>
                </c:pt>
                <c:pt idx="14">
                  <c:v>43692</c:v>
                </c:pt>
                <c:pt idx="15">
                  <c:v>43693</c:v>
                </c:pt>
                <c:pt idx="16">
                  <c:v>43694</c:v>
                </c:pt>
                <c:pt idx="17">
                  <c:v>43695</c:v>
                </c:pt>
                <c:pt idx="18">
                  <c:v>43696</c:v>
                </c:pt>
                <c:pt idx="19">
                  <c:v>43697</c:v>
                </c:pt>
                <c:pt idx="20">
                  <c:v>43698</c:v>
                </c:pt>
                <c:pt idx="21">
                  <c:v>43699</c:v>
                </c:pt>
                <c:pt idx="22">
                  <c:v>43700</c:v>
                </c:pt>
                <c:pt idx="23">
                  <c:v>43701</c:v>
                </c:pt>
                <c:pt idx="24">
                  <c:v>43702</c:v>
                </c:pt>
                <c:pt idx="25">
                  <c:v>43703</c:v>
                </c:pt>
                <c:pt idx="26">
                  <c:v>43704</c:v>
                </c:pt>
                <c:pt idx="27">
                  <c:v>43705</c:v>
                </c:pt>
                <c:pt idx="28">
                  <c:v>43706</c:v>
                </c:pt>
                <c:pt idx="29">
                  <c:v>43707</c:v>
                </c:pt>
                <c:pt idx="30">
                  <c:v>43708</c:v>
                </c:pt>
              </c:numCache>
            </c:numRef>
          </c:cat>
          <c:val>
            <c:numRef>
              <c:f>Sheet1!$C$2:$C$32</c:f>
              <c:numCache>
                <c:formatCode>General</c:formatCode>
                <c:ptCount val="31"/>
                <c:pt idx="0">
                  <c:v>48</c:v>
                </c:pt>
                <c:pt idx="1">
                  <c:v>40</c:v>
                </c:pt>
                <c:pt idx="2">
                  <c:v>25</c:v>
                </c:pt>
                <c:pt idx="3">
                  <c:v>25</c:v>
                </c:pt>
                <c:pt idx="4">
                  <c:v>28</c:v>
                </c:pt>
                <c:pt idx="5">
                  <c:v>31</c:v>
                </c:pt>
                <c:pt idx="6">
                  <c:v>40</c:v>
                </c:pt>
                <c:pt idx="7">
                  <c:v>28</c:v>
                </c:pt>
                <c:pt idx="8">
                  <c:v>68</c:v>
                </c:pt>
                <c:pt idx="9">
                  <c:v>20</c:v>
                </c:pt>
                <c:pt idx="10">
                  <c:v>20</c:v>
                </c:pt>
                <c:pt idx="11">
                  <c:v>25</c:v>
                </c:pt>
                <c:pt idx="12">
                  <c:v>54</c:v>
                </c:pt>
                <c:pt idx="13">
                  <c:v>71</c:v>
                </c:pt>
                <c:pt idx="14">
                  <c:v>20</c:v>
                </c:pt>
                <c:pt idx="15">
                  <c:v>25</c:v>
                </c:pt>
                <c:pt idx="16">
                  <c:v>45</c:v>
                </c:pt>
                <c:pt idx="17">
                  <c:v>8</c:v>
                </c:pt>
                <c:pt idx="18">
                  <c:v>17</c:v>
                </c:pt>
                <c:pt idx="19">
                  <c:v>31</c:v>
                </c:pt>
                <c:pt idx="20">
                  <c:v>54</c:v>
                </c:pt>
                <c:pt idx="21">
                  <c:v>28</c:v>
                </c:pt>
                <c:pt idx="22">
                  <c:v>28</c:v>
                </c:pt>
                <c:pt idx="23">
                  <c:v>8</c:v>
                </c:pt>
                <c:pt idx="24">
                  <c:v>45</c:v>
                </c:pt>
                <c:pt idx="25">
                  <c:v>17</c:v>
                </c:pt>
                <c:pt idx="26">
                  <c:v>28</c:v>
                </c:pt>
                <c:pt idx="27">
                  <c:v>28</c:v>
                </c:pt>
                <c:pt idx="28">
                  <c:v>20</c:v>
                </c:pt>
                <c:pt idx="29">
                  <c:v>20</c:v>
                </c:pt>
                <c:pt idx="30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EE-4FF0-9BD1-1611331F497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Neutral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Sheet1!$A$2:$A$32</c:f>
              <c:numCache>
                <c:formatCode>dd/mm/yy;@</c:formatCode>
                <c:ptCount val="31"/>
                <c:pt idx="0">
                  <c:v>43678</c:v>
                </c:pt>
                <c:pt idx="1">
                  <c:v>43679</c:v>
                </c:pt>
                <c:pt idx="2">
                  <c:v>43680</c:v>
                </c:pt>
                <c:pt idx="3">
                  <c:v>43681</c:v>
                </c:pt>
                <c:pt idx="4">
                  <c:v>43682</c:v>
                </c:pt>
                <c:pt idx="5">
                  <c:v>43683</c:v>
                </c:pt>
                <c:pt idx="6">
                  <c:v>43684</c:v>
                </c:pt>
                <c:pt idx="7">
                  <c:v>43685</c:v>
                </c:pt>
                <c:pt idx="8">
                  <c:v>43686</c:v>
                </c:pt>
                <c:pt idx="9">
                  <c:v>43687</c:v>
                </c:pt>
                <c:pt idx="10">
                  <c:v>43688</c:v>
                </c:pt>
                <c:pt idx="11">
                  <c:v>43689</c:v>
                </c:pt>
                <c:pt idx="12">
                  <c:v>43690</c:v>
                </c:pt>
                <c:pt idx="13">
                  <c:v>43691</c:v>
                </c:pt>
                <c:pt idx="14">
                  <c:v>43692</c:v>
                </c:pt>
                <c:pt idx="15">
                  <c:v>43693</c:v>
                </c:pt>
                <c:pt idx="16">
                  <c:v>43694</c:v>
                </c:pt>
                <c:pt idx="17">
                  <c:v>43695</c:v>
                </c:pt>
                <c:pt idx="18">
                  <c:v>43696</c:v>
                </c:pt>
                <c:pt idx="19">
                  <c:v>43697</c:v>
                </c:pt>
                <c:pt idx="20">
                  <c:v>43698</c:v>
                </c:pt>
                <c:pt idx="21">
                  <c:v>43699</c:v>
                </c:pt>
                <c:pt idx="22">
                  <c:v>43700</c:v>
                </c:pt>
                <c:pt idx="23">
                  <c:v>43701</c:v>
                </c:pt>
                <c:pt idx="24">
                  <c:v>43702</c:v>
                </c:pt>
                <c:pt idx="25">
                  <c:v>43703</c:v>
                </c:pt>
                <c:pt idx="26">
                  <c:v>43704</c:v>
                </c:pt>
                <c:pt idx="27">
                  <c:v>43705</c:v>
                </c:pt>
                <c:pt idx="28">
                  <c:v>43706</c:v>
                </c:pt>
                <c:pt idx="29">
                  <c:v>43707</c:v>
                </c:pt>
                <c:pt idx="30">
                  <c:v>43708</c:v>
                </c:pt>
              </c:numCache>
            </c:numRef>
          </c:cat>
          <c:val>
            <c:numRef>
              <c:f>Sheet1!$D$2:$D$32</c:f>
              <c:numCache>
                <c:formatCode>General</c:formatCode>
                <c:ptCount val="31"/>
                <c:pt idx="0">
                  <c:v>665</c:v>
                </c:pt>
                <c:pt idx="1">
                  <c:v>790</c:v>
                </c:pt>
                <c:pt idx="2">
                  <c:v>1012</c:v>
                </c:pt>
                <c:pt idx="3">
                  <c:v>736</c:v>
                </c:pt>
                <c:pt idx="4">
                  <c:v>730</c:v>
                </c:pt>
                <c:pt idx="5">
                  <c:v>856</c:v>
                </c:pt>
                <c:pt idx="6">
                  <c:v>814</c:v>
                </c:pt>
                <c:pt idx="7">
                  <c:v>874</c:v>
                </c:pt>
                <c:pt idx="8">
                  <c:v>778</c:v>
                </c:pt>
                <c:pt idx="9">
                  <c:v>874</c:v>
                </c:pt>
                <c:pt idx="10">
                  <c:v>730</c:v>
                </c:pt>
                <c:pt idx="11">
                  <c:v>736</c:v>
                </c:pt>
                <c:pt idx="12">
                  <c:v>1054</c:v>
                </c:pt>
                <c:pt idx="13">
                  <c:v>1263</c:v>
                </c:pt>
                <c:pt idx="14">
                  <c:v>994</c:v>
                </c:pt>
                <c:pt idx="15">
                  <c:v>1060</c:v>
                </c:pt>
                <c:pt idx="16">
                  <c:v>724</c:v>
                </c:pt>
                <c:pt idx="17">
                  <c:v>677</c:v>
                </c:pt>
                <c:pt idx="18">
                  <c:v>886</c:v>
                </c:pt>
                <c:pt idx="19">
                  <c:v>1024</c:v>
                </c:pt>
                <c:pt idx="20">
                  <c:v>868</c:v>
                </c:pt>
                <c:pt idx="21">
                  <c:v>808</c:v>
                </c:pt>
                <c:pt idx="22">
                  <c:v>1102</c:v>
                </c:pt>
                <c:pt idx="23">
                  <c:v>886</c:v>
                </c:pt>
                <c:pt idx="24">
                  <c:v>994</c:v>
                </c:pt>
                <c:pt idx="25">
                  <c:v>880</c:v>
                </c:pt>
                <c:pt idx="26">
                  <c:v>1078</c:v>
                </c:pt>
                <c:pt idx="27">
                  <c:v>1024</c:v>
                </c:pt>
                <c:pt idx="28">
                  <c:v>862</c:v>
                </c:pt>
                <c:pt idx="29">
                  <c:v>898</c:v>
                </c:pt>
                <c:pt idx="30">
                  <c:v>730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0EE-4FF0-9BD1-1611331F49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01860912"/>
        <c:axId val="-1917879552"/>
      </c:lineChart>
      <c:dateAx>
        <c:axId val="-2001860912"/>
        <c:scaling>
          <c:orientation val="minMax"/>
        </c:scaling>
        <c:delete val="0"/>
        <c:axPos val="b"/>
        <c:numFmt formatCode="dd/mm/yy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pPr>
            <a:endParaRPr lang="en-US"/>
          </a:p>
        </c:txPr>
        <c:crossAx val="-1917879552"/>
        <c:crosses val="autoZero"/>
        <c:auto val="1"/>
        <c:lblOffset val="100"/>
        <c:baseTimeUnit val="days"/>
        <c:majorUnit val="2"/>
        <c:majorTimeUnit val="days"/>
      </c:dateAx>
      <c:valAx>
        <c:axId val="-1917879552"/>
        <c:scaling>
          <c:orientation val="minMax"/>
          <c:max val="20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pPr>
            <a:endParaRPr lang="en-US"/>
          </a:p>
        </c:txPr>
        <c:crossAx val="-2001860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8599022198897758"/>
          <c:y val="0.87977263779527559"/>
          <c:w val="0.61771004753442205"/>
          <c:h val="0.120227362204724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417094908550855"/>
          <c:y val="6.1306246866339564E-2"/>
          <c:w val="0.41970214987413224"/>
          <c:h val="0.7757074901032455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Sentiment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</c:spPr>
          <c:dPt>
            <c:idx val="0"/>
            <c:bubble3D val="0"/>
            <c:spPr>
              <a:solidFill>
                <a:srgbClr val="0064B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FC2-404D-98EC-7EED42BCC96F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FC2-404D-98EC-7EED42BCC96F}"/>
              </c:ext>
            </c:extLst>
          </c:dPt>
          <c:dPt>
            <c:idx val="2"/>
            <c:bubble3D val="0"/>
            <c:spPr>
              <a:solidFill>
                <a:srgbClr val="A6A6A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FC2-404D-98EC-7EED42BCC96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bg1"/>
                      </a:solidFill>
                      <a:latin typeface="Helvetica" panose="020B0604020202020204" pitchFamily="34" charset="0"/>
                      <a:ea typeface="+mn-ea"/>
                      <a:cs typeface="Helvetica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2FC2-404D-98EC-7EED42BCC96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/>
                      </a:solidFill>
                      <a:latin typeface="Helvetica" panose="020B0604020202020204" pitchFamily="34" charset="0"/>
                      <a:ea typeface="+mn-ea"/>
                      <a:cs typeface="Helvetica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2FC2-404D-98EC-7EED42BCC96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bg1"/>
                      </a:solidFill>
                      <a:latin typeface="Helvetica" panose="020B0604020202020204" pitchFamily="34" charset="0"/>
                      <a:ea typeface="+mn-ea"/>
                      <a:cs typeface="Helvetica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2FC2-404D-98EC-7EED42BCC96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/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Positive</c:v>
                </c:pt>
                <c:pt idx="1">
                  <c:v>Negative</c:v>
                </c:pt>
                <c:pt idx="2">
                  <c:v>Neutral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0.214</c:v>
                </c:pt>
                <c:pt idx="1">
                  <c:v>2.4E-2</c:v>
                </c:pt>
                <c:pt idx="2">
                  <c:v>0.76200000000000001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FC2-404D-98EC-7EED42BCC96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867569740128842"/>
          <c:y val="0.87153351675900315"/>
          <c:w val="0.67579241619118724"/>
          <c:h val="0.122130564819688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Helvetica" panose="020B0604020202020204" pitchFamily="34" charset="0"/>
          <a:cs typeface="Helvetica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5445091275031443E-2"/>
          <c:y val="4.3252605701050405E-2"/>
          <c:w val="0.91310724454128067"/>
          <c:h val="0.80365084220739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0078DC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5.2712920248050056E-3"/>
                  <c:y val="-6.594863622489927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/>
                      </a:solidFill>
                      <a:latin typeface="Helvetica" panose="020B0604020202020204" pitchFamily="34" charset="0"/>
                      <a:ea typeface="+mn-ea"/>
                      <a:cs typeface="Helvetica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DE5-4495-A3AD-547290A7B339}"/>
                </c:ext>
              </c:extLst>
            </c:dLbl>
            <c:dLbl>
              <c:idx val="2"/>
              <c:layout>
                <c:manualLayout>
                  <c:x val="0"/>
                  <c:y val="-0.1099143937081654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/>
                      </a:solidFill>
                      <a:latin typeface="Helvetica" panose="020B0604020202020204" pitchFamily="34" charset="0"/>
                      <a:ea typeface="+mn-ea"/>
                      <a:cs typeface="Helvetica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DE5-4495-A3AD-547290A7B339}"/>
                </c:ext>
              </c:extLst>
            </c:dLbl>
            <c:dLbl>
              <c:idx val="4"/>
              <c:layout>
                <c:manualLayout>
                  <c:x val="-1.8449522086817348E-2"/>
                  <c:y val="-5.129338373047721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/>
                      </a:solidFill>
                      <a:latin typeface="Helvetica" panose="020B0604020202020204" pitchFamily="34" charset="0"/>
                      <a:ea typeface="+mn-ea"/>
                      <a:cs typeface="Helvetica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DE5-4495-A3AD-547290A7B3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</c:v>
                </c:pt>
              </c:strCache>
            </c:strRef>
          </c:cat>
          <c:val>
            <c:numRef>
              <c:f>Sheet1!$B$2:$B$6</c:f>
              <c:numCache>
                <c:formatCode>_-* #,##0_-;\-* #,##0_-;_-* "-"??_-;_-@_-</c:formatCode>
                <c:ptCount val="5"/>
                <c:pt idx="0">
                  <c:v>11314</c:v>
                </c:pt>
                <c:pt idx="1">
                  <c:v>2199</c:v>
                </c:pt>
                <c:pt idx="2">
                  <c:v>6</c:v>
                </c:pt>
                <c:pt idx="3">
                  <c:v>0</c:v>
                </c:pt>
                <c:pt idx="4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DE5-4495-A3AD-547290A7B3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bg1"/>
                      </a:solidFill>
                      <a:latin typeface="Helvetica" panose="020B0604020202020204" pitchFamily="34" charset="0"/>
                      <a:ea typeface="+mn-ea"/>
                      <a:cs typeface="Helvetica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DDE5-4495-A3AD-547290A7B339}"/>
                </c:ext>
              </c:extLst>
            </c:dLbl>
            <c:dLbl>
              <c:idx val="1"/>
              <c:layout>
                <c:manualLayout>
                  <c:x val="-2.6356460124025267E-3"/>
                  <c:y val="-0.175863029933064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DE5-4495-A3AD-547290A7B339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DE5-4495-A3AD-547290A7B339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DE5-4495-A3AD-547290A7B3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</c:v>
                </c:pt>
              </c:strCache>
            </c:strRef>
          </c:cat>
          <c:val>
            <c:numRef>
              <c:f>Sheet1!$C$2:$C$6</c:f>
              <c:numCache>
                <c:formatCode>_-* #,##0_-;\-* #,##0_-;_-* "-"??_-;_-@_-</c:formatCode>
                <c:ptCount val="5"/>
                <c:pt idx="0">
                  <c:v>844</c:v>
                </c:pt>
                <c:pt idx="1">
                  <c:v>129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DE5-4495-A3AD-547290A7B33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bg1"/>
                      </a:solidFill>
                      <a:latin typeface="Helvetica" panose="020B0604020202020204" pitchFamily="34" charset="0"/>
                      <a:ea typeface="+mn-ea"/>
                      <a:cs typeface="Helvetica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DDE5-4495-A3AD-547290A7B339}"/>
                </c:ext>
              </c:extLst>
            </c:dLbl>
            <c:dLbl>
              <c:idx val="1"/>
              <c:layout>
                <c:manualLayout>
                  <c:x val="-2.6356460124025267E-3"/>
                  <c:y val="-0.3004326761356522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DDE5-4495-A3AD-547290A7B339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DDE5-4495-A3AD-547290A7B339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DDE5-4495-A3AD-547290A7B339}"/>
                </c:ext>
              </c:extLst>
            </c:dLbl>
            <c:dLbl>
              <c:idx val="4"/>
              <c:layout>
                <c:manualLayout>
                  <c:x val="-2.6356460124024785E-3"/>
                  <c:y val="-0.2051735349219088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DDE5-4495-A3AD-547290A7B3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</c:v>
                </c:pt>
              </c:strCache>
            </c:strRef>
          </c:cat>
          <c:val>
            <c:numRef>
              <c:f>Sheet1!$D$2:$D$6</c:f>
              <c:numCache>
                <c:formatCode>_-* #,##0_-;\-* #,##0_-;_-* "-"??_-;_-@_-</c:formatCode>
                <c:ptCount val="5"/>
                <c:pt idx="0">
                  <c:v>26195</c:v>
                </c:pt>
                <c:pt idx="1">
                  <c:v>1162</c:v>
                </c:pt>
                <c:pt idx="2">
                  <c:v>0</c:v>
                </c:pt>
                <c:pt idx="3">
                  <c:v>0</c:v>
                </c:pt>
                <c:pt idx="4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DDE5-4495-A3AD-547290A7B3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overlap val="100"/>
        <c:axId val="-1917873568"/>
        <c:axId val="-1917878464"/>
      </c:barChart>
      <c:catAx>
        <c:axId val="-1917873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-1917878464"/>
        <c:crosses val="autoZero"/>
        <c:auto val="1"/>
        <c:lblAlgn val="ctr"/>
        <c:lblOffset val="100"/>
        <c:noMultiLvlLbl val="0"/>
      </c:catAx>
      <c:valAx>
        <c:axId val="-1917878464"/>
        <c:scaling>
          <c:orientation val="minMax"/>
          <c:max val="4000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-1917873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Helvetica" panose="020B0604020202020204" pitchFamily="34" charset="0"/>
          <a:cs typeface="Helvetica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417094908550855"/>
          <c:y val="6.1306246866339564E-2"/>
          <c:w val="0.41970214987413224"/>
          <c:h val="0.7757074901032455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Sentiment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</c:spPr>
          <c:dPt>
            <c:idx val="0"/>
            <c:bubble3D val="0"/>
            <c:spPr>
              <a:solidFill>
                <a:srgbClr val="0064B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56B-4E87-ADF4-3072EBAB0F9E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56B-4E87-ADF4-3072EBAB0F9E}"/>
              </c:ext>
            </c:extLst>
          </c:dPt>
          <c:dPt>
            <c:idx val="2"/>
            <c:bubble3D val="0"/>
            <c:spPr>
              <a:solidFill>
                <a:srgbClr val="A6A6A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56B-4E87-ADF4-3072EBAB0F9E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bg1"/>
                      </a:solidFill>
                      <a:latin typeface="Helvetica" panose="020B0604020202020204" pitchFamily="34" charset="0"/>
                      <a:ea typeface="+mn-ea"/>
                      <a:cs typeface="Helvetica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56B-4E87-ADF4-3072EBAB0F9E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/>
                      </a:solidFill>
                      <a:latin typeface="Helvetica" panose="020B0604020202020204" pitchFamily="34" charset="0"/>
                      <a:ea typeface="+mn-ea"/>
                      <a:cs typeface="Helvetica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56B-4E87-ADF4-3072EBAB0F9E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bg1"/>
                      </a:solidFill>
                      <a:latin typeface="Helvetica" panose="020B0604020202020204" pitchFamily="34" charset="0"/>
                      <a:ea typeface="+mn-ea"/>
                      <a:cs typeface="Helvetica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56B-4E87-ADF4-3072EBAB0F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/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Positive</c:v>
                </c:pt>
                <c:pt idx="1">
                  <c:v>Negative</c:v>
                </c:pt>
                <c:pt idx="2">
                  <c:v>Neutral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0.214</c:v>
                </c:pt>
                <c:pt idx="1">
                  <c:v>2.4E-2</c:v>
                </c:pt>
                <c:pt idx="2">
                  <c:v>0.76200000000000001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56B-4E87-ADF4-3072EBAB0F9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867569740128842"/>
          <c:y val="0.87153351675900315"/>
          <c:w val="0.75683506041902904"/>
          <c:h val="0.128466683783089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Helvetica" panose="020B0604020202020204" pitchFamily="34" charset="0"/>
          <a:cs typeface="Helvetica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35479389119931"/>
          <c:y val="4.3252605701050405E-2"/>
          <c:w val="0.6450043624652575"/>
          <c:h val="0.803650842207391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0078DC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5.2712920248050056E-3"/>
                  <c:y val="-6.594863622489927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/>
                      </a:solidFill>
                      <a:latin typeface="Helvetica" panose="020B0604020202020204" pitchFamily="34" charset="0"/>
                      <a:ea typeface="+mn-ea"/>
                      <a:cs typeface="Helvetica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888-420F-88FC-947E64E34963}"/>
                </c:ext>
              </c:extLst>
            </c:dLbl>
            <c:dLbl>
              <c:idx val="2"/>
              <c:layout>
                <c:manualLayout>
                  <c:x val="0"/>
                  <c:y val="-0.1099143937081654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/>
                      </a:solidFill>
                      <a:latin typeface="Helvetica" panose="020B0604020202020204" pitchFamily="34" charset="0"/>
                      <a:ea typeface="+mn-ea"/>
                      <a:cs typeface="Helvetica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888-420F-88FC-947E64E34963}"/>
                </c:ext>
              </c:extLst>
            </c:dLbl>
            <c:dLbl>
              <c:idx val="4"/>
              <c:layout>
                <c:manualLayout>
                  <c:x val="-1.8449522086817348E-2"/>
                  <c:y val="-5.129338373047721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/>
                      </a:solidFill>
                      <a:latin typeface="Helvetica" panose="020B0604020202020204" pitchFamily="34" charset="0"/>
                      <a:ea typeface="+mn-ea"/>
                      <a:cs typeface="Helvetica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888-420F-88FC-947E64E349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</c:v>
                </c:pt>
              </c:strCache>
            </c:strRef>
          </c:cat>
          <c:val>
            <c:numRef>
              <c:f>Sheet1!$B$2:$B$6</c:f>
              <c:numCache>
                <c:formatCode>_-* #,##0_-;\-* #,##0_-;_-* "-"??_-;_-@_-</c:formatCode>
                <c:ptCount val="5"/>
                <c:pt idx="0">
                  <c:v>11314</c:v>
                </c:pt>
                <c:pt idx="1">
                  <c:v>2199</c:v>
                </c:pt>
                <c:pt idx="2">
                  <c:v>6</c:v>
                </c:pt>
                <c:pt idx="3">
                  <c:v>0</c:v>
                </c:pt>
                <c:pt idx="4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888-420F-88FC-947E64E349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bg1"/>
                      </a:solidFill>
                      <a:latin typeface="Helvetica" panose="020B0604020202020204" pitchFamily="34" charset="0"/>
                      <a:ea typeface="+mn-ea"/>
                      <a:cs typeface="Helvetica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E888-420F-88FC-947E64E34963}"/>
                </c:ext>
              </c:extLst>
            </c:dLbl>
            <c:dLbl>
              <c:idx val="1"/>
              <c:layout>
                <c:manualLayout>
                  <c:x val="-2.6356460124025267E-3"/>
                  <c:y val="-0.175863029933064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888-420F-88FC-947E64E34963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888-420F-88FC-947E64E34963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888-420F-88FC-947E64E349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</c:v>
                </c:pt>
              </c:strCache>
            </c:strRef>
          </c:cat>
          <c:val>
            <c:numRef>
              <c:f>Sheet1!$C$2:$C$6</c:f>
              <c:numCache>
                <c:formatCode>_-* #,##0_-;\-* #,##0_-;_-* "-"??_-;_-@_-</c:formatCode>
                <c:ptCount val="5"/>
                <c:pt idx="0">
                  <c:v>844</c:v>
                </c:pt>
                <c:pt idx="1">
                  <c:v>129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88-420F-88FC-947E64E349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bg1"/>
                      </a:solidFill>
                      <a:latin typeface="Helvetica" panose="020B0604020202020204" pitchFamily="34" charset="0"/>
                      <a:ea typeface="+mn-ea"/>
                      <a:cs typeface="Helvetica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E888-420F-88FC-947E64E34963}"/>
                </c:ext>
              </c:extLst>
            </c:dLbl>
            <c:dLbl>
              <c:idx val="1"/>
              <c:layout>
                <c:manualLayout>
                  <c:x val="-2.6356460124025267E-3"/>
                  <c:y val="-0.3004326761356522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888-420F-88FC-947E64E34963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E888-420F-88FC-947E64E34963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E888-420F-88FC-947E64E34963}"/>
                </c:ext>
              </c:extLst>
            </c:dLbl>
            <c:dLbl>
              <c:idx val="4"/>
              <c:layout>
                <c:manualLayout>
                  <c:x val="-2.6356460124024785E-3"/>
                  <c:y val="-0.2051735349219088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E888-420F-88FC-947E64E349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</c:v>
                </c:pt>
              </c:strCache>
            </c:strRef>
          </c:cat>
          <c:val>
            <c:numRef>
              <c:f>Sheet1!$D$2:$D$6</c:f>
              <c:numCache>
                <c:formatCode>_-* #,##0_-;\-* #,##0_-;_-* "-"??_-;_-@_-</c:formatCode>
                <c:ptCount val="5"/>
                <c:pt idx="0">
                  <c:v>26195</c:v>
                </c:pt>
                <c:pt idx="1">
                  <c:v>1162</c:v>
                </c:pt>
                <c:pt idx="2">
                  <c:v>0</c:v>
                </c:pt>
                <c:pt idx="3">
                  <c:v>0</c:v>
                </c:pt>
                <c:pt idx="4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888-420F-88FC-947E64E349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axId val="-1917873568"/>
        <c:axId val="-1917878464"/>
      </c:barChart>
      <c:catAx>
        <c:axId val="-1917873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-1917878464"/>
        <c:crosses val="autoZero"/>
        <c:auto val="1"/>
        <c:lblAlgn val="ctr"/>
        <c:lblOffset val="100"/>
        <c:noMultiLvlLbl val="0"/>
      </c:catAx>
      <c:valAx>
        <c:axId val="-1917878464"/>
        <c:scaling>
          <c:orientation val="minMax"/>
          <c:max val="40000"/>
          <c:min val="0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_-* #,##0_-;\-* #,##0_-;_-* &quot;-&quot;??_-;_-@_-" sourceLinked="1"/>
        <c:majorTickMark val="none"/>
        <c:minorTickMark val="none"/>
        <c:tickLblPos val="nextTo"/>
        <c:crossAx val="-1917873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Helvetica" panose="020B0604020202020204" pitchFamily="34" charset="0"/>
          <a:cs typeface="Helvetica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0.80258</cdr:x>
      <cdr:y>0.09773</cdr:y>
    </cdr:from>
    <cdr:to>
      <cdr:x>0.85761</cdr:x>
      <cdr:y>0.24418</cdr:y>
    </cdr:to>
    <cdr:sp macro="" textlink="">
      <cdr:nvSpPr>
        <cdr:cNvPr id="4" name="Rounded Rectangular Callout 3"/>
        <cdr:cNvSpPr/>
      </cdr:nvSpPr>
      <cdr:spPr bwMode="auto">
        <a:xfrm xmlns:a="http://schemas.openxmlformats.org/drawingml/2006/main">
          <a:off x="4578270" y="269238"/>
          <a:ext cx="313918" cy="403456"/>
        </a:xfrm>
        <a:prstGeom xmlns:a="http://schemas.openxmlformats.org/drawingml/2006/main" prst="wedgeRoundRectCallout">
          <a:avLst>
            <a:gd name="adj1" fmla="val -127436"/>
            <a:gd name="adj2" fmla="val -24163"/>
            <a:gd name="adj3" fmla="val 16667"/>
          </a:avLst>
        </a:prstGeom>
        <a:noFill xmlns:a="http://schemas.openxmlformats.org/drawingml/2006/main"/>
        <a:ln xmlns:a="http://schemas.openxmlformats.org/drawingml/2006/main" w="3175" cap="flat" cmpd="sng" algn="ctr">
          <a:solidFill>
            <a:srgbClr val="C00000"/>
          </a:solidFill>
          <a:prstDash val="sysDot"/>
          <a:round/>
          <a:headEnd type="none" w="med" len="med"/>
          <a:tailEnd type="none" w="med" len="med"/>
        </a:ln>
        <a:effectLst xmlns:a="http://schemas.openxmlformats.org/drawingml/2006/main"/>
      </cdr:spPr>
      <cdr:txBody>
        <a:bodyPr xmlns:a="http://schemas.openxmlformats.org/drawingml/2006/main" vert="horz" wrap="square" lIns="91440" tIns="45720" rIns="91440" bIns="45720" numCol="1" rtlCol="0" anchor="t" anchorCtr="0" compatLnSpc="1">
          <a:prstTxWarp prst="textNoShape">
            <a:avLst/>
          </a:prstTxWarp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endParaRPr>
        </a:p>
      </cdr:txBody>
    </cdr:sp>
  </cdr:relSizeAnchor>
  <cdr:relSizeAnchor xmlns:cdr="http://schemas.openxmlformats.org/drawingml/2006/chartDrawing">
    <cdr:from>
      <cdr:x>0.84692</cdr:x>
      <cdr:y>0.50141</cdr:y>
    </cdr:from>
    <cdr:to>
      <cdr:x>0.91064</cdr:x>
      <cdr:y>0.6721</cdr:y>
    </cdr:to>
    <cdr:sp macro="" textlink="">
      <cdr:nvSpPr>
        <cdr:cNvPr id="6" name="Rounded Rectangular Callout 5"/>
        <cdr:cNvSpPr/>
      </cdr:nvSpPr>
      <cdr:spPr bwMode="auto">
        <a:xfrm xmlns:a="http://schemas.openxmlformats.org/drawingml/2006/main">
          <a:off x="4831172" y="1381346"/>
          <a:ext cx="363490" cy="470248"/>
        </a:xfrm>
        <a:prstGeom xmlns:a="http://schemas.openxmlformats.org/drawingml/2006/main" prst="wedgeRoundRectCallout">
          <a:avLst>
            <a:gd name="adj1" fmla="val -95082"/>
            <a:gd name="adj2" fmla="val 27027"/>
            <a:gd name="adj3" fmla="val 16667"/>
          </a:avLst>
        </a:prstGeom>
        <a:noFill xmlns:a="http://schemas.openxmlformats.org/drawingml/2006/main"/>
        <a:ln xmlns:a="http://schemas.openxmlformats.org/drawingml/2006/main" w="3175" cap="flat" cmpd="sng" algn="ctr">
          <a:solidFill>
            <a:srgbClr val="C00000"/>
          </a:solidFill>
          <a:prstDash val="sysDot"/>
          <a:round/>
          <a:headEnd type="none" w="med" len="med"/>
          <a:tailEnd type="none" w="med" len="med"/>
        </a:ln>
        <a:effectLst xmlns:a="http://schemas.openxmlformats.org/drawingml/2006/main"/>
      </cdr:spPr>
      <cdr:txBody>
        <a:bodyPr xmlns:a="http://schemas.openxmlformats.org/drawingml/2006/main" vert="horz" wrap="square" lIns="91440" tIns="45720" rIns="91440" bIns="45720" numCol="1" rtlCol="0" anchor="t" anchorCtr="0" compatLnSpc="1">
          <a:prstTxWarp prst="textNoShape">
            <a:avLst/>
          </a:prstTxWarp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endParaRPr>
        </a:p>
      </cdr:txBody>
    </cdr:sp>
  </cdr:relSizeAnchor>
  <cdr:relSizeAnchor xmlns:cdr="http://schemas.openxmlformats.org/drawingml/2006/chartDrawing">
    <cdr:from>
      <cdr:x>0.44383</cdr:x>
      <cdr:y>0.44046</cdr:y>
    </cdr:from>
    <cdr:to>
      <cdr:x>0.51434</cdr:x>
      <cdr:y>0.56945</cdr:y>
    </cdr:to>
    <cdr:sp macro="" textlink="">
      <cdr:nvSpPr>
        <cdr:cNvPr id="8" name="Rounded Rectangular Callout 7"/>
        <cdr:cNvSpPr/>
      </cdr:nvSpPr>
      <cdr:spPr bwMode="auto">
        <a:xfrm xmlns:a="http://schemas.openxmlformats.org/drawingml/2006/main">
          <a:off x="2531803" y="1213434"/>
          <a:ext cx="402219" cy="355357"/>
        </a:xfrm>
        <a:prstGeom xmlns:a="http://schemas.openxmlformats.org/drawingml/2006/main" prst="wedgeRoundRectCallout">
          <a:avLst>
            <a:gd name="adj1" fmla="val -73559"/>
            <a:gd name="adj2" fmla="val 29459"/>
            <a:gd name="adj3" fmla="val 16667"/>
          </a:avLst>
        </a:prstGeom>
        <a:noFill xmlns:a="http://schemas.openxmlformats.org/drawingml/2006/main"/>
        <a:ln xmlns:a="http://schemas.openxmlformats.org/drawingml/2006/main" w="3175" cap="flat" cmpd="sng" algn="ctr">
          <a:solidFill>
            <a:srgbClr val="C00000"/>
          </a:solidFill>
          <a:prstDash val="sysDot"/>
          <a:round/>
          <a:headEnd type="none" w="med" len="med"/>
          <a:tailEnd type="none" w="med" len="med"/>
        </a:ln>
        <a:effectLst xmlns:a="http://schemas.openxmlformats.org/drawingml/2006/main"/>
      </cdr:spPr>
      <cdr:txBody>
        <a:bodyPr xmlns:a="http://schemas.openxmlformats.org/drawingml/2006/main" vert="horz" wrap="square" lIns="91440" tIns="45720" rIns="91440" bIns="45720" numCol="1" rtlCol="0" anchor="t" anchorCtr="0" compatLnSpc="1">
          <a:prstTxWarp prst="textNoShape">
            <a:avLst/>
          </a:prstTxWarp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endParaRPr>
        </a:p>
      </cdr:txBody>
    </cdr:sp>
  </cdr:relSizeAnchor>
  <cdr:relSizeAnchor xmlns:cdr="http://schemas.openxmlformats.org/drawingml/2006/chartDrawing">
    <cdr:from>
      <cdr:x>0.16682</cdr:x>
      <cdr:y>0.51218</cdr:y>
    </cdr:from>
    <cdr:to>
      <cdr:x>0.25682</cdr:x>
      <cdr:y>0.62894</cdr:y>
    </cdr:to>
    <cdr:sp macro="" textlink="">
      <cdr:nvSpPr>
        <cdr:cNvPr id="9" name="Rounded Rectangular Callout 8"/>
        <cdr:cNvSpPr/>
      </cdr:nvSpPr>
      <cdr:spPr bwMode="auto">
        <a:xfrm xmlns:a="http://schemas.openxmlformats.org/drawingml/2006/main">
          <a:off x="951629" y="1322669"/>
          <a:ext cx="513399" cy="301525"/>
        </a:xfrm>
        <a:prstGeom xmlns:a="http://schemas.openxmlformats.org/drawingml/2006/main" prst="wedgeRoundRectCallout">
          <a:avLst>
            <a:gd name="adj1" fmla="val -55937"/>
            <a:gd name="adj2" fmla="val 17060"/>
            <a:gd name="adj3" fmla="val 16667"/>
          </a:avLst>
        </a:prstGeom>
        <a:noFill xmlns:a="http://schemas.openxmlformats.org/drawingml/2006/main"/>
        <a:ln xmlns:a="http://schemas.openxmlformats.org/drawingml/2006/main" w="3175" cap="flat" cmpd="sng" algn="ctr">
          <a:solidFill>
            <a:srgbClr val="C00000"/>
          </a:solidFill>
          <a:prstDash val="sysDot"/>
          <a:round/>
          <a:headEnd type="none" w="med" len="med"/>
          <a:tailEnd type="none" w="med" len="med"/>
        </a:ln>
        <a:effectLst xmlns:a="http://schemas.openxmlformats.org/drawingml/2006/main"/>
      </cdr:spPr>
      <cdr:txBody>
        <a:bodyPr xmlns:a="http://schemas.openxmlformats.org/drawingml/2006/main" vert="horz" wrap="square" lIns="91440" tIns="45720" rIns="91440" bIns="45720" numCol="1" rtlCol="0" anchor="t" anchorCtr="0" compatLnSpc="1">
          <a:prstTxWarp prst="textNoShape">
            <a:avLst/>
          </a:prstTxWarp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endParaRPr>
        </a:p>
      </cdr:txBody>
    </cdr:sp>
  </cdr:relSizeAnchor>
  <cdr:relSizeAnchor xmlns:cdr="http://schemas.openxmlformats.org/drawingml/2006/chartDrawing">
    <cdr:from>
      <cdr:x>0.39599</cdr:x>
      <cdr:y>0.38407</cdr:y>
    </cdr:from>
    <cdr:to>
      <cdr:x>0.45127</cdr:x>
      <cdr:y>0.50617</cdr:y>
    </cdr:to>
    <cdr:sp macro="" textlink="">
      <cdr:nvSpPr>
        <cdr:cNvPr id="12" name="TextBox 11"/>
        <cdr:cNvSpPr txBox="1"/>
      </cdr:nvSpPr>
      <cdr:spPr>
        <a:xfrm xmlns:a="http://schemas.openxmlformats.org/drawingml/2006/main">
          <a:off x="2258898" y="991842"/>
          <a:ext cx="315310" cy="3153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0.71022</cdr:x>
      <cdr:y>0.07797</cdr:y>
    </cdr:from>
    <cdr:to>
      <cdr:x>0.76273</cdr:x>
      <cdr:y>0.18786</cdr:y>
    </cdr:to>
    <cdr:sp macro="" textlink="">
      <cdr:nvSpPr>
        <cdr:cNvPr id="13" name="TextBox 12"/>
        <cdr:cNvSpPr txBox="1"/>
      </cdr:nvSpPr>
      <cdr:spPr>
        <a:xfrm xmlns:a="http://schemas.openxmlformats.org/drawingml/2006/main">
          <a:off x="4051387" y="214813"/>
          <a:ext cx="299539" cy="30273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b="1" dirty="0">
              <a:solidFill>
                <a:srgbClr val="FF0000"/>
              </a:solidFill>
            </a:rPr>
            <a:t>1</a:t>
          </a:r>
        </a:p>
      </cdr:txBody>
    </cdr:sp>
  </cdr:relSizeAnchor>
  <cdr:relSizeAnchor xmlns:cdr="http://schemas.openxmlformats.org/drawingml/2006/chartDrawing">
    <cdr:from>
      <cdr:x>0.61433</cdr:x>
      <cdr:y>0</cdr:y>
    </cdr:from>
    <cdr:to>
      <cdr:x>0.66407</cdr:x>
      <cdr:y>0.11546</cdr:y>
    </cdr:to>
    <cdr:sp macro="" textlink="">
      <cdr:nvSpPr>
        <cdr:cNvPr id="14" name="TextBox 13"/>
        <cdr:cNvSpPr txBox="1"/>
      </cdr:nvSpPr>
      <cdr:spPr>
        <a:xfrm xmlns:a="http://schemas.openxmlformats.org/drawingml/2006/main">
          <a:off x="3504374" y="0"/>
          <a:ext cx="283779" cy="2981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0.77552</cdr:x>
      <cdr:y>0.59055</cdr:y>
    </cdr:from>
    <cdr:to>
      <cdr:x>0.83079</cdr:x>
      <cdr:y>0.73554</cdr:y>
    </cdr:to>
    <cdr:sp macro="" textlink="">
      <cdr:nvSpPr>
        <cdr:cNvPr id="15" name="TextBox 14"/>
        <cdr:cNvSpPr txBox="1"/>
      </cdr:nvSpPr>
      <cdr:spPr>
        <a:xfrm xmlns:a="http://schemas.openxmlformats.org/drawingml/2006/main">
          <a:off x="4423888" y="1525062"/>
          <a:ext cx="315283" cy="37442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b="1" dirty="0">
              <a:solidFill>
                <a:srgbClr val="0078DC"/>
              </a:solidFill>
            </a:rPr>
            <a:t>2</a:t>
          </a:r>
        </a:p>
      </cdr:txBody>
    </cdr:sp>
  </cdr:relSizeAnchor>
  <cdr:relSizeAnchor xmlns:cdr="http://schemas.openxmlformats.org/drawingml/2006/chartDrawing">
    <cdr:from>
      <cdr:x>0.38833</cdr:x>
      <cdr:y>0.5028</cdr:y>
    </cdr:from>
    <cdr:to>
      <cdr:x>0.45121</cdr:x>
      <cdr:y>0.58654</cdr:y>
    </cdr:to>
    <cdr:sp macro="" textlink="">
      <cdr:nvSpPr>
        <cdr:cNvPr id="16" name="TextBox 15"/>
        <cdr:cNvSpPr txBox="1"/>
      </cdr:nvSpPr>
      <cdr:spPr>
        <a:xfrm xmlns:a="http://schemas.openxmlformats.org/drawingml/2006/main">
          <a:off x="2215222" y="1385183"/>
          <a:ext cx="358694" cy="23069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b="1" dirty="0">
              <a:solidFill>
                <a:srgbClr val="92D050"/>
              </a:solidFill>
            </a:rPr>
            <a:t>3</a:t>
          </a:r>
        </a:p>
      </cdr:txBody>
    </cdr:sp>
  </cdr:relSizeAnchor>
  <cdr:relSizeAnchor xmlns:cdr="http://schemas.openxmlformats.org/drawingml/2006/chartDrawing">
    <cdr:from>
      <cdr:x>0.12536</cdr:x>
      <cdr:y>0.53372</cdr:y>
    </cdr:from>
    <cdr:to>
      <cdr:x>0.18063</cdr:x>
      <cdr:y>0.64971</cdr:y>
    </cdr:to>
    <cdr:sp macro="" textlink="">
      <cdr:nvSpPr>
        <cdr:cNvPr id="17" name="TextBox 16"/>
        <cdr:cNvSpPr txBox="1"/>
      </cdr:nvSpPr>
      <cdr:spPr>
        <a:xfrm xmlns:a="http://schemas.openxmlformats.org/drawingml/2006/main">
          <a:off x="715087" y="1378304"/>
          <a:ext cx="315284" cy="29953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b="1" dirty="0">
              <a:solidFill>
                <a:srgbClr val="BFBFBF"/>
              </a:solidFill>
            </a:rPr>
            <a:t>4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A4BBF-2214-46D5-B5EB-716162F5FBA1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7809D-8AD0-47C8-85DD-6BF43E049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0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604507" y="6508464"/>
            <a:ext cx="4987771" cy="259032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5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64544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337110" y="2749550"/>
            <a:ext cx="4253793" cy="1038679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2" y="6459368"/>
            <a:ext cx="12196781" cy="396837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</p:spPr>
        <p:txBody>
          <a:bodyPr lIns="0" tIns="0" rIns="0" bIns="0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49291" y="6585540"/>
            <a:ext cx="118115" cy="117957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335360" y="6584405"/>
            <a:ext cx="119021" cy="119435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24429" y="6480129"/>
            <a:ext cx="554928" cy="257388"/>
          </a:xfrm>
          <a:prstGeom prst="rect">
            <a:avLst/>
          </a:prstGeom>
        </p:spPr>
        <p:txBody>
          <a:bodyPr/>
          <a:lstStyle>
            <a:lvl1pPr>
              <a:defRPr sz="12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929991-3F91-D343-BFF2-32848ABE790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51423">
                    <a:alpha val="30000"/>
                  </a:srgbClr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3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604507" y="6508464"/>
            <a:ext cx="4987771" cy="259032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5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A4A53C-267F-4597-8CDB-C332B807D3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51285" y="6498885"/>
            <a:ext cx="2405356" cy="3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0821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797051" y="3930649"/>
            <a:ext cx="1797051" cy="1797051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2" y="6459368"/>
            <a:ext cx="12196781" cy="396837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</p:spPr>
        <p:txBody>
          <a:bodyPr lIns="0" tIns="0" rIns="0" bIns="0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49291" y="6585540"/>
            <a:ext cx="118115" cy="117957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335360" y="6584405"/>
            <a:ext cx="119021" cy="119435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34423" y="6480129"/>
            <a:ext cx="534941" cy="257388"/>
          </a:xfrm>
          <a:prstGeom prst="rect">
            <a:avLst/>
          </a:prstGeom>
        </p:spPr>
        <p:txBody>
          <a:bodyPr/>
          <a:lstStyle>
            <a:lvl1pPr>
              <a:defRPr sz="12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929991-3F91-D343-BFF2-32848ABE790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51423">
                    <a:alpha val="30000"/>
                  </a:srgbClr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3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604507" y="6508464"/>
            <a:ext cx="4987771" cy="259032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5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1B513A-0324-4225-9A11-D385B54DB5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51285" y="6498885"/>
            <a:ext cx="2405356" cy="3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24550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smal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2" y="6459368"/>
            <a:ext cx="12196781" cy="396837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</p:spPr>
        <p:txBody>
          <a:bodyPr lIns="0" tIns="0" rIns="0" bIns="0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49291" y="6585540"/>
            <a:ext cx="118115" cy="117957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335360" y="6584405"/>
            <a:ext cx="119021" cy="119435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24429" y="6480129"/>
            <a:ext cx="554928" cy="257388"/>
          </a:xfrm>
          <a:prstGeom prst="rect">
            <a:avLst/>
          </a:prstGeom>
        </p:spPr>
        <p:txBody>
          <a:bodyPr/>
          <a:lstStyle>
            <a:lvl1pPr>
              <a:defRPr sz="12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929991-3F91-D343-BFF2-32848ABE790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51423">
                    <a:alpha val="30000"/>
                  </a:srgbClr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3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604507" y="6508464"/>
            <a:ext cx="4987771" cy="259032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5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090057" y="2816213"/>
            <a:ext cx="7863840" cy="1886912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CB9AC1-FAE0-47EC-9D9D-9D839CB933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51285" y="6498885"/>
            <a:ext cx="2405356" cy="3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98494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l Imag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3860359" cy="6858000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604507" y="6508464"/>
            <a:ext cx="4987771" cy="259032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5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5256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Mocu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2" y="6459368"/>
            <a:ext cx="12196781" cy="396837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</p:spPr>
        <p:txBody>
          <a:bodyPr lIns="0" tIns="0" rIns="0" bIns="0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49291" y="6585540"/>
            <a:ext cx="118115" cy="117957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335360" y="6584405"/>
            <a:ext cx="119021" cy="119435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24429" y="6480129"/>
            <a:ext cx="554928" cy="257388"/>
          </a:xfrm>
          <a:prstGeom prst="rect">
            <a:avLst/>
          </a:prstGeom>
        </p:spPr>
        <p:txBody>
          <a:bodyPr/>
          <a:lstStyle>
            <a:lvl1pPr>
              <a:defRPr sz="12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929991-3F91-D343-BFF2-32848ABE790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51423">
                    <a:alpha val="30000"/>
                  </a:srgbClr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3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604507" y="6508464"/>
            <a:ext cx="4987771" cy="259032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5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346877" y="836713"/>
            <a:ext cx="7493539" cy="3811716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D066BEC-D051-406D-A104-EA16B33785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51285" y="6498885"/>
            <a:ext cx="2405356" cy="3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9944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2" y="6459368"/>
            <a:ext cx="12196781" cy="396837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</p:spPr>
        <p:txBody>
          <a:bodyPr lIns="0" tIns="0" rIns="0" bIns="0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49291" y="6585540"/>
            <a:ext cx="118115" cy="117957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335360" y="6584405"/>
            <a:ext cx="119021" cy="119435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44416" y="6480129"/>
            <a:ext cx="514955" cy="257388"/>
          </a:xfrm>
          <a:prstGeom prst="rect">
            <a:avLst/>
          </a:prstGeom>
        </p:spPr>
        <p:txBody>
          <a:bodyPr/>
          <a:lstStyle>
            <a:lvl1pPr>
              <a:defRPr sz="12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929991-3F91-D343-BFF2-32848ABE790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51423">
                    <a:alpha val="30000"/>
                  </a:srgbClr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3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604507" y="6508464"/>
            <a:ext cx="4987771" cy="259032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5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080000" y="2432052"/>
            <a:ext cx="1599848" cy="903288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76756" y="2432052"/>
            <a:ext cx="1599848" cy="903288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280211" y="2432052"/>
            <a:ext cx="1599848" cy="903288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F9C190-5752-4EBD-AFAE-CBF356EBEC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51285" y="6498885"/>
            <a:ext cx="2405356" cy="3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6163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up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2" y="6459368"/>
            <a:ext cx="12196781" cy="396837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</p:spPr>
        <p:txBody>
          <a:bodyPr lIns="0" tIns="0" rIns="0" bIns="0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49291" y="6585540"/>
            <a:ext cx="118115" cy="117957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335360" y="6584405"/>
            <a:ext cx="119021" cy="119435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34423" y="6480129"/>
            <a:ext cx="534941" cy="257388"/>
          </a:xfrm>
          <a:prstGeom prst="rect">
            <a:avLst/>
          </a:prstGeom>
        </p:spPr>
        <p:txBody>
          <a:bodyPr/>
          <a:lstStyle>
            <a:lvl1pPr>
              <a:defRPr sz="12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929991-3F91-D343-BFF2-32848ABE790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51423">
                    <a:alpha val="30000"/>
                  </a:srgbClr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3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604507" y="6508464"/>
            <a:ext cx="4987771" cy="259032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5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640468" y="1119265"/>
            <a:ext cx="3434541" cy="4969048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D11A05-EC24-434B-9FE6-6185A5ECDF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51285" y="6498885"/>
            <a:ext cx="2405356" cy="3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2445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ple Img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2" y="6459368"/>
            <a:ext cx="12196781" cy="396837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</p:spPr>
        <p:txBody>
          <a:bodyPr lIns="0" tIns="0" rIns="0" bIns="0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49291" y="6585540"/>
            <a:ext cx="118115" cy="117957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335360" y="6584405"/>
            <a:ext cx="119021" cy="119435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34423" y="6480129"/>
            <a:ext cx="534941" cy="257388"/>
          </a:xfrm>
          <a:prstGeom prst="rect">
            <a:avLst/>
          </a:prstGeom>
        </p:spPr>
        <p:txBody>
          <a:bodyPr/>
          <a:lstStyle>
            <a:lvl1pPr>
              <a:defRPr sz="12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929991-3F91-D343-BFF2-32848ABE790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51423">
                    <a:alpha val="30000"/>
                  </a:srgbClr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3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604507" y="6508464"/>
            <a:ext cx="4987771" cy="259032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5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525823" y="2667001"/>
            <a:ext cx="2201877" cy="2197100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525823" y="881857"/>
            <a:ext cx="1323181" cy="1783687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E08EB37-12A2-4073-B00B-1FA8CE8A8C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51285" y="6498885"/>
            <a:ext cx="2405356" cy="3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9249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Mocku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2" y="6459368"/>
            <a:ext cx="12196781" cy="396837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</p:spPr>
        <p:txBody>
          <a:bodyPr lIns="0" tIns="0" rIns="0" bIns="0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49291" y="6585540"/>
            <a:ext cx="118115" cy="117957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335360" y="6584405"/>
            <a:ext cx="119021" cy="119435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34423" y="6480129"/>
            <a:ext cx="534941" cy="257388"/>
          </a:xfrm>
          <a:prstGeom prst="rect">
            <a:avLst/>
          </a:prstGeom>
        </p:spPr>
        <p:txBody>
          <a:bodyPr/>
          <a:lstStyle>
            <a:lvl1pPr>
              <a:defRPr sz="12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929991-3F91-D343-BFF2-32848ABE790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51423">
                    <a:alpha val="30000"/>
                  </a:srgbClr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3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604507" y="6508464"/>
            <a:ext cx="4987771" cy="259032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5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048684" y="932724"/>
            <a:ext cx="5140560" cy="3477235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F9338D-AACD-498F-AE24-824AF4CF6F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51285" y="6498885"/>
            <a:ext cx="2405356" cy="3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1391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ple Mockup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518347" y="1577380"/>
            <a:ext cx="7175292" cy="1721697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2" y="6459368"/>
            <a:ext cx="12196781" cy="396837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</p:spPr>
        <p:txBody>
          <a:bodyPr lIns="0" tIns="0" rIns="0" bIns="0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49291" y="6585540"/>
            <a:ext cx="118115" cy="117957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335360" y="6584405"/>
            <a:ext cx="119021" cy="119435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44416" y="6480129"/>
            <a:ext cx="514955" cy="257388"/>
          </a:xfrm>
          <a:prstGeom prst="rect">
            <a:avLst/>
          </a:prstGeom>
        </p:spPr>
        <p:txBody>
          <a:bodyPr/>
          <a:lstStyle>
            <a:lvl1pPr>
              <a:defRPr sz="12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929991-3F91-D343-BFF2-32848ABE790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51423">
                    <a:alpha val="30000"/>
                  </a:srgbClr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3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604507" y="6508464"/>
            <a:ext cx="4987771" cy="259032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5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035384" y="2348458"/>
            <a:ext cx="3265581" cy="2468383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2B567B-FCB9-4A13-A818-600F52BEA8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51285" y="6498885"/>
            <a:ext cx="2405356" cy="3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9104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all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7">
            <a:extLst>
              <a:ext uri="{FF2B5EF4-FFF2-40B4-BE49-F238E27FC236}">
                <a16:creationId xmlns:a16="http://schemas.microsoft.com/office/drawing/2014/main" id="{2D95BA69-F294-489A-A5E3-9EB17BCBAA5E}"/>
              </a:ext>
            </a:extLst>
          </p:cNvPr>
          <p:cNvSpPr>
            <a:spLocks/>
          </p:cNvSpPr>
          <p:nvPr userDrawn="1"/>
        </p:nvSpPr>
        <p:spPr bwMode="auto">
          <a:xfrm rot="10800000" flipH="1">
            <a:off x="2" y="6459368"/>
            <a:ext cx="12196781" cy="396837"/>
          </a:xfrm>
          <a:prstGeom prst="rect">
            <a:avLst/>
          </a:prstGeom>
          <a:solidFill>
            <a:srgbClr val="D2D2D2">
              <a:alpha val="89804"/>
            </a:srgbClr>
          </a:solidFill>
          <a:ln>
            <a:noFill/>
          </a:ln>
        </p:spPr>
        <p:txBody>
          <a:bodyPr lIns="0" tIns="0" rIns="0" bIns="0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49291" y="6585540"/>
            <a:ext cx="118115" cy="117957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335360" y="6584405"/>
            <a:ext cx="119021" cy="119435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44416" y="6480129"/>
            <a:ext cx="514955" cy="257388"/>
          </a:xfrm>
          <a:prstGeom prst="rect">
            <a:avLst/>
          </a:prstGeom>
        </p:spPr>
        <p:txBody>
          <a:bodyPr/>
          <a:lstStyle>
            <a:lvl1pPr>
              <a:defRPr sz="12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929991-3F91-D343-BFF2-32848ABE790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51423">
                    <a:alpha val="30000"/>
                  </a:srgbClr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3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604507" y="6508464"/>
            <a:ext cx="4987771" cy="259032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5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02AB9E-8F62-4D24-A7EE-0A7EAFE6B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362" y="6356656"/>
            <a:ext cx="1981903" cy="62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5924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Mockup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47083" y="762406"/>
            <a:ext cx="4477061" cy="3684676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2" y="6459368"/>
            <a:ext cx="12196781" cy="396837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</p:spPr>
        <p:txBody>
          <a:bodyPr lIns="0" tIns="0" rIns="0" bIns="0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49291" y="6585540"/>
            <a:ext cx="118115" cy="117957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335360" y="6584405"/>
            <a:ext cx="119021" cy="119435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44416" y="6480129"/>
            <a:ext cx="514955" cy="257388"/>
          </a:xfrm>
          <a:prstGeom prst="rect">
            <a:avLst/>
          </a:prstGeom>
        </p:spPr>
        <p:txBody>
          <a:bodyPr/>
          <a:lstStyle>
            <a:lvl1pPr>
              <a:defRPr sz="12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929991-3F91-D343-BFF2-32848ABE790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51423">
                    <a:alpha val="30000"/>
                  </a:srgbClr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3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604507" y="6508464"/>
            <a:ext cx="4987771" cy="259032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5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83257F-E28D-4923-AC4F-1456B0358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51285" y="6498885"/>
            <a:ext cx="2405356" cy="3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4377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Couple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861027" y="1352551"/>
            <a:ext cx="2615380" cy="1475593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2" y="6459368"/>
            <a:ext cx="12196781" cy="396837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</p:spPr>
        <p:txBody>
          <a:bodyPr lIns="0" tIns="0" rIns="0" bIns="0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49291" y="6585540"/>
            <a:ext cx="118115" cy="117957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335360" y="6584405"/>
            <a:ext cx="119021" cy="119435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34423" y="6480129"/>
            <a:ext cx="534941" cy="257388"/>
          </a:xfrm>
          <a:prstGeom prst="rect">
            <a:avLst/>
          </a:prstGeom>
        </p:spPr>
        <p:txBody>
          <a:bodyPr/>
          <a:lstStyle>
            <a:lvl1pPr>
              <a:defRPr sz="12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929991-3F91-D343-BFF2-32848ABE790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51423">
                    <a:alpha val="30000"/>
                  </a:srgbClr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3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604507" y="6508464"/>
            <a:ext cx="4987771" cy="259032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5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246439" y="2252467"/>
            <a:ext cx="1780264" cy="1495075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8DBAF59-F1C8-4FF2-8429-22BD955F3B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51285" y="6498885"/>
            <a:ext cx="2405356" cy="3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7828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g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338709" y="2194259"/>
            <a:ext cx="9555391" cy="2292797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2" y="6459368"/>
            <a:ext cx="12196781" cy="396837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</p:spPr>
        <p:txBody>
          <a:bodyPr lIns="0" tIns="0" rIns="0" bIns="0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49291" y="6585540"/>
            <a:ext cx="118115" cy="117957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335360" y="6584405"/>
            <a:ext cx="119021" cy="119435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24429" y="6480129"/>
            <a:ext cx="554928" cy="257388"/>
          </a:xfrm>
          <a:prstGeom prst="rect">
            <a:avLst/>
          </a:prstGeom>
        </p:spPr>
        <p:txBody>
          <a:bodyPr/>
          <a:lstStyle>
            <a:lvl1pPr>
              <a:defRPr sz="12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929991-3F91-D343-BFF2-32848ABE790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51423">
                    <a:alpha val="30000"/>
                  </a:srgbClr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3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604507" y="6508464"/>
            <a:ext cx="4987771" cy="259032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5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C07F127-35EF-49AA-A384-505D7F49F3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51285" y="6498885"/>
            <a:ext cx="2405356" cy="3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73472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479232" y="1206500"/>
            <a:ext cx="2647405" cy="2640976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2" y="6459368"/>
            <a:ext cx="12196781" cy="396837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</p:spPr>
        <p:txBody>
          <a:bodyPr lIns="0" tIns="0" rIns="0" bIns="0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49291" y="6585540"/>
            <a:ext cx="118115" cy="117957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335360" y="6584405"/>
            <a:ext cx="119021" cy="119435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34423" y="6480129"/>
            <a:ext cx="534941" cy="257388"/>
          </a:xfrm>
          <a:prstGeom prst="rect">
            <a:avLst/>
          </a:prstGeom>
        </p:spPr>
        <p:txBody>
          <a:bodyPr/>
          <a:lstStyle>
            <a:lvl1pPr>
              <a:defRPr sz="12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929991-3F91-D343-BFF2-32848ABE790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51423">
                    <a:alpha val="30000"/>
                  </a:srgbClr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3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604507" y="6508464"/>
            <a:ext cx="4987771" cy="259032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5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EAFABD3-E72E-4E2A-8DD5-854AAF97AC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51285" y="6498885"/>
            <a:ext cx="2405356" cy="3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83104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Small Middle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19600" y="1955800"/>
            <a:ext cx="2159000" cy="2153757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2" y="6459368"/>
            <a:ext cx="12196781" cy="396837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</p:spPr>
        <p:txBody>
          <a:bodyPr lIns="0" tIns="0" rIns="0" bIns="0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49291" y="6585540"/>
            <a:ext cx="118115" cy="117957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335360" y="6584405"/>
            <a:ext cx="119021" cy="119435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34423" y="6480129"/>
            <a:ext cx="534941" cy="257388"/>
          </a:xfrm>
          <a:prstGeom prst="rect">
            <a:avLst/>
          </a:prstGeom>
        </p:spPr>
        <p:txBody>
          <a:bodyPr/>
          <a:lstStyle>
            <a:lvl1pPr>
              <a:defRPr sz="12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929991-3F91-D343-BFF2-32848ABE790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51423">
                    <a:alpha val="30000"/>
                  </a:srgbClr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3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604507" y="6508464"/>
            <a:ext cx="4987771" cy="259032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5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EED913-3F85-438A-8464-B1B9E091BE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51285" y="6498885"/>
            <a:ext cx="2405356" cy="3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70893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949450" y="2457803"/>
            <a:ext cx="1924844" cy="3421944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2" y="6459368"/>
            <a:ext cx="12196781" cy="396837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</p:spPr>
        <p:txBody>
          <a:bodyPr lIns="0" tIns="0" rIns="0" bIns="0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49291" y="6585540"/>
            <a:ext cx="118115" cy="117957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335360" y="6584405"/>
            <a:ext cx="119021" cy="119435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34423" y="6480129"/>
            <a:ext cx="534941" cy="257388"/>
          </a:xfrm>
          <a:prstGeom prst="rect">
            <a:avLst/>
          </a:prstGeom>
        </p:spPr>
        <p:txBody>
          <a:bodyPr/>
          <a:lstStyle>
            <a:lvl1pPr>
              <a:defRPr sz="12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929991-3F91-D343-BFF2-32848ABE790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51423">
                    <a:alpha val="30000"/>
                  </a:srgbClr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3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604507" y="6508464"/>
            <a:ext cx="4987771" cy="259032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5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155153" y="2457803"/>
            <a:ext cx="1924844" cy="3421944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377425" y="2457803"/>
            <a:ext cx="1924844" cy="3421944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8583127" y="2457803"/>
            <a:ext cx="1924844" cy="3421944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9940954-1370-4340-8AC9-D339733CFB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51285" y="6498885"/>
            <a:ext cx="2405356" cy="3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44547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2" y="6459368"/>
            <a:ext cx="12196781" cy="396837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</p:spPr>
        <p:txBody>
          <a:bodyPr lIns="0" tIns="0" rIns="0" bIns="0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49291" y="6585540"/>
            <a:ext cx="118115" cy="117957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335360" y="6584405"/>
            <a:ext cx="119021" cy="119435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24429" y="6480129"/>
            <a:ext cx="554928" cy="257388"/>
          </a:xfrm>
          <a:prstGeom prst="rect">
            <a:avLst/>
          </a:prstGeom>
        </p:spPr>
        <p:txBody>
          <a:bodyPr/>
          <a:lstStyle>
            <a:lvl1pPr>
              <a:defRPr sz="12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929991-3F91-D343-BFF2-32848ABE790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51423">
                    <a:alpha val="30000"/>
                  </a:srgbClr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3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604507" y="6508464"/>
            <a:ext cx="4987771" cy="259032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5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517209" y="2493402"/>
            <a:ext cx="2913945" cy="1641217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187776" y="2493402"/>
            <a:ext cx="2913945" cy="1641217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98801" y="4337076"/>
            <a:ext cx="2913945" cy="1641217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7763302" y="4337076"/>
            <a:ext cx="2913945" cy="1641217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5EB8651-E37E-4C5D-B7A2-AC46FA5DB3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51285" y="6498885"/>
            <a:ext cx="2405356" cy="3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78304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2" y="6459368"/>
            <a:ext cx="12196781" cy="396837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</p:spPr>
        <p:txBody>
          <a:bodyPr lIns="0" tIns="0" rIns="0" bIns="0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49291" y="6585540"/>
            <a:ext cx="118115" cy="117957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335360" y="6584405"/>
            <a:ext cx="119021" cy="119435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24429" y="6480129"/>
            <a:ext cx="554928" cy="257388"/>
          </a:xfrm>
          <a:prstGeom prst="rect">
            <a:avLst/>
          </a:prstGeom>
        </p:spPr>
        <p:txBody>
          <a:bodyPr/>
          <a:lstStyle>
            <a:lvl1pPr>
              <a:defRPr sz="12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929991-3F91-D343-BFF2-32848ABE790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51423">
                    <a:alpha val="30000"/>
                  </a:srgbClr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3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604507" y="6508464"/>
            <a:ext cx="4987771" cy="259032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5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556251" y="1854553"/>
            <a:ext cx="2267744" cy="4031544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44A2F9-1A64-4884-BEC1-63A71C290C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51285" y="6498885"/>
            <a:ext cx="2405356" cy="3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86090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2" y="6459368"/>
            <a:ext cx="12196781" cy="396837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</p:spPr>
        <p:txBody>
          <a:bodyPr lIns="0" tIns="0" rIns="0" bIns="0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49291" y="6585540"/>
            <a:ext cx="118115" cy="117957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335360" y="6584405"/>
            <a:ext cx="119021" cy="119435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34423" y="6480129"/>
            <a:ext cx="534941" cy="257388"/>
          </a:xfrm>
          <a:prstGeom prst="rect">
            <a:avLst/>
          </a:prstGeom>
        </p:spPr>
        <p:txBody>
          <a:bodyPr/>
          <a:lstStyle>
            <a:lvl1pPr>
              <a:defRPr sz="12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929991-3F91-D343-BFF2-32848ABE790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51423">
                    <a:alpha val="30000"/>
                  </a:srgbClr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3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604507" y="6508464"/>
            <a:ext cx="4987771" cy="259032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5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912269" y="2964656"/>
            <a:ext cx="7620519" cy="1847976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CE3B71-1E6F-41D0-8FCC-5ACDC75B94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51285" y="6498885"/>
            <a:ext cx="2405356" cy="3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94856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war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2" y="6459368"/>
            <a:ext cx="12196781" cy="396837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</p:spPr>
        <p:txBody>
          <a:bodyPr lIns="0" tIns="0" rIns="0" bIns="0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49291" y="6585540"/>
            <a:ext cx="118115" cy="117957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335360" y="6584405"/>
            <a:ext cx="119021" cy="119435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34423" y="6480129"/>
            <a:ext cx="534941" cy="257388"/>
          </a:xfrm>
          <a:prstGeom prst="rect">
            <a:avLst/>
          </a:prstGeom>
        </p:spPr>
        <p:txBody>
          <a:bodyPr/>
          <a:lstStyle>
            <a:lvl1pPr>
              <a:defRPr sz="12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929991-3F91-D343-BFF2-32848ABE790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51423">
                    <a:alpha val="30000"/>
                  </a:srgbClr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3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604507" y="6508464"/>
            <a:ext cx="4987771" cy="259032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5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211605" y="2731741"/>
            <a:ext cx="1139979" cy="2370085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695035" y="2988416"/>
            <a:ext cx="1139979" cy="2370085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8068460" y="3437595"/>
            <a:ext cx="1139979" cy="2370085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E7C4069-854A-426D-9877-5BC3FCDC37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51285" y="6498885"/>
            <a:ext cx="2405356" cy="3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6929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04507" y="6508464"/>
            <a:ext cx="4987771" cy="259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 b="0" i="0">
                <a:solidFill>
                  <a:schemeClr val="tx1">
                    <a:alpha val="5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5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633621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war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2" y="6459368"/>
            <a:ext cx="12196781" cy="396837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</p:spPr>
        <p:txBody>
          <a:bodyPr lIns="0" tIns="0" rIns="0" bIns="0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49291" y="6585540"/>
            <a:ext cx="118115" cy="117957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335360" y="6584405"/>
            <a:ext cx="119021" cy="119435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24429" y="6480129"/>
            <a:ext cx="554928" cy="257388"/>
          </a:xfrm>
          <a:prstGeom prst="rect">
            <a:avLst/>
          </a:prstGeom>
        </p:spPr>
        <p:txBody>
          <a:bodyPr/>
          <a:lstStyle>
            <a:lvl1pPr>
              <a:defRPr sz="12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929991-3F91-D343-BFF2-32848ABE790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51423">
                    <a:alpha val="30000"/>
                  </a:srgbClr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3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604507" y="6508464"/>
            <a:ext cx="4987771" cy="259032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5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351311" y="2019300"/>
            <a:ext cx="9498904" cy="2311400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C6490D-8EE5-4EC5-B557-0BDEC84E99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51285" y="6498885"/>
            <a:ext cx="2405356" cy="3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9268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2" y="6459368"/>
            <a:ext cx="12196781" cy="396837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</p:spPr>
        <p:txBody>
          <a:bodyPr lIns="0" tIns="0" rIns="0" bIns="0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49291" y="6585540"/>
            <a:ext cx="118115" cy="117957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335360" y="6584405"/>
            <a:ext cx="119021" cy="119435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34423" y="6480129"/>
            <a:ext cx="534941" cy="257388"/>
          </a:xfrm>
          <a:prstGeom prst="rect">
            <a:avLst/>
          </a:prstGeom>
        </p:spPr>
        <p:txBody>
          <a:bodyPr/>
          <a:lstStyle>
            <a:lvl1pPr>
              <a:defRPr sz="12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929991-3F91-D343-BFF2-32848ABE790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51423">
                    <a:alpha val="30000"/>
                  </a:srgbClr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3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604507" y="6508464"/>
            <a:ext cx="4987771" cy="259032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5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185171" y="2111773"/>
            <a:ext cx="3502131" cy="2634361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8691869" y="2111773"/>
            <a:ext cx="3502131" cy="2634361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8F829F7-0387-4ED5-A13D-1C700E70B8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51285" y="6498885"/>
            <a:ext cx="2405356" cy="3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8016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BG &amp; Man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2" y="6459368"/>
            <a:ext cx="12196781" cy="396837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</p:spPr>
        <p:txBody>
          <a:bodyPr lIns="0" tIns="0" rIns="0" bIns="0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49291" y="6585540"/>
            <a:ext cx="118115" cy="117957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335360" y="6584405"/>
            <a:ext cx="119021" cy="119435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34423" y="6480129"/>
            <a:ext cx="534941" cy="257388"/>
          </a:xfrm>
          <a:prstGeom prst="rect">
            <a:avLst/>
          </a:prstGeom>
        </p:spPr>
        <p:txBody>
          <a:bodyPr/>
          <a:lstStyle>
            <a:lvl1pPr>
              <a:defRPr sz="12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929991-3F91-D343-BFF2-32848ABE790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51423">
                    <a:alpha val="30000"/>
                  </a:srgbClr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3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604507" y="6508464"/>
            <a:ext cx="4987771" cy="259032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5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-9992" y="2452789"/>
            <a:ext cx="12201992" cy="2903697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557009" y="629587"/>
            <a:ext cx="3075161" cy="4726899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A1E2D2B-AE16-4776-A9AB-ECCAB9287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51285" y="6498885"/>
            <a:ext cx="2405356" cy="3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18036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2" y="6459368"/>
            <a:ext cx="12196781" cy="396837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</p:spPr>
        <p:txBody>
          <a:bodyPr lIns="0" tIns="0" rIns="0" bIns="0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49291" y="6585540"/>
            <a:ext cx="118115" cy="117957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335360" y="6584405"/>
            <a:ext cx="119021" cy="119435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34423" y="6480129"/>
            <a:ext cx="534941" cy="257388"/>
          </a:xfrm>
          <a:prstGeom prst="rect">
            <a:avLst/>
          </a:prstGeom>
        </p:spPr>
        <p:txBody>
          <a:bodyPr/>
          <a:lstStyle>
            <a:lvl1pPr>
              <a:defRPr sz="12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929991-3F91-D343-BFF2-32848ABE790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51423">
                    <a:alpha val="30000"/>
                  </a:srgbClr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3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604507" y="6508464"/>
            <a:ext cx="4987771" cy="259032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5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640089" y="3012961"/>
            <a:ext cx="4904391" cy="2758380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6ACFFB-B289-4F9C-8E3A-32C7F7C467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51285" y="6498885"/>
            <a:ext cx="2405356" cy="3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52965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ctor Grou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781706" y="3631367"/>
            <a:ext cx="3995719" cy="2250268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188670" y="5658437"/>
            <a:ext cx="2480465" cy="1187841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7670887" y="5528507"/>
            <a:ext cx="1835207" cy="1342099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841388" y="5959255"/>
            <a:ext cx="794656" cy="902184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8146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2" y="6459368"/>
            <a:ext cx="12196781" cy="396837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</p:spPr>
        <p:txBody>
          <a:bodyPr lIns="0" tIns="0" rIns="0" bIns="0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49291" y="6585540"/>
            <a:ext cx="118115" cy="117957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335360" y="6584405"/>
            <a:ext cx="119021" cy="119435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34423" y="6480129"/>
            <a:ext cx="534941" cy="257388"/>
          </a:xfrm>
          <a:prstGeom prst="rect">
            <a:avLst/>
          </a:prstGeom>
        </p:spPr>
        <p:txBody>
          <a:bodyPr/>
          <a:lstStyle>
            <a:lvl1pPr>
              <a:defRPr sz="12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929991-3F91-D343-BFF2-32848ABE790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51423">
                    <a:alpha val="30000"/>
                  </a:srgbClr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3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604507" y="6508464"/>
            <a:ext cx="4987771" cy="259032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5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713946" y="2295573"/>
            <a:ext cx="3723503" cy="3570839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D47A13-8033-4192-981D-469E56683B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51285" y="6498885"/>
            <a:ext cx="2405356" cy="3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24686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2" y="6459368"/>
            <a:ext cx="12196781" cy="396837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</p:spPr>
        <p:txBody>
          <a:bodyPr lIns="0" tIns="0" rIns="0" bIns="0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49291" y="6585540"/>
            <a:ext cx="118115" cy="117957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335360" y="6584405"/>
            <a:ext cx="119021" cy="119435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34423" y="6480129"/>
            <a:ext cx="534941" cy="257388"/>
          </a:xfrm>
          <a:prstGeom prst="rect">
            <a:avLst/>
          </a:prstGeom>
        </p:spPr>
        <p:txBody>
          <a:bodyPr/>
          <a:lstStyle>
            <a:lvl1pPr>
              <a:defRPr sz="12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929991-3F91-D343-BFF2-32848ABE790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51423">
                    <a:alpha val="30000"/>
                  </a:srgbClr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3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604507" y="6508464"/>
            <a:ext cx="4987771" cy="259032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5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" y="1826310"/>
            <a:ext cx="12196780" cy="4629407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E57289-8953-4BD2-B0A6-176A7D2BEC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51285" y="6498885"/>
            <a:ext cx="2405356" cy="3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87347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2" y="6459368"/>
            <a:ext cx="12196781" cy="396837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</p:spPr>
        <p:txBody>
          <a:bodyPr lIns="0" tIns="0" rIns="0" bIns="0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49291" y="6585540"/>
            <a:ext cx="118115" cy="117957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335360" y="6584405"/>
            <a:ext cx="119021" cy="119435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34423" y="6480129"/>
            <a:ext cx="534941" cy="257388"/>
          </a:xfrm>
          <a:prstGeom prst="rect">
            <a:avLst/>
          </a:prstGeom>
        </p:spPr>
        <p:txBody>
          <a:bodyPr/>
          <a:lstStyle>
            <a:lvl1pPr>
              <a:defRPr sz="12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929991-3F91-D343-BFF2-32848ABE790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51423">
                    <a:alpha val="30000"/>
                  </a:srgbClr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3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604507" y="6508464"/>
            <a:ext cx="4987771" cy="259032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5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861744" y="4551680"/>
            <a:ext cx="1624657" cy="1625600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0DA55F8-FDEF-40DC-AAE4-59AFCE27EF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51285" y="6498885"/>
            <a:ext cx="2405356" cy="3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12144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2" y="6459368"/>
            <a:ext cx="12196781" cy="396837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</p:spPr>
        <p:txBody>
          <a:bodyPr lIns="0" tIns="0" rIns="0" bIns="0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49291" y="6585540"/>
            <a:ext cx="118115" cy="117957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335360" y="6584405"/>
            <a:ext cx="119021" cy="119435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34423" y="6480129"/>
            <a:ext cx="534941" cy="257388"/>
          </a:xfrm>
          <a:prstGeom prst="rect">
            <a:avLst/>
          </a:prstGeom>
        </p:spPr>
        <p:txBody>
          <a:bodyPr/>
          <a:lstStyle>
            <a:lvl1pPr>
              <a:defRPr sz="12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929991-3F91-D343-BFF2-32848ABE790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51423">
                    <a:alpha val="30000"/>
                  </a:srgbClr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3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604507" y="6508464"/>
            <a:ext cx="4987771" cy="259032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5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5302250" y="2243727"/>
            <a:ext cx="1602597" cy="1603527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10AE7E-D171-482E-AE18-9B53381FFD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51285" y="6498885"/>
            <a:ext cx="2405356" cy="3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86021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2" y="6459368"/>
            <a:ext cx="12196781" cy="396837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</p:spPr>
        <p:txBody>
          <a:bodyPr lIns="0" tIns="0" rIns="0" bIns="0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49291" y="6585540"/>
            <a:ext cx="118115" cy="117957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335360" y="6584405"/>
            <a:ext cx="119021" cy="119435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34423" y="6480129"/>
            <a:ext cx="534941" cy="257388"/>
          </a:xfrm>
          <a:prstGeom prst="rect">
            <a:avLst/>
          </a:prstGeom>
        </p:spPr>
        <p:txBody>
          <a:bodyPr/>
          <a:lstStyle>
            <a:lvl1pPr>
              <a:defRPr sz="12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929991-3F91-D343-BFF2-32848ABE790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51423">
                    <a:alpha val="30000"/>
                  </a:srgbClr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3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604507" y="6508464"/>
            <a:ext cx="4987771" cy="259032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5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440169" y="2474020"/>
            <a:ext cx="1836844" cy="1837909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886FE4-2330-447B-834B-AFA713EE71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51285" y="6498885"/>
            <a:ext cx="2405356" cy="3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0431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all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2" y="6459368"/>
            <a:ext cx="12196781" cy="396837"/>
          </a:xfrm>
          <a:prstGeom prst="rect">
            <a:avLst/>
          </a:prstGeom>
          <a:solidFill>
            <a:srgbClr val="D2D2D2">
              <a:alpha val="89804"/>
            </a:srgbClr>
          </a:solidFill>
          <a:ln>
            <a:noFill/>
          </a:ln>
        </p:spPr>
        <p:txBody>
          <a:bodyPr lIns="0" tIns="0" rIns="0" bIns="0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49291" y="6585540"/>
            <a:ext cx="118115" cy="117957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335360" y="6584405"/>
            <a:ext cx="119021" cy="119435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22927" y="6480129"/>
            <a:ext cx="557933" cy="257388"/>
          </a:xfrm>
          <a:prstGeom prst="rect">
            <a:avLst/>
          </a:prstGeom>
        </p:spPr>
        <p:txBody>
          <a:bodyPr/>
          <a:lstStyle>
            <a:lvl1pPr>
              <a:defRPr sz="12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929991-3F91-D343-BFF2-32848ABE790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51423">
                    <a:alpha val="30000"/>
                  </a:srgbClr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3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604507" y="6508464"/>
            <a:ext cx="4987771" cy="259032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5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7540" y="16276"/>
            <a:ext cx="12192000" cy="6458745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6358C7-948C-4F7B-AD23-C2FBB2A9DD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51285" y="6498885"/>
            <a:ext cx="2405356" cy="3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27150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2" y="6459368"/>
            <a:ext cx="12196781" cy="396837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</p:spPr>
        <p:txBody>
          <a:bodyPr lIns="0" tIns="0" rIns="0" bIns="0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49291" y="6585540"/>
            <a:ext cx="118115" cy="117957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335360" y="6584405"/>
            <a:ext cx="119021" cy="119435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34423" y="6480129"/>
            <a:ext cx="534941" cy="257388"/>
          </a:xfrm>
          <a:prstGeom prst="rect">
            <a:avLst/>
          </a:prstGeom>
        </p:spPr>
        <p:txBody>
          <a:bodyPr/>
          <a:lstStyle>
            <a:lvl1pPr>
              <a:defRPr sz="12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929991-3F91-D343-BFF2-32848ABE790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51423">
                    <a:alpha val="30000"/>
                  </a:srgbClr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3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604507" y="6508464"/>
            <a:ext cx="4987771" cy="259032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5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5329343" y="3598394"/>
            <a:ext cx="1552365" cy="1553265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013367-BC3E-4B8D-B118-4A2F0A069D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51285" y="6498885"/>
            <a:ext cx="2405356" cy="3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42167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2" y="6459368"/>
            <a:ext cx="12196781" cy="396837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</p:spPr>
        <p:txBody>
          <a:bodyPr lIns="0" tIns="0" rIns="0" bIns="0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49291" y="6585540"/>
            <a:ext cx="118115" cy="117957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335360" y="6584405"/>
            <a:ext cx="119021" cy="119435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34423" y="6480129"/>
            <a:ext cx="534941" cy="257388"/>
          </a:xfrm>
          <a:prstGeom prst="rect">
            <a:avLst/>
          </a:prstGeom>
        </p:spPr>
        <p:txBody>
          <a:bodyPr/>
          <a:lstStyle>
            <a:lvl1pPr>
              <a:defRPr sz="12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929991-3F91-D343-BFF2-32848ABE790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51423">
                    <a:alpha val="30000"/>
                  </a:srgbClr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3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604507" y="6508464"/>
            <a:ext cx="4987771" cy="259032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5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27752"/>
            <a:ext cx="12192000" cy="3028081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7CFC6B-BBBB-46A9-8312-3169CE022D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51285" y="6498885"/>
            <a:ext cx="2405356" cy="3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90899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Mocku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2" y="6459368"/>
            <a:ext cx="12196781" cy="396837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</p:spPr>
        <p:txBody>
          <a:bodyPr lIns="0" tIns="0" rIns="0" bIns="0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49291" y="6585540"/>
            <a:ext cx="118115" cy="117957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335360" y="6584405"/>
            <a:ext cx="119021" cy="119435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22927" y="6480129"/>
            <a:ext cx="557933" cy="257388"/>
          </a:xfrm>
          <a:prstGeom prst="rect">
            <a:avLst/>
          </a:prstGeom>
        </p:spPr>
        <p:txBody>
          <a:bodyPr/>
          <a:lstStyle>
            <a:lvl1pPr>
              <a:defRPr sz="12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929991-3F91-D343-BFF2-32848ABE790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51423">
                    <a:alpha val="30000"/>
                  </a:srgbClr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3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604507" y="6508464"/>
            <a:ext cx="4987771" cy="259032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5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15413" y="644690"/>
            <a:ext cx="6912768" cy="5695987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E818003-1D19-473B-AC2C-89E462D018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51285" y="6498885"/>
            <a:ext cx="2405356" cy="3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73548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Mocku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2" y="6459368"/>
            <a:ext cx="12196781" cy="396837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</p:spPr>
        <p:txBody>
          <a:bodyPr lIns="0" tIns="0" rIns="0" bIns="0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49291" y="6585540"/>
            <a:ext cx="118115" cy="117957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335360" y="6584405"/>
            <a:ext cx="119021" cy="119435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22927" y="6480129"/>
            <a:ext cx="557933" cy="257388"/>
          </a:xfrm>
          <a:prstGeom prst="rect">
            <a:avLst/>
          </a:prstGeom>
        </p:spPr>
        <p:txBody>
          <a:bodyPr/>
          <a:lstStyle>
            <a:lvl1pPr>
              <a:defRPr sz="12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929991-3F91-D343-BFF2-32848ABE790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51423">
                    <a:alpha val="30000"/>
                  </a:srgbClr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3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604507" y="6508464"/>
            <a:ext cx="4987771" cy="259032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5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36039" y="306693"/>
            <a:ext cx="5489215" cy="6568796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9689" y="2251678"/>
            <a:ext cx="3007279" cy="2240693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E24CC6-E2CD-413A-B5D8-514CC55445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51285" y="6498885"/>
            <a:ext cx="2405356" cy="3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32987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Mockup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2" y="6459368"/>
            <a:ext cx="12196781" cy="396837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</p:spPr>
        <p:txBody>
          <a:bodyPr lIns="0" tIns="0" rIns="0" bIns="0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49291" y="6585540"/>
            <a:ext cx="118115" cy="117957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335360" y="6584405"/>
            <a:ext cx="119021" cy="119435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22927" y="6480129"/>
            <a:ext cx="557933" cy="257388"/>
          </a:xfrm>
          <a:prstGeom prst="rect">
            <a:avLst/>
          </a:prstGeom>
        </p:spPr>
        <p:txBody>
          <a:bodyPr/>
          <a:lstStyle>
            <a:lvl1pPr>
              <a:defRPr sz="12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929991-3F91-D343-BFF2-32848ABE790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51423">
                    <a:alpha val="30000"/>
                  </a:srgbClr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3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604507" y="6508464"/>
            <a:ext cx="4987771" cy="259032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5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631094" y="1412776"/>
            <a:ext cx="4771501" cy="5033277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D4A2BFD-CCE3-49FE-A95B-949D6DAA25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51285" y="6498885"/>
            <a:ext cx="2405356" cy="3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99663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Mockup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4974" y="2756925"/>
            <a:ext cx="12211756" cy="2274907"/>
          </a:xfrm>
          <a:prstGeom prst="rect">
            <a:avLst/>
          </a:prstGeom>
        </p:spPr>
        <p:txBody>
          <a:bodyPr/>
          <a:lstStyle>
            <a:lvl1pPr algn="l"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2" y="6459368"/>
            <a:ext cx="12196781" cy="396837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</p:spPr>
        <p:txBody>
          <a:bodyPr lIns="0" tIns="0" rIns="0" bIns="0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49291" y="6585540"/>
            <a:ext cx="118115" cy="117957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335360" y="6584405"/>
            <a:ext cx="119021" cy="119435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22927" y="6498059"/>
            <a:ext cx="557933" cy="257388"/>
          </a:xfrm>
          <a:prstGeom prst="rect">
            <a:avLst/>
          </a:prstGeom>
        </p:spPr>
        <p:txBody>
          <a:bodyPr/>
          <a:lstStyle>
            <a:lvl1pPr>
              <a:defRPr sz="12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929991-3F91-D343-BFF2-32848ABE790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51423">
                    <a:alpha val="30000"/>
                  </a:srgbClr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3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604507" y="6508464"/>
            <a:ext cx="4987771" cy="259032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5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363341" y="1412776"/>
            <a:ext cx="7455123" cy="5033277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6829E8-D15B-43B2-AB84-FFB841EC33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51285" y="6498885"/>
            <a:ext cx="2405356" cy="3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45812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Mockup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2" y="6459368"/>
            <a:ext cx="12196781" cy="396837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</p:spPr>
        <p:txBody>
          <a:bodyPr lIns="0" tIns="0" rIns="0" bIns="0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49291" y="6585540"/>
            <a:ext cx="118115" cy="117957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335360" y="6584405"/>
            <a:ext cx="119021" cy="119435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22927" y="6498059"/>
            <a:ext cx="557933" cy="257388"/>
          </a:xfrm>
          <a:prstGeom prst="rect">
            <a:avLst/>
          </a:prstGeom>
        </p:spPr>
        <p:txBody>
          <a:bodyPr/>
          <a:lstStyle>
            <a:lvl1pPr>
              <a:defRPr sz="12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929991-3F91-D343-BFF2-32848ABE790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51423">
                    <a:alpha val="30000"/>
                  </a:srgbClr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3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604507" y="6508464"/>
            <a:ext cx="4987771" cy="259032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5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016213" y="836712"/>
            <a:ext cx="5472608" cy="5609341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CB8134-952F-4993-B263-035B47A26B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51285" y="6498885"/>
            <a:ext cx="2405356" cy="3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82564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2" y="6459368"/>
            <a:ext cx="12196781" cy="396837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</p:spPr>
        <p:txBody>
          <a:bodyPr lIns="0" tIns="0" rIns="0" bIns="0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49291" y="6585540"/>
            <a:ext cx="118115" cy="117957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335360" y="6584405"/>
            <a:ext cx="119021" cy="119435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22927" y="6480129"/>
            <a:ext cx="557933" cy="257388"/>
          </a:xfrm>
          <a:prstGeom prst="rect">
            <a:avLst/>
          </a:prstGeom>
        </p:spPr>
        <p:txBody>
          <a:bodyPr/>
          <a:lstStyle>
            <a:lvl1pPr>
              <a:defRPr sz="12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929991-3F91-D343-BFF2-32848ABE790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51423">
                    <a:alpha val="30000"/>
                  </a:srgbClr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3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604507" y="6508464"/>
            <a:ext cx="4987771" cy="259032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5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09942" y="1163838"/>
            <a:ext cx="8130908" cy="4538463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282674B-A6F4-4101-BDC4-CBC74A0CF2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51285" y="6498885"/>
            <a:ext cx="2405356" cy="3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65049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2" y="6459368"/>
            <a:ext cx="12196781" cy="396837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</p:spPr>
        <p:txBody>
          <a:bodyPr lIns="0" tIns="0" rIns="0" bIns="0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49291" y="6585540"/>
            <a:ext cx="118115" cy="117957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335360" y="6584405"/>
            <a:ext cx="119021" cy="119435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22927" y="6480129"/>
            <a:ext cx="557933" cy="257388"/>
          </a:xfrm>
          <a:prstGeom prst="rect">
            <a:avLst/>
          </a:prstGeom>
        </p:spPr>
        <p:txBody>
          <a:bodyPr/>
          <a:lstStyle>
            <a:lvl1pPr>
              <a:defRPr sz="12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929991-3F91-D343-BFF2-32848ABE790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51423">
                    <a:alpha val="30000"/>
                  </a:srgbClr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3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604507" y="6508464"/>
            <a:ext cx="4987771" cy="259032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5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936333" y="1163838"/>
            <a:ext cx="6007100" cy="4515444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BD94755-E377-45BC-B3CF-67AAFA9152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51285" y="6498885"/>
            <a:ext cx="2405356" cy="3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60715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ortfoli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2" y="6459368"/>
            <a:ext cx="12196781" cy="396837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</p:spPr>
        <p:txBody>
          <a:bodyPr lIns="0" tIns="0" rIns="0" bIns="0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49291" y="6585540"/>
            <a:ext cx="118115" cy="117957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335360" y="6584405"/>
            <a:ext cx="119021" cy="119435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22927" y="6480129"/>
            <a:ext cx="557933" cy="257388"/>
          </a:xfrm>
          <a:prstGeom prst="rect">
            <a:avLst/>
          </a:prstGeom>
        </p:spPr>
        <p:txBody>
          <a:bodyPr/>
          <a:lstStyle>
            <a:lvl1pPr>
              <a:defRPr sz="12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929991-3F91-D343-BFF2-32848ABE790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51423">
                    <a:alpha val="30000"/>
                  </a:srgbClr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3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604507" y="6508464"/>
            <a:ext cx="4987771" cy="259032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5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30706" y="716352"/>
            <a:ext cx="3705117" cy="2716528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30706" y="3440331"/>
            <a:ext cx="3705117" cy="2716528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532240" y="716352"/>
            <a:ext cx="3705117" cy="2716528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532240" y="3440331"/>
            <a:ext cx="3705117" cy="2716528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233776" y="716352"/>
            <a:ext cx="3112472" cy="5445552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7CC98EF-3C59-421F-9D70-C0A81AC631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51285" y="6498885"/>
            <a:ext cx="2405356" cy="3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8818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7">
            <a:extLst>
              <a:ext uri="{FF2B5EF4-FFF2-40B4-BE49-F238E27FC236}">
                <a16:creationId xmlns:a16="http://schemas.microsoft.com/office/drawing/2014/main" id="{89FFF12E-E21A-487C-B780-AE337250E955}"/>
              </a:ext>
            </a:extLst>
          </p:cNvPr>
          <p:cNvSpPr>
            <a:spLocks/>
          </p:cNvSpPr>
          <p:nvPr userDrawn="1"/>
        </p:nvSpPr>
        <p:spPr bwMode="auto">
          <a:xfrm rot="10800000" flipH="1">
            <a:off x="2" y="6459368"/>
            <a:ext cx="12196781" cy="396837"/>
          </a:xfrm>
          <a:prstGeom prst="rect">
            <a:avLst/>
          </a:prstGeom>
          <a:solidFill>
            <a:srgbClr val="D2D2D2">
              <a:alpha val="89804"/>
            </a:srgbClr>
          </a:solidFill>
          <a:ln>
            <a:noFill/>
          </a:ln>
        </p:spPr>
        <p:txBody>
          <a:bodyPr lIns="0" tIns="0" rIns="0" bIns="0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49291" y="6585540"/>
            <a:ext cx="118115" cy="117957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335360" y="6584405"/>
            <a:ext cx="119021" cy="119435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44416" y="6480129"/>
            <a:ext cx="514955" cy="257388"/>
          </a:xfrm>
          <a:prstGeom prst="rect">
            <a:avLst/>
          </a:prstGeom>
        </p:spPr>
        <p:txBody>
          <a:bodyPr/>
          <a:lstStyle>
            <a:lvl1pPr>
              <a:defRPr sz="12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929991-3F91-D343-BFF2-32848ABE790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51423">
                    <a:alpha val="30000"/>
                  </a:srgbClr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3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604507" y="6508464"/>
            <a:ext cx="4987771" cy="259032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5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309952" y="3889376"/>
            <a:ext cx="3928533" cy="2209800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963011" y="4051300"/>
            <a:ext cx="1283523" cy="1289051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8283811" y="4051300"/>
            <a:ext cx="1283523" cy="1289051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9605433" y="4051300"/>
            <a:ext cx="1283523" cy="1289051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1F73E45-CAC4-48D1-AFA9-E3ED611D2D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51285" y="6498885"/>
            <a:ext cx="2405356" cy="3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71088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ortfoli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2" y="6459368"/>
            <a:ext cx="12196781" cy="396837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</p:spPr>
        <p:txBody>
          <a:bodyPr lIns="0" tIns="0" rIns="0" bIns="0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49291" y="6585540"/>
            <a:ext cx="118115" cy="117957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335360" y="6584405"/>
            <a:ext cx="119021" cy="119435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22927" y="6480129"/>
            <a:ext cx="557933" cy="257388"/>
          </a:xfrm>
          <a:prstGeom prst="rect">
            <a:avLst/>
          </a:prstGeom>
        </p:spPr>
        <p:txBody>
          <a:bodyPr/>
          <a:lstStyle>
            <a:lvl1pPr>
              <a:defRPr sz="12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929991-3F91-D343-BFF2-32848ABE790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51423">
                    <a:alpha val="30000"/>
                  </a:srgbClr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3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604507" y="6508464"/>
            <a:ext cx="4987771" cy="259032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5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 rot="20733342">
            <a:off x="3655053" y="3797659"/>
            <a:ext cx="1818187" cy="1820819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14"/>
          </p:nvPr>
        </p:nvSpPr>
        <p:spPr>
          <a:xfrm rot="1224953">
            <a:off x="5208051" y="2300469"/>
            <a:ext cx="1820228" cy="1813992"/>
          </a:xfrm>
          <a:custGeom>
            <a:avLst/>
            <a:gdLst>
              <a:gd name="connsiteX0" fmla="*/ 0 w 1365171"/>
              <a:gd name="connsiteY0" fmla="*/ 0 h 1359755"/>
              <a:gd name="connsiteX1" fmla="*/ 1365171 w 1365171"/>
              <a:gd name="connsiteY1" fmla="*/ 0 h 1359755"/>
              <a:gd name="connsiteX2" fmla="*/ 1365171 w 1365171"/>
              <a:gd name="connsiteY2" fmla="*/ 1359755 h 1359755"/>
              <a:gd name="connsiteX3" fmla="*/ 0 w 1365171"/>
              <a:gd name="connsiteY3" fmla="*/ 1359755 h 1359755"/>
              <a:gd name="connsiteX4" fmla="*/ 0 w 1365171"/>
              <a:gd name="connsiteY4" fmla="*/ 0 h 1359755"/>
              <a:gd name="connsiteX0" fmla="*/ 0 w 1365171"/>
              <a:gd name="connsiteY0" fmla="*/ 0 h 1370217"/>
              <a:gd name="connsiteX1" fmla="*/ 1365171 w 1365171"/>
              <a:gd name="connsiteY1" fmla="*/ 0 h 1370217"/>
              <a:gd name="connsiteX2" fmla="*/ 1365171 w 1365171"/>
              <a:gd name="connsiteY2" fmla="*/ 1359755 h 1370217"/>
              <a:gd name="connsiteX3" fmla="*/ 528825 w 1365171"/>
              <a:gd name="connsiteY3" fmla="*/ 1370139 h 1370217"/>
              <a:gd name="connsiteX4" fmla="*/ 0 w 1365171"/>
              <a:gd name="connsiteY4" fmla="*/ 1359755 h 1370217"/>
              <a:gd name="connsiteX5" fmla="*/ 0 w 1365171"/>
              <a:gd name="connsiteY5" fmla="*/ 0 h 1370217"/>
              <a:gd name="connsiteX0" fmla="*/ 0 w 1365171"/>
              <a:gd name="connsiteY0" fmla="*/ 0 h 1365223"/>
              <a:gd name="connsiteX1" fmla="*/ 1365171 w 1365171"/>
              <a:gd name="connsiteY1" fmla="*/ 0 h 1365223"/>
              <a:gd name="connsiteX2" fmla="*/ 1365171 w 1365171"/>
              <a:gd name="connsiteY2" fmla="*/ 1359755 h 1365223"/>
              <a:gd name="connsiteX3" fmla="*/ 507988 w 1365171"/>
              <a:gd name="connsiteY3" fmla="*/ 1365223 h 1365223"/>
              <a:gd name="connsiteX4" fmla="*/ 0 w 1365171"/>
              <a:gd name="connsiteY4" fmla="*/ 1359755 h 1365223"/>
              <a:gd name="connsiteX5" fmla="*/ 0 w 1365171"/>
              <a:gd name="connsiteY5" fmla="*/ 0 h 1365223"/>
              <a:gd name="connsiteX0" fmla="*/ 0 w 1365171"/>
              <a:gd name="connsiteY0" fmla="*/ 0 h 1365223"/>
              <a:gd name="connsiteX1" fmla="*/ 1365171 w 1365171"/>
              <a:gd name="connsiteY1" fmla="*/ 0 h 1365223"/>
              <a:gd name="connsiteX2" fmla="*/ 1365171 w 1365171"/>
              <a:gd name="connsiteY2" fmla="*/ 1359755 h 1365223"/>
              <a:gd name="connsiteX3" fmla="*/ 507988 w 1365171"/>
              <a:gd name="connsiteY3" fmla="*/ 1365223 h 1365223"/>
              <a:gd name="connsiteX4" fmla="*/ 0 w 1365171"/>
              <a:gd name="connsiteY4" fmla="*/ 1359755 h 1365223"/>
              <a:gd name="connsiteX5" fmla="*/ 0 w 1365171"/>
              <a:gd name="connsiteY5" fmla="*/ 0 h 1365223"/>
              <a:gd name="connsiteX0" fmla="*/ 5469 w 1370640"/>
              <a:gd name="connsiteY0" fmla="*/ 0 h 1365223"/>
              <a:gd name="connsiteX1" fmla="*/ 1370640 w 1370640"/>
              <a:gd name="connsiteY1" fmla="*/ 0 h 1365223"/>
              <a:gd name="connsiteX2" fmla="*/ 1370640 w 1370640"/>
              <a:gd name="connsiteY2" fmla="*/ 1359755 h 1365223"/>
              <a:gd name="connsiteX3" fmla="*/ 513457 w 1370640"/>
              <a:gd name="connsiteY3" fmla="*/ 1365223 h 1365223"/>
              <a:gd name="connsiteX4" fmla="*/ 0 w 1370640"/>
              <a:gd name="connsiteY4" fmla="*/ 1038673 h 1365223"/>
              <a:gd name="connsiteX5" fmla="*/ 5469 w 1370640"/>
              <a:gd name="connsiteY5" fmla="*/ 0 h 1365223"/>
              <a:gd name="connsiteX0" fmla="*/ 0 w 1365171"/>
              <a:gd name="connsiteY0" fmla="*/ 0 h 1365223"/>
              <a:gd name="connsiteX1" fmla="*/ 1365171 w 1365171"/>
              <a:gd name="connsiteY1" fmla="*/ 0 h 1365223"/>
              <a:gd name="connsiteX2" fmla="*/ 1365171 w 1365171"/>
              <a:gd name="connsiteY2" fmla="*/ 1359755 h 1365223"/>
              <a:gd name="connsiteX3" fmla="*/ 507988 w 1365171"/>
              <a:gd name="connsiteY3" fmla="*/ 1365223 h 1365223"/>
              <a:gd name="connsiteX4" fmla="*/ 745 w 1365171"/>
              <a:gd name="connsiteY4" fmla="*/ 1055367 h 1365223"/>
              <a:gd name="connsiteX5" fmla="*/ 0 w 1365171"/>
              <a:gd name="connsiteY5" fmla="*/ 0 h 1365223"/>
              <a:gd name="connsiteX0" fmla="*/ 0 w 1365171"/>
              <a:gd name="connsiteY0" fmla="*/ 0 h 1365223"/>
              <a:gd name="connsiteX1" fmla="*/ 1365171 w 1365171"/>
              <a:gd name="connsiteY1" fmla="*/ 0 h 1365223"/>
              <a:gd name="connsiteX2" fmla="*/ 1365171 w 1365171"/>
              <a:gd name="connsiteY2" fmla="*/ 1359755 h 1365223"/>
              <a:gd name="connsiteX3" fmla="*/ 507988 w 1365171"/>
              <a:gd name="connsiteY3" fmla="*/ 1365223 h 1365223"/>
              <a:gd name="connsiteX4" fmla="*/ 745 w 1365171"/>
              <a:gd name="connsiteY4" fmla="*/ 1055367 h 1365223"/>
              <a:gd name="connsiteX5" fmla="*/ 0 w 1365171"/>
              <a:gd name="connsiteY5" fmla="*/ 0 h 1365223"/>
              <a:gd name="connsiteX0" fmla="*/ 0 w 1365171"/>
              <a:gd name="connsiteY0" fmla="*/ 0 h 1365223"/>
              <a:gd name="connsiteX1" fmla="*/ 1365171 w 1365171"/>
              <a:gd name="connsiteY1" fmla="*/ 0 h 1365223"/>
              <a:gd name="connsiteX2" fmla="*/ 1365171 w 1365171"/>
              <a:gd name="connsiteY2" fmla="*/ 1359755 h 1365223"/>
              <a:gd name="connsiteX3" fmla="*/ 507988 w 1365171"/>
              <a:gd name="connsiteY3" fmla="*/ 1365223 h 1365223"/>
              <a:gd name="connsiteX4" fmla="*/ 233067 w 1365171"/>
              <a:gd name="connsiteY4" fmla="*/ 967039 h 1365223"/>
              <a:gd name="connsiteX5" fmla="*/ 745 w 1365171"/>
              <a:gd name="connsiteY5" fmla="*/ 1055367 h 1365223"/>
              <a:gd name="connsiteX6" fmla="*/ 0 w 1365171"/>
              <a:gd name="connsiteY6" fmla="*/ 0 h 1365223"/>
              <a:gd name="connsiteX0" fmla="*/ 0 w 1365171"/>
              <a:gd name="connsiteY0" fmla="*/ 0 h 1365223"/>
              <a:gd name="connsiteX1" fmla="*/ 1365171 w 1365171"/>
              <a:gd name="connsiteY1" fmla="*/ 0 h 1365223"/>
              <a:gd name="connsiteX2" fmla="*/ 1365171 w 1365171"/>
              <a:gd name="connsiteY2" fmla="*/ 1359755 h 1365223"/>
              <a:gd name="connsiteX3" fmla="*/ 507988 w 1365171"/>
              <a:gd name="connsiteY3" fmla="*/ 1365223 h 1365223"/>
              <a:gd name="connsiteX4" fmla="*/ 233067 w 1365171"/>
              <a:gd name="connsiteY4" fmla="*/ 967039 h 1365223"/>
              <a:gd name="connsiteX5" fmla="*/ 745 w 1365171"/>
              <a:gd name="connsiteY5" fmla="*/ 1055367 h 1365223"/>
              <a:gd name="connsiteX6" fmla="*/ 0 w 1365171"/>
              <a:gd name="connsiteY6" fmla="*/ 0 h 1365223"/>
              <a:gd name="connsiteX0" fmla="*/ 0 w 1365171"/>
              <a:gd name="connsiteY0" fmla="*/ 0 h 1365223"/>
              <a:gd name="connsiteX1" fmla="*/ 1365171 w 1365171"/>
              <a:gd name="connsiteY1" fmla="*/ 0 h 1365223"/>
              <a:gd name="connsiteX2" fmla="*/ 1365171 w 1365171"/>
              <a:gd name="connsiteY2" fmla="*/ 1359755 h 1365223"/>
              <a:gd name="connsiteX3" fmla="*/ 507988 w 1365171"/>
              <a:gd name="connsiteY3" fmla="*/ 1365223 h 1365223"/>
              <a:gd name="connsiteX4" fmla="*/ 203356 w 1365171"/>
              <a:gd name="connsiteY4" fmla="*/ 936676 h 1365223"/>
              <a:gd name="connsiteX5" fmla="*/ 745 w 1365171"/>
              <a:gd name="connsiteY5" fmla="*/ 1055367 h 1365223"/>
              <a:gd name="connsiteX6" fmla="*/ 0 w 1365171"/>
              <a:gd name="connsiteY6" fmla="*/ 0 h 1365223"/>
              <a:gd name="connsiteX0" fmla="*/ 0 w 1365171"/>
              <a:gd name="connsiteY0" fmla="*/ 0 h 1365223"/>
              <a:gd name="connsiteX1" fmla="*/ 1365171 w 1365171"/>
              <a:gd name="connsiteY1" fmla="*/ 0 h 1365223"/>
              <a:gd name="connsiteX2" fmla="*/ 1365171 w 1365171"/>
              <a:gd name="connsiteY2" fmla="*/ 1359755 h 1365223"/>
              <a:gd name="connsiteX3" fmla="*/ 507988 w 1365171"/>
              <a:gd name="connsiteY3" fmla="*/ 1365223 h 1365223"/>
              <a:gd name="connsiteX4" fmla="*/ 203356 w 1365171"/>
              <a:gd name="connsiteY4" fmla="*/ 936676 h 1365223"/>
              <a:gd name="connsiteX5" fmla="*/ 745 w 1365171"/>
              <a:gd name="connsiteY5" fmla="*/ 1055367 h 1365223"/>
              <a:gd name="connsiteX6" fmla="*/ 0 w 1365171"/>
              <a:gd name="connsiteY6" fmla="*/ 0 h 1365223"/>
              <a:gd name="connsiteX0" fmla="*/ 0 w 1365171"/>
              <a:gd name="connsiteY0" fmla="*/ 0 h 1365223"/>
              <a:gd name="connsiteX1" fmla="*/ 1365171 w 1365171"/>
              <a:gd name="connsiteY1" fmla="*/ 0 h 1365223"/>
              <a:gd name="connsiteX2" fmla="*/ 1365171 w 1365171"/>
              <a:gd name="connsiteY2" fmla="*/ 1359755 h 1365223"/>
              <a:gd name="connsiteX3" fmla="*/ 507988 w 1365171"/>
              <a:gd name="connsiteY3" fmla="*/ 1365223 h 1365223"/>
              <a:gd name="connsiteX4" fmla="*/ 203356 w 1365171"/>
              <a:gd name="connsiteY4" fmla="*/ 936676 h 1365223"/>
              <a:gd name="connsiteX5" fmla="*/ 745 w 1365171"/>
              <a:gd name="connsiteY5" fmla="*/ 1055367 h 1365223"/>
              <a:gd name="connsiteX6" fmla="*/ 0 w 1365171"/>
              <a:gd name="connsiteY6" fmla="*/ 0 h 1365223"/>
              <a:gd name="connsiteX0" fmla="*/ 0 w 1365171"/>
              <a:gd name="connsiteY0" fmla="*/ 0 h 1365223"/>
              <a:gd name="connsiteX1" fmla="*/ 1365171 w 1365171"/>
              <a:gd name="connsiteY1" fmla="*/ 0 h 1365223"/>
              <a:gd name="connsiteX2" fmla="*/ 1365171 w 1365171"/>
              <a:gd name="connsiteY2" fmla="*/ 1359755 h 1365223"/>
              <a:gd name="connsiteX3" fmla="*/ 507988 w 1365171"/>
              <a:gd name="connsiteY3" fmla="*/ 1365223 h 1365223"/>
              <a:gd name="connsiteX4" fmla="*/ 203356 w 1365171"/>
              <a:gd name="connsiteY4" fmla="*/ 936676 h 1365223"/>
              <a:gd name="connsiteX5" fmla="*/ 745 w 1365171"/>
              <a:gd name="connsiteY5" fmla="*/ 1055367 h 1365223"/>
              <a:gd name="connsiteX6" fmla="*/ 0 w 1365171"/>
              <a:gd name="connsiteY6" fmla="*/ 0 h 1365223"/>
              <a:gd name="connsiteX0" fmla="*/ 0 w 1365171"/>
              <a:gd name="connsiteY0" fmla="*/ 0 h 1365223"/>
              <a:gd name="connsiteX1" fmla="*/ 1365171 w 1365171"/>
              <a:gd name="connsiteY1" fmla="*/ 0 h 1365223"/>
              <a:gd name="connsiteX2" fmla="*/ 1365171 w 1365171"/>
              <a:gd name="connsiteY2" fmla="*/ 1359755 h 1365223"/>
              <a:gd name="connsiteX3" fmla="*/ 507988 w 1365171"/>
              <a:gd name="connsiteY3" fmla="*/ 1365223 h 1365223"/>
              <a:gd name="connsiteX4" fmla="*/ 203356 w 1365171"/>
              <a:gd name="connsiteY4" fmla="*/ 936676 h 1365223"/>
              <a:gd name="connsiteX5" fmla="*/ 274 w 1365171"/>
              <a:gd name="connsiteY5" fmla="*/ 1041736 h 1365223"/>
              <a:gd name="connsiteX6" fmla="*/ 0 w 1365171"/>
              <a:gd name="connsiteY6" fmla="*/ 0 h 1365223"/>
              <a:gd name="connsiteX0" fmla="*/ 0 w 1365171"/>
              <a:gd name="connsiteY0" fmla="*/ 0 h 1362775"/>
              <a:gd name="connsiteX1" fmla="*/ 1365171 w 1365171"/>
              <a:gd name="connsiteY1" fmla="*/ 0 h 1362775"/>
              <a:gd name="connsiteX2" fmla="*/ 1365171 w 1365171"/>
              <a:gd name="connsiteY2" fmla="*/ 1359755 h 1362775"/>
              <a:gd name="connsiteX3" fmla="*/ 539293 w 1365171"/>
              <a:gd name="connsiteY3" fmla="*/ 1362775 h 1362775"/>
              <a:gd name="connsiteX4" fmla="*/ 203356 w 1365171"/>
              <a:gd name="connsiteY4" fmla="*/ 936676 h 1362775"/>
              <a:gd name="connsiteX5" fmla="*/ 274 w 1365171"/>
              <a:gd name="connsiteY5" fmla="*/ 1041736 h 1362775"/>
              <a:gd name="connsiteX6" fmla="*/ 0 w 1365171"/>
              <a:gd name="connsiteY6" fmla="*/ 0 h 1362775"/>
              <a:gd name="connsiteX0" fmla="*/ 0 w 1365171"/>
              <a:gd name="connsiteY0" fmla="*/ 0 h 1360494"/>
              <a:gd name="connsiteX1" fmla="*/ 1365171 w 1365171"/>
              <a:gd name="connsiteY1" fmla="*/ 0 h 1360494"/>
              <a:gd name="connsiteX2" fmla="*/ 1365171 w 1365171"/>
              <a:gd name="connsiteY2" fmla="*/ 1359755 h 1360494"/>
              <a:gd name="connsiteX3" fmla="*/ 518117 w 1365171"/>
              <a:gd name="connsiteY3" fmla="*/ 1360494 h 1360494"/>
              <a:gd name="connsiteX4" fmla="*/ 203356 w 1365171"/>
              <a:gd name="connsiteY4" fmla="*/ 936676 h 1360494"/>
              <a:gd name="connsiteX5" fmla="*/ 274 w 1365171"/>
              <a:gd name="connsiteY5" fmla="*/ 1041736 h 1360494"/>
              <a:gd name="connsiteX6" fmla="*/ 0 w 1365171"/>
              <a:gd name="connsiteY6" fmla="*/ 0 h 1360494"/>
              <a:gd name="connsiteX0" fmla="*/ 0 w 1365171"/>
              <a:gd name="connsiteY0" fmla="*/ 0 h 1360494"/>
              <a:gd name="connsiteX1" fmla="*/ 1365171 w 1365171"/>
              <a:gd name="connsiteY1" fmla="*/ 0 h 1360494"/>
              <a:gd name="connsiteX2" fmla="*/ 1365171 w 1365171"/>
              <a:gd name="connsiteY2" fmla="*/ 1359755 h 1360494"/>
              <a:gd name="connsiteX3" fmla="*/ 518117 w 1365171"/>
              <a:gd name="connsiteY3" fmla="*/ 1360494 h 1360494"/>
              <a:gd name="connsiteX4" fmla="*/ 203356 w 1365171"/>
              <a:gd name="connsiteY4" fmla="*/ 936676 h 1360494"/>
              <a:gd name="connsiteX5" fmla="*/ 274 w 1365171"/>
              <a:gd name="connsiteY5" fmla="*/ 1041736 h 1360494"/>
              <a:gd name="connsiteX6" fmla="*/ 0 w 1365171"/>
              <a:gd name="connsiteY6" fmla="*/ 0 h 1360494"/>
              <a:gd name="connsiteX0" fmla="*/ 0 w 1365171"/>
              <a:gd name="connsiteY0" fmla="*/ 0 h 1360494"/>
              <a:gd name="connsiteX1" fmla="*/ 1365171 w 1365171"/>
              <a:gd name="connsiteY1" fmla="*/ 0 h 1360494"/>
              <a:gd name="connsiteX2" fmla="*/ 1365171 w 1365171"/>
              <a:gd name="connsiteY2" fmla="*/ 1359755 h 1360494"/>
              <a:gd name="connsiteX3" fmla="*/ 518117 w 1365171"/>
              <a:gd name="connsiteY3" fmla="*/ 1360494 h 1360494"/>
              <a:gd name="connsiteX4" fmla="*/ 192628 w 1365171"/>
              <a:gd name="connsiteY4" fmla="*/ 916955 h 1360494"/>
              <a:gd name="connsiteX5" fmla="*/ 274 w 1365171"/>
              <a:gd name="connsiteY5" fmla="*/ 1041736 h 1360494"/>
              <a:gd name="connsiteX6" fmla="*/ 0 w 1365171"/>
              <a:gd name="connsiteY6" fmla="*/ 0 h 1360494"/>
              <a:gd name="connsiteX0" fmla="*/ 0 w 1365171"/>
              <a:gd name="connsiteY0" fmla="*/ 0 h 1360494"/>
              <a:gd name="connsiteX1" fmla="*/ 1365171 w 1365171"/>
              <a:gd name="connsiteY1" fmla="*/ 0 h 1360494"/>
              <a:gd name="connsiteX2" fmla="*/ 1365171 w 1365171"/>
              <a:gd name="connsiteY2" fmla="*/ 1359755 h 1360494"/>
              <a:gd name="connsiteX3" fmla="*/ 518117 w 1365171"/>
              <a:gd name="connsiteY3" fmla="*/ 1360494 h 1360494"/>
              <a:gd name="connsiteX4" fmla="*/ 192628 w 1365171"/>
              <a:gd name="connsiteY4" fmla="*/ 916955 h 1360494"/>
              <a:gd name="connsiteX5" fmla="*/ 274 w 1365171"/>
              <a:gd name="connsiteY5" fmla="*/ 1041736 h 1360494"/>
              <a:gd name="connsiteX6" fmla="*/ 0 w 1365171"/>
              <a:gd name="connsiteY6" fmla="*/ 0 h 1360494"/>
              <a:gd name="connsiteX0" fmla="*/ 0 w 1365171"/>
              <a:gd name="connsiteY0" fmla="*/ 0 h 1360494"/>
              <a:gd name="connsiteX1" fmla="*/ 1365171 w 1365171"/>
              <a:gd name="connsiteY1" fmla="*/ 0 h 1360494"/>
              <a:gd name="connsiteX2" fmla="*/ 1365171 w 1365171"/>
              <a:gd name="connsiteY2" fmla="*/ 1359755 h 1360494"/>
              <a:gd name="connsiteX3" fmla="*/ 518117 w 1365171"/>
              <a:gd name="connsiteY3" fmla="*/ 1360494 h 1360494"/>
              <a:gd name="connsiteX4" fmla="*/ 192628 w 1365171"/>
              <a:gd name="connsiteY4" fmla="*/ 916955 h 1360494"/>
              <a:gd name="connsiteX5" fmla="*/ 274 w 1365171"/>
              <a:gd name="connsiteY5" fmla="*/ 1041736 h 1360494"/>
              <a:gd name="connsiteX6" fmla="*/ 0 w 1365171"/>
              <a:gd name="connsiteY6" fmla="*/ 0 h 136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171" h="1360494">
                <a:moveTo>
                  <a:pt x="0" y="0"/>
                </a:moveTo>
                <a:lnTo>
                  <a:pt x="1365171" y="0"/>
                </a:lnTo>
                <a:lnTo>
                  <a:pt x="1365171" y="1359755"/>
                </a:lnTo>
                <a:lnTo>
                  <a:pt x="518117" y="1360494"/>
                </a:lnTo>
                <a:cubicBezTo>
                  <a:pt x="301821" y="1058384"/>
                  <a:pt x="252916" y="977626"/>
                  <a:pt x="192628" y="916955"/>
                </a:cubicBezTo>
                <a:cubicBezTo>
                  <a:pt x="165319" y="918093"/>
                  <a:pt x="93864" y="967877"/>
                  <a:pt x="274" y="1041736"/>
                </a:cubicBezTo>
                <a:cubicBezTo>
                  <a:pt x="26" y="689947"/>
                  <a:pt x="248" y="351789"/>
                  <a:pt x="0" y="0"/>
                </a:cubicBezTo>
                <a:close/>
              </a:path>
            </a:pathLst>
          </a:cu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15"/>
          </p:nvPr>
        </p:nvSpPr>
        <p:spPr>
          <a:xfrm rot="20952885">
            <a:off x="3193358" y="1257905"/>
            <a:ext cx="1818015" cy="1821608"/>
          </a:xfrm>
          <a:custGeom>
            <a:avLst/>
            <a:gdLst>
              <a:gd name="connsiteX0" fmla="*/ 0 w 1358514"/>
              <a:gd name="connsiteY0" fmla="*/ 0 h 1363740"/>
              <a:gd name="connsiteX1" fmla="*/ 1358514 w 1358514"/>
              <a:gd name="connsiteY1" fmla="*/ 0 h 1363740"/>
              <a:gd name="connsiteX2" fmla="*/ 1358514 w 1358514"/>
              <a:gd name="connsiteY2" fmla="*/ 1363740 h 1363740"/>
              <a:gd name="connsiteX3" fmla="*/ 0 w 1358514"/>
              <a:gd name="connsiteY3" fmla="*/ 1363740 h 1363740"/>
              <a:gd name="connsiteX4" fmla="*/ 0 w 1358514"/>
              <a:gd name="connsiteY4" fmla="*/ 0 h 1363740"/>
              <a:gd name="connsiteX0" fmla="*/ 0 w 1358514"/>
              <a:gd name="connsiteY0" fmla="*/ 0 h 1363740"/>
              <a:gd name="connsiteX1" fmla="*/ 1358514 w 1358514"/>
              <a:gd name="connsiteY1" fmla="*/ 0 h 1363740"/>
              <a:gd name="connsiteX2" fmla="*/ 1358514 w 1358514"/>
              <a:gd name="connsiteY2" fmla="*/ 1363740 h 1363740"/>
              <a:gd name="connsiteX3" fmla="*/ 1199144 w 1358514"/>
              <a:gd name="connsiteY3" fmla="*/ 1362684 h 1363740"/>
              <a:gd name="connsiteX4" fmla="*/ 0 w 1358514"/>
              <a:gd name="connsiteY4" fmla="*/ 1363740 h 1363740"/>
              <a:gd name="connsiteX5" fmla="*/ 0 w 1358514"/>
              <a:gd name="connsiteY5" fmla="*/ 0 h 1363740"/>
              <a:gd name="connsiteX0" fmla="*/ 0 w 1361498"/>
              <a:gd name="connsiteY0" fmla="*/ 0 h 1363740"/>
              <a:gd name="connsiteX1" fmla="*/ 1358514 w 1361498"/>
              <a:gd name="connsiteY1" fmla="*/ 0 h 1363740"/>
              <a:gd name="connsiteX2" fmla="*/ 1361498 w 1361498"/>
              <a:gd name="connsiteY2" fmla="*/ 1104967 h 1363740"/>
              <a:gd name="connsiteX3" fmla="*/ 1199144 w 1361498"/>
              <a:gd name="connsiteY3" fmla="*/ 1362684 h 1363740"/>
              <a:gd name="connsiteX4" fmla="*/ 0 w 1361498"/>
              <a:gd name="connsiteY4" fmla="*/ 1363740 h 1363740"/>
              <a:gd name="connsiteX5" fmla="*/ 0 w 1361498"/>
              <a:gd name="connsiteY5" fmla="*/ 0 h 1363740"/>
              <a:gd name="connsiteX0" fmla="*/ 0 w 1361498"/>
              <a:gd name="connsiteY0" fmla="*/ 0 h 1363740"/>
              <a:gd name="connsiteX1" fmla="*/ 1358514 w 1361498"/>
              <a:gd name="connsiteY1" fmla="*/ 0 h 1363740"/>
              <a:gd name="connsiteX2" fmla="*/ 1361498 w 1361498"/>
              <a:gd name="connsiteY2" fmla="*/ 1104967 h 1363740"/>
              <a:gd name="connsiteX3" fmla="*/ 1199144 w 1361498"/>
              <a:gd name="connsiteY3" fmla="*/ 1362684 h 1363740"/>
              <a:gd name="connsiteX4" fmla="*/ 0 w 1361498"/>
              <a:gd name="connsiteY4" fmla="*/ 1363740 h 1363740"/>
              <a:gd name="connsiteX5" fmla="*/ 0 w 1361498"/>
              <a:gd name="connsiteY5" fmla="*/ 0 h 1363740"/>
              <a:gd name="connsiteX0" fmla="*/ 0 w 1361498"/>
              <a:gd name="connsiteY0" fmla="*/ 0 h 1363740"/>
              <a:gd name="connsiteX1" fmla="*/ 1358514 w 1361498"/>
              <a:gd name="connsiteY1" fmla="*/ 0 h 1363740"/>
              <a:gd name="connsiteX2" fmla="*/ 1361498 w 1361498"/>
              <a:gd name="connsiteY2" fmla="*/ 1104967 h 1363740"/>
              <a:gd name="connsiteX3" fmla="*/ 1199144 w 1361498"/>
              <a:gd name="connsiteY3" fmla="*/ 1362684 h 1363740"/>
              <a:gd name="connsiteX4" fmla="*/ 0 w 1361498"/>
              <a:gd name="connsiteY4" fmla="*/ 1363740 h 1363740"/>
              <a:gd name="connsiteX5" fmla="*/ 0 w 1361498"/>
              <a:gd name="connsiteY5" fmla="*/ 0 h 1363740"/>
              <a:gd name="connsiteX0" fmla="*/ 0 w 1361498"/>
              <a:gd name="connsiteY0" fmla="*/ 0 h 1363740"/>
              <a:gd name="connsiteX1" fmla="*/ 1358514 w 1361498"/>
              <a:gd name="connsiteY1" fmla="*/ 0 h 1363740"/>
              <a:gd name="connsiteX2" fmla="*/ 1361498 w 1361498"/>
              <a:gd name="connsiteY2" fmla="*/ 1104967 h 1363740"/>
              <a:gd name="connsiteX3" fmla="*/ 1199144 w 1361498"/>
              <a:gd name="connsiteY3" fmla="*/ 1362684 h 1363740"/>
              <a:gd name="connsiteX4" fmla="*/ 0 w 1361498"/>
              <a:gd name="connsiteY4" fmla="*/ 1363740 h 1363740"/>
              <a:gd name="connsiteX5" fmla="*/ 0 w 1361498"/>
              <a:gd name="connsiteY5" fmla="*/ 0 h 1363740"/>
              <a:gd name="connsiteX0" fmla="*/ 0 w 1361498"/>
              <a:gd name="connsiteY0" fmla="*/ 0 h 1363740"/>
              <a:gd name="connsiteX1" fmla="*/ 1358514 w 1361498"/>
              <a:gd name="connsiteY1" fmla="*/ 0 h 1363740"/>
              <a:gd name="connsiteX2" fmla="*/ 1361498 w 1361498"/>
              <a:gd name="connsiteY2" fmla="*/ 1104967 h 1363740"/>
              <a:gd name="connsiteX3" fmla="*/ 1199144 w 1361498"/>
              <a:gd name="connsiteY3" fmla="*/ 1362684 h 1363740"/>
              <a:gd name="connsiteX4" fmla="*/ 0 w 1361498"/>
              <a:gd name="connsiteY4" fmla="*/ 1363740 h 1363740"/>
              <a:gd name="connsiteX5" fmla="*/ 0 w 1361498"/>
              <a:gd name="connsiteY5" fmla="*/ 0 h 1363740"/>
              <a:gd name="connsiteX0" fmla="*/ 0 w 1361498"/>
              <a:gd name="connsiteY0" fmla="*/ 0 h 1363740"/>
              <a:gd name="connsiteX1" fmla="*/ 1358514 w 1361498"/>
              <a:gd name="connsiteY1" fmla="*/ 0 h 1363740"/>
              <a:gd name="connsiteX2" fmla="*/ 1361498 w 1361498"/>
              <a:gd name="connsiteY2" fmla="*/ 1104967 h 1363740"/>
              <a:gd name="connsiteX3" fmla="*/ 1199144 w 1361498"/>
              <a:gd name="connsiteY3" fmla="*/ 1362684 h 1363740"/>
              <a:gd name="connsiteX4" fmla="*/ 0 w 1361498"/>
              <a:gd name="connsiteY4" fmla="*/ 1363740 h 1363740"/>
              <a:gd name="connsiteX5" fmla="*/ 0 w 1361498"/>
              <a:gd name="connsiteY5" fmla="*/ 0 h 1363740"/>
              <a:gd name="connsiteX0" fmla="*/ 0 w 1363511"/>
              <a:gd name="connsiteY0" fmla="*/ 0 h 1363740"/>
              <a:gd name="connsiteX1" fmla="*/ 1358514 w 1363511"/>
              <a:gd name="connsiteY1" fmla="*/ 0 h 1363740"/>
              <a:gd name="connsiteX2" fmla="*/ 1363511 w 1363511"/>
              <a:gd name="connsiteY2" fmla="*/ 1094400 h 1363740"/>
              <a:gd name="connsiteX3" fmla="*/ 1199144 w 1363511"/>
              <a:gd name="connsiteY3" fmla="*/ 1362684 h 1363740"/>
              <a:gd name="connsiteX4" fmla="*/ 0 w 1363511"/>
              <a:gd name="connsiteY4" fmla="*/ 1363740 h 1363740"/>
              <a:gd name="connsiteX5" fmla="*/ 0 w 1363511"/>
              <a:gd name="connsiteY5" fmla="*/ 0 h 1363740"/>
              <a:gd name="connsiteX0" fmla="*/ 0 w 1363511"/>
              <a:gd name="connsiteY0" fmla="*/ 0 h 1366206"/>
              <a:gd name="connsiteX1" fmla="*/ 1358514 w 1363511"/>
              <a:gd name="connsiteY1" fmla="*/ 0 h 1366206"/>
              <a:gd name="connsiteX2" fmla="*/ 1363511 w 1363511"/>
              <a:gd name="connsiteY2" fmla="*/ 1094400 h 1366206"/>
              <a:gd name="connsiteX3" fmla="*/ 1198473 w 1363511"/>
              <a:gd name="connsiteY3" fmla="*/ 1366206 h 1366206"/>
              <a:gd name="connsiteX4" fmla="*/ 0 w 1363511"/>
              <a:gd name="connsiteY4" fmla="*/ 1363740 h 1366206"/>
              <a:gd name="connsiteX5" fmla="*/ 0 w 1363511"/>
              <a:gd name="connsiteY5" fmla="*/ 0 h 1366206"/>
              <a:gd name="connsiteX0" fmla="*/ 0 w 1363511"/>
              <a:gd name="connsiteY0" fmla="*/ 0 h 1366206"/>
              <a:gd name="connsiteX1" fmla="*/ 1358514 w 1363511"/>
              <a:gd name="connsiteY1" fmla="*/ 0 h 1366206"/>
              <a:gd name="connsiteX2" fmla="*/ 1363511 w 1363511"/>
              <a:gd name="connsiteY2" fmla="*/ 1094400 h 1366206"/>
              <a:gd name="connsiteX3" fmla="*/ 1198473 w 1363511"/>
              <a:gd name="connsiteY3" fmla="*/ 1366206 h 1366206"/>
              <a:gd name="connsiteX4" fmla="*/ 0 w 1363511"/>
              <a:gd name="connsiteY4" fmla="*/ 1363740 h 1366206"/>
              <a:gd name="connsiteX5" fmla="*/ 0 w 1363511"/>
              <a:gd name="connsiteY5" fmla="*/ 0 h 1366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3511" h="1366206">
                <a:moveTo>
                  <a:pt x="0" y="0"/>
                </a:moveTo>
                <a:lnTo>
                  <a:pt x="1358514" y="0"/>
                </a:lnTo>
                <a:cubicBezTo>
                  <a:pt x="1359509" y="368322"/>
                  <a:pt x="1362516" y="726078"/>
                  <a:pt x="1363511" y="1094400"/>
                </a:cubicBezTo>
                <a:cubicBezTo>
                  <a:pt x="1317230" y="1151086"/>
                  <a:pt x="1276460" y="1238901"/>
                  <a:pt x="1198473" y="1366206"/>
                </a:cubicBezTo>
                <a:lnTo>
                  <a:pt x="0" y="136374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16"/>
          </p:nvPr>
        </p:nvSpPr>
        <p:spPr>
          <a:xfrm rot="641361">
            <a:off x="1425351" y="2095929"/>
            <a:ext cx="1805707" cy="1823532"/>
          </a:xfrm>
          <a:custGeom>
            <a:avLst/>
            <a:gdLst>
              <a:gd name="connsiteX0" fmla="*/ 0 w 1354082"/>
              <a:gd name="connsiteY0" fmla="*/ 0 h 1362713"/>
              <a:gd name="connsiteX1" fmla="*/ 1354082 w 1354082"/>
              <a:gd name="connsiteY1" fmla="*/ 0 h 1362713"/>
              <a:gd name="connsiteX2" fmla="*/ 1354082 w 1354082"/>
              <a:gd name="connsiteY2" fmla="*/ 1362713 h 1362713"/>
              <a:gd name="connsiteX3" fmla="*/ 0 w 1354082"/>
              <a:gd name="connsiteY3" fmla="*/ 1362713 h 1362713"/>
              <a:gd name="connsiteX4" fmla="*/ 0 w 1354082"/>
              <a:gd name="connsiteY4" fmla="*/ 0 h 1362713"/>
              <a:gd name="connsiteX0" fmla="*/ 0 w 1354082"/>
              <a:gd name="connsiteY0" fmla="*/ 0 h 1362713"/>
              <a:gd name="connsiteX1" fmla="*/ 971109 w 1354082"/>
              <a:gd name="connsiteY1" fmla="*/ 145 h 1362713"/>
              <a:gd name="connsiteX2" fmla="*/ 1354082 w 1354082"/>
              <a:gd name="connsiteY2" fmla="*/ 0 h 1362713"/>
              <a:gd name="connsiteX3" fmla="*/ 1354082 w 1354082"/>
              <a:gd name="connsiteY3" fmla="*/ 1362713 h 1362713"/>
              <a:gd name="connsiteX4" fmla="*/ 0 w 1354082"/>
              <a:gd name="connsiteY4" fmla="*/ 1362713 h 1362713"/>
              <a:gd name="connsiteX5" fmla="*/ 0 w 1354082"/>
              <a:gd name="connsiteY5" fmla="*/ 0 h 1362713"/>
              <a:gd name="connsiteX0" fmla="*/ 0 w 1356793"/>
              <a:gd name="connsiteY0" fmla="*/ 0 h 1362713"/>
              <a:gd name="connsiteX1" fmla="*/ 971109 w 1356793"/>
              <a:gd name="connsiteY1" fmla="*/ 145 h 1362713"/>
              <a:gd name="connsiteX2" fmla="*/ 1356793 w 1356793"/>
              <a:gd name="connsiteY2" fmla="*/ 921257 h 1362713"/>
              <a:gd name="connsiteX3" fmla="*/ 1354082 w 1356793"/>
              <a:gd name="connsiteY3" fmla="*/ 1362713 h 1362713"/>
              <a:gd name="connsiteX4" fmla="*/ 0 w 1356793"/>
              <a:gd name="connsiteY4" fmla="*/ 1362713 h 1362713"/>
              <a:gd name="connsiteX5" fmla="*/ 0 w 1356793"/>
              <a:gd name="connsiteY5" fmla="*/ 0 h 1362713"/>
              <a:gd name="connsiteX0" fmla="*/ 0 w 1356793"/>
              <a:gd name="connsiteY0" fmla="*/ 4936 h 1367649"/>
              <a:gd name="connsiteX1" fmla="*/ 980228 w 1356793"/>
              <a:gd name="connsiteY1" fmla="*/ 0 h 1367649"/>
              <a:gd name="connsiteX2" fmla="*/ 1356793 w 1356793"/>
              <a:gd name="connsiteY2" fmla="*/ 926193 h 1367649"/>
              <a:gd name="connsiteX3" fmla="*/ 1354082 w 1356793"/>
              <a:gd name="connsiteY3" fmla="*/ 1367649 h 1367649"/>
              <a:gd name="connsiteX4" fmla="*/ 0 w 1356793"/>
              <a:gd name="connsiteY4" fmla="*/ 1367649 h 1367649"/>
              <a:gd name="connsiteX5" fmla="*/ 0 w 1356793"/>
              <a:gd name="connsiteY5" fmla="*/ 4936 h 1367649"/>
              <a:gd name="connsiteX0" fmla="*/ 0 w 1354280"/>
              <a:gd name="connsiteY0" fmla="*/ 4936 h 1367649"/>
              <a:gd name="connsiteX1" fmla="*/ 980228 w 1354280"/>
              <a:gd name="connsiteY1" fmla="*/ 0 h 1367649"/>
              <a:gd name="connsiteX2" fmla="*/ 1353367 w 1354280"/>
              <a:gd name="connsiteY2" fmla="*/ 943636 h 1367649"/>
              <a:gd name="connsiteX3" fmla="*/ 1354082 w 1354280"/>
              <a:gd name="connsiteY3" fmla="*/ 1367649 h 1367649"/>
              <a:gd name="connsiteX4" fmla="*/ 0 w 1354280"/>
              <a:gd name="connsiteY4" fmla="*/ 1367649 h 1367649"/>
              <a:gd name="connsiteX5" fmla="*/ 0 w 1354280"/>
              <a:gd name="connsiteY5" fmla="*/ 4936 h 1367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4280" h="1367649">
                <a:moveTo>
                  <a:pt x="0" y="4936"/>
                </a:moveTo>
                <a:lnTo>
                  <a:pt x="980228" y="0"/>
                </a:lnTo>
                <a:lnTo>
                  <a:pt x="1353367" y="943636"/>
                </a:lnTo>
                <a:cubicBezTo>
                  <a:pt x="1352463" y="1090788"/>
                  <a:pt x="1354986" y="1220497"/>
                  <a:pt x="1354082" y="1367649"/>
                </a:cubicBezTo>
                <a:lnTo>
                  <a:pt x="0" y="1367649"/>
                </a:lnTo>
                <a:lnTo>
                  <a:pt x="0" y="4936"/>
                </a:lnTo>
                <a:close/>
              </a:path>
            </a:pathLst>
          </a:cu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0948CA0-8624-4F85-8E70-D616670FDF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51285" y="6498885"/>
            <a:ext cx="2405356" cy="3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1059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ortfoli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2" y="6459368"/>
            <a:ext cx="12196781" cy="396837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</p:spPr>
        <p:txBody>
          <a:bodyPr lIns="0" tIns="0" rIns="0" bIns="0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49291" y="6585540"/>
            <a:ext cx="118115" cy="117957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335360" y="6584405"/>
            <a:ext cx="119021" cy="119435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22927" y="6480129"/>
            <a:ext cx="557933" cy="257388"/>
          </a:xfrm>
          <a:prstGeom prst="rect">
            <a:avLst/>
          </a:prstGeom>
        </p:spPr>
        <p:txBody>
          <a:bodyPr/>
          <a:lstStyle>
            <a:lvl1pPr>
              <a:defRPr sz="12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929991-3F91-D343-BFF2-32848ABE790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51423">
                    <a:alpha val="30000"/>
                  </a:srgbClr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3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604507" y="6508464"/>
            <a:ext cx="4987771" cy="259032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5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50811" y="988909"/>
            <a:ext cx="4875301" cy="4887235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997565" y="988909"/>
            <a:ext cx="6204428" cy="1539432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5997565" y="2597853"/>
            <a:ext cx="6204428" cy="1539432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5997565" y="4206798"/>
            <a:ext cx="1667407" cy="1669345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7756410" y="4206798"/>
            <a:ext cx="1667407" cy="1669345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505261" y="4206798"/>
            <a:ext cx="2712139" cy="1669345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E49417B-0BAB-499A-AEFA-DD27B31046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51285" y="6498885"/>
            <a:ext cx="2405356" cy="3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616837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ortfoli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2" y="6459368"/>
            <a:ext cx="12196781" cy="396837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</p:spPr>
        <p:txBody>
          <a:bodyPr lIns="0" tIns="0" rIns="0" bIns="0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49291" y="6585540"/>
            <a:ext cx="118115" cy="117957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335360" y="6584405"/>
            <a:ext cx="119021" cy="119435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22927" y="6480129"/>
            <a:ext cx="557933" cy="257388"/>
          </a:xfrm>
          <a:prstGeom prst="rect">
            <a:avLst/>
          </a:prstGeom>
        </p:spPr>
        <p:txBody>
          <a:bodyPr/>
          <a:lstStyle>
            <a:lvl1pPr>
              <a:defRPr sz="12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929991-3F91-D343-BFF2-32848ABE790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51423">
                    <a:alpha val="30000"/>
                  </a:srgbClr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3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604507" y="6508464"/>
            <a:ext cx="4987771" cy="259032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5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71264" y="1019174"/>
            <a:ext cx="2566219" cy="4597140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945938" y="-19987"/>
            <a:ext cx="2200029" cy="3916317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945937" y="3997379"/>
            <a:ext cx="6547177" cy="1618936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244429" y="1828800"/>
            <a:ext cx="2070115" cy="2067531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244429" y="-19986"/>
            <a:ext cx="2070115" cy="1757733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8413007" y="1828800"/>
            <a:ext cx="2070115" cy="2067531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F3126CC-6422-49D4-8CA5-FEC53C5068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51285" y="6498885"/>
            <a:ext cx="2405356" cy="3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03597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ortfoli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2" y="6459368"/>
            <a:ext cx="12196781" cy="396837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</p:spPr>
        <p:txBody>
          <a:bodyPr lIns="0" tIns="0" rIns="0" bIns="0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49291" y="6585540"/>
            <a:ext cx="118115" cy="117957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335360" y="6584405"/>
            <a:ext cx="119021" cy="119435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22927" y="6480129"/>
            <a:ext cx="557933" cy="257388"/>
          </a:xfrm>
          <a:prstGeom prst="rect">
            <a:avLst/>
          </a:prstGeom>
        </p:spPr>
        <p:txBody>
          <a:bodyPr/>
          <a:lstStyle>
            <a:lvl1pPr>
              <a:defRPr sz="12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929991-3F91-D343-BFF2-32848ABE790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51423">
                    <a:alpha val="30000"/>
                  </a:srgbClr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3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604507" y="6508464"/>
            <a:ext cx="4987771" cy="259032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5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064795" y="1143795"/>
            <a:ext cx="8147192" cy="4565651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C56F2F-9E20-4344-BE70-385F2E0A85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51285" y="6498885"/>
            <a:ext cx="2405356" cy="3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29825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ew Portfoli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2" y="6459368"/>
            <a:ext cx="12196781" cy="396837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</p:spPr>
        <p:txBody>
          <a:bodyPr lIns="0" tIns="0" rIns="0" bIns="0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49291" y="6585540"/>
            <a:ext cx="118115" cy="117957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335360" y="6584405"/>
            <a:ext cx="119021" cy="119435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22927" y="6480129"/>
            <a:ext cx="557933" cy="257388"/>
          </a:xfrm>
          <a:prstGeom prst="rect">
            <a:avLst/>
          </a:prstGeom>
        </p:spPr>
        <p:txBody>
          <a:bodyPr/>
          <a:lstStyle>
            <a:lvl1pPr>
              <a:defRPr sz="12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929991-3F91-D343-BFF2-32848ABE790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51423">
                    <a:alpha val="30000"/>
                  </a:srgbClr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3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604507" y="6508464"/>
            <a:ext cx="4987771" cy="259032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5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48220" y="789481"/>
            <a:ext cx="4788017" cy="2678243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808517" y="789481"/>
            <a:ext cx="2682217" cy="2678243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8559958" y="789481"/>
            <a:ext cx="2682217" cy="2678243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948219" y="3537866"/>
            <a:ext cx="10290899" cy="2548141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552CAAE-9FD9-4EFE-BB8E-987FC85BED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51285" y="6498885"/>
            <a:ext cx="2405356" cy="3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83208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ortfoli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2" y="6459368"/>
            <a:ext cx="12196781" cy="396837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</p:spPr>
        <p:txBody>
          <a:bodyPr lIns="0" tIns="0" rIns="0" bIns="0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49291" y="6585540"/>
            <a:ext cx="118115" cy="117957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335360" y="6584405"/>
            <a:ext cx="119021" cy="119435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22927" y="6480129"/>
            <a:ext cx="557933" cy="257388"/>
          </a:xfrm>
          <a:prstGeom prst="rect">
            <a:avLst/>
          </a:prstGeom>
        </p:spPr>
        <p:txBody>
          <a:bodyPr/>
          <a:lstStyle>
            <a:lvl1pPr>
              <a:defRPr sz="12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929991-3F91-D343-BFF2-32848ABE790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51423">
                    <a:alpha val="30000"/>
                  </a:srgbClr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3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604507" y="6508464"/>
            <a:ext cx="4987771" cy="259032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5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537846" y="808523"/>
            <a:ext cx="2551737" cy="2552851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89444" y="3366092"/>
            <a:ext cx="2551737" cy="2552851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8643818" y="808523"/>
            <a:ext cx="2551737" cy="2552851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095416" y="3366092"/>
            <a:ext cx="2551737" cy="2552851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3F6B60E-93B4-4902-96D4-53B3FE392E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51285" y="6498885"/>
            <a:ext cx="2405356" cy="3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2312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ortfoli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2" y="6459368"/>
            <a:ext cx="12196781" cy="396837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</p:spPr>
        <p:txBody>
          <a:bodyPr lIns="0" tIns="0" rIns="0" bIns="0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49291" y="6585540"/>
            <a:ext cx="118115" cy="117957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335360" y="6584405"/>
            <a:ext cx="119021" cy="119435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22927" y="6480129"/>
            <a:ext cx="557933" cy="257388"/>
          </a:xfrm>
          <a:prstGeom prst="rect">
            <a:avLst/>
          </a:prstGeom>
        </p:spPr>
        <p:txBody>
          <a:bodyPr/>
          <a:lstStyle>
            <a:lvl1pPr>
              <a:defRPr sz="12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929991-3F91-D343-BFF2-32848ABE790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51423">
                    <a:alpha val="30000"/>
                  </a:srgbClr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3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604507" y="6508464"/>
            <a:ext cx="4987771" cy="259032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5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39991" y="798340"/>
            <a:ext cx="3341796" cy="3345107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440918" y="798340"/>
            <a:ext cx="3341796" cy="3345107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7841845" y="798340"/>
            <a:ext cx="3341796" cy="3345107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0C440C2-169D-4348-8E5E-C03BFF122C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51285" y="6498885"/>
            <a:ext cx="2405356" cy="3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37897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39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09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879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349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18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288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758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" y="0"/>
            <a:ext cx="12178325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37" y="6421785"/>
            <a:ext cx="2342959" cy="561547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238251" y="89537"/>
            <a:ext cx="4597400" cy="575311"/>
          </a:xfrm>
        </p:spPr>
        <p:txBody>
          <a:bodyPr/>
          <a:lstStyle>
            <a:lvl1pPr marL="0" indent="0">
              <a:buNone/>
              <a:defRPr b="1" baseline="0">
                <a:solidFill>
                  <a:srgbClr val="F39020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vi-VN" b="1" dirty="0"/>
              <a:t>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38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2" y="6459368"/>
            <a:ext cx="12196781" cy="396837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</p:spPr>
        <p:txBody>
          <a:bodyPr lIns="0" tIns="0" rIns="0" bIns="0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49291" y="6585540"/>
            <a:ext cx="118115" cy="117957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335360" y="6584405"/>
            <a:ext cx="119021" cy="119435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44416" y="6480129"/>
            <a:ext cx="514955" cy="257388"/>
          </a:xfrm>
          <a:prstGeom prst="rect">
            <a:avLst/>
          </a:prstGeom>
        </p:spPr>
        <p:txBody>
          <a:bodyPr/>
          <a:lstStyle>
            <a:lvl1pPr>
              <a:defRPr sz="12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929991-3F91-D343-BFF2-32848ABE790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51423">
                    <a:alpha val="30000"/>
                  </a:srgbClr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3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604507" y="6508464"/>
            <a:ext cx="4987771" cy="259032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5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2187009" cy="2924247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58EAA9-1B71-454D-8ED4-3FF1A07AFB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51285" y="6498885"/>
            <a:ext cx="2405356" cy="3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969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2" y="6459368"/>
            <a:ext cx="12196781" cy="396837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</p:spPr>
        <p:txBody>
          <a:bodyPr lIns="0" tIns="0" rIns="0" bIns="0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49291" y="6585540"/>
            <a:ext cx="118115" cy="117957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335360" y="6584405"/>
            <a:ext cx="119021" cy="119435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34423" y="6480129"/>
            <a:ext cx="534941" cy="257388"/>
          </a:xfrm>
          <a:prstGeom prst="rect">
            <a:avLst/>
          </a:prstGeom>
        </p:spPr>
        <p:txBody>
          <a:bodyPr/>
          <a:lstStyle>
            <a:lvl1pPr>
              <a:defRPr sz="12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929991-3F91-D343-BFF2-32848ABE790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51423">
                    <a:alpha val="30000"/>
                  </a:srgbClr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3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604507" y="6508464"/>
            <a:ext cx="4987771" cy="259032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5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330326" y="2613026"/>
            <a:ext cx="1943100" cy="1943100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869562" y="2613026"/>
            <a:ext cx="1943100" cy="1943100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414161" y="2613026"/>
            <a:ext cx="1943100" cy="1943100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8953397" y="2613026"/>
            <a:ext cx="1943100" cy="1943100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60639CB-AEA2-444A-BFA1-F8845B70CD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51285" y="6498885"/>
            <a:ext cx="2405356" cy="3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7320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2" y="6459368"/>
            <a:ext cx="12196781" cy="396837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</p:spPr>
        <p:txBody>
          <a:bodyPr lIns="0" tIns="0" rIns="0" bIns="0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49291" y="6585540"/>
            <a:ext cx="118115" cy="117957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335360" y="6584405"/>
            <a:ext cx="119021" cy="119435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24429" y="6480129"/>
            <a:ext cx="554928" cy="257388"/>
          </a:xfrm>
          <a:prstGeom prst="rect">
            <a:avLst/>
          </a:prstGeom>
        </p:spPr>
        <p:txBody>
          <a:bodyPr/>
          <a:lstStyle>
            <a:lvl1pPr>
              <a:defRPr sz="12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929991-3F91-D343-BFF2-32848ABE790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51423">
                    <a:alpha val="30000"/>
                  </a:srgbClr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3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604507" y="6508464"/>
            <a:ext cx="4987771" cy="259032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5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340002" y="2593975"/>
            <a:ext cx="2216151" cy="2216151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B321E9-FD97-4198-A1B7-2A8D0E5F16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51285" y="6498885"/>
            <a:ext cx="2405356" cy="3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1115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l Imag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3860359" cy="6858000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2" y="6459368"/>
            <a:ext cx="12196781" cy="396837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</p:spPr>
        <p:txBody>
          <a:bodyPr lIns="0" tIns="0" rIns="0" bIns="0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49291" y="6585540"/>
            <a:ext cx="118115" cy="117957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335360" y="6584405"/>
            <a:ext cx="119021" cy="119435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24429" y="6480129"/>
            <a:ext cx="554928" cy="257388"/>
          </a:xfrm>
          <a:prstGeom prst="rect">
            <a:avLst/>
          </a:prstGeom>
        </p:spPr>
        <p:txBody>
          <a:bodyPr/>
          <a:lstStyle>
            <a:lvl1pPr>
              <a:defRPr sz="12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929991-3F91-D343-BFF2-32848ABE790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51423">
                    <a:alpha val="30000"/>
                  </a:srgbClr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3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604507" y="6508464"/>
            <a:ext cx="4987771" cy="259032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5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E27AC7-B7F1-41AA-80F1-BBEE2D9687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51285" y="6498885"/>
            <a:ext cx="2405356" cy="3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5633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04507" y="6508464"/>
            <a:ext cx="4987771" cy="259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 b="0" i="0">
                <a:solidFill>
                  <a:schemeClr val="tx1">
                    <a:alpha val="5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51423">
                  <a:alpha val="50000"/>
                </a:srgbClr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96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  <p:sldLayoutId id="2147483739" r:id="rId18"/>
    <p:sldLayoutId id="2147483740" r:id="rId19"/>
    <p:sldLayoutId id="2147483741" r:id="rId20"/>
    <p:sldLayoutId id="2147483742" r:id="rId21"/>
    <p:sldLayoutId id="2147483743" r:id="rId22"/>
    <p:sldLayoutId id="2147483744" r:id="rId23"/>
    <p:sldLayoutId id="2147483745" r:id="rId24"/>
    <p:sldLayoutId id="2147483746" r:id="rId25"/>
    <p:sldLayoutId id="2147483747" r:id="rId26"/>
    <p:sldLayoutId id="2147483748" r:id="rId27"/>
    <p:sldLayoutId id="2147483749" r:id="rId28"/>
    <p:sldLayoutId id="2147483750" r:id="rId29"/>
    <p:sldLayoutId id="2147483751" r:id="rId30"/>
    <p:sldLayoutId id="2147483752" r:id="rId31"/>
    <p:sldLayoutId id="2147483753" r:id="rId32"/>
    <p:sldLayoutId id="2147483754" r:id="rId33"/>
    <p:sldLayoutId id="2147483755" r:id="rId34"/>
    <p:sldLayoutId id="2147483756" r:id="rId35"/>
    <p:sldLayoutId id="2147483757" r:id="rId36"/>
    <p:sldLayoutId id="2147483758" r:id="rId37"/>
    <p:sldLayoutId id="2147483759" r:id="rId38"/>
    <p:sldLayoutId id="2147483760" r:id="rId39"/>
    <p:sldLayoutId id="2147483761" r:id="rId40"/>
    <p:sldLayoutId id="2147483762" r:id="rId41"/>
    <p:sldLayoutId id="2147483763" r:id="rId42"/>
    <p:sldLayoutId id="2147483764" r:id="rId43"/>
    <p:sldLayoutId id="2147483765" r:id="rId44"/>
    <p:sldLayoutId id="2147483766" r:id="rId45"/>
    <p:sldLayoutId id="2147483767" r:id="rId46"/>
    <p:sldLayoutId id="2147483768" r:id="rId47"/>
    <p:sldLayoutId id="2147483769" r:id="rId48"/>
    <p:sldLayoutId id="2147483770" r:id="rId49"/>
    <p:sldLayoutId id="2147483771" r:id="rId50"/>
    <p:sldLayoutId id="2147483772" r:id="rId51"/>
    <p:sldLayoutId id="2147483773" r:id="rId52"/>
    <p:sldLayoutId id="2147483774" r:id="rId53"/>
    <p:sldLayoutId id="2147483775" r:id="rId54"/>
    <p:sldLayoutId id="2147483776" r:id="rId55"/>
    <p:sldLayoutId id="2147483777" r:id="rId56"/>
    <p:sldLayoutId id="2147483778" r:id="rId57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22859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45718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685783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914377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28594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457189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685783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914377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228594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94" algn="l" defTabSz="228594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457189" algn="l" defTabSz="228594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algn="l" defTabSz="228594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4pPr>
      <a:lvl5pPr marL="914377" algn="l" defTabSz="228594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5pPr>
      <a:lvl6pPr marL="1142971" algn="l" defTabSz="228594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6pPr>
      <a:lvl7pPr marL="1371566" algn="l" defTabSz="228594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7pPr>
      <a:lvl8pPr marL="1600160" algn="l" defTabSz="228594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8pPr>
      <a:lvl9pPr marL="1828754" algn="l" defTabSz="228594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5" b="2195"/>
          <a:stretch>
            <a:fillRect/>
          </a:stretch>
        </p:blipFill>
        <p:spPr>
          <a:xfrm>
            <a:off x="257875" y="346064"/>
            <a:ext cx="11576774" cy="6511935"/>
          </a:xfrm>
        </p:spPr>
      </p:pic>
      <p:sp>
        <p:nvSpPr>
          <p:cNvPr id="5" name="Rectangle 2"/>
          <p:cNvSpPr>
            <a:spLocks/>
          </p:cNvSpPr>
          <p:nvPr/>
        </p:nvSpPr>
        <p:spPr bwMode="auto">
          <a:xfrm>
            <a:off x="0" y="4392969"/>
            <a:ext cx="12192000" cy="2468893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txBody>
          <a:bodyPr lIns="0" tIns="0" rIns="0" bIns="0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9403" y="5541235"/>
            <a:ext cx="3797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cs typeface="Helvetica" panose="020B0604020202020204" pitchFamily="34" charset="0"/>
                <a:sym typeface="Gill Sans" charset="0"/>
              </a:rPr>
              <a:t>Agency: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cs typeface="Helvetica" panose="020B0604020202020204" pitchFamily="34" charset="0"/>
                <a:sym typeface="Gill Sans" charset="0"/>
              </a:rPr>
              <a:t>Reputyze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cs typeface="Helvetica" panose="020B0604020202020204" pitchFamily="34" charset="0"/>
                <a:sym typeface="Gill Sans" charset="0"/>
              </a:rPr>
              <a:t> Asia 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cs typeface="Helvetica" panose="020B0604020202020204" pitchFamily="34" charset="0"/>
                <a:sym typeface="Gill Sans" charset="0"/>
              </a:rPr>
              <a:t>Client:       Pigeon Vietnam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Lato" charset="0"/>
                <a:cs typeface="Helvetica" panose="020B0604020202020204" pitchFamily="34" charset="0"/>
                <a:sym typeface="Lato Regular" charset="0"/>
              </a:rPr>
              <a:t>Period:      </a:t>
            </a:r>
            <a:r>
              <a:rPr lang="en-US" sz="1600" dirty="0">
                <a:solidFill>
                  <a:schemeClr val="tx2"/>
                </a:solidFill>
                <a:latin typeface="+mj-lt"/>
                <a:ea typeface="Lato" charset="0"/>
                <a:cs typeface="Helvetica" panose="020B0604020202020204" pitchFamily="34" charset="0"/>
                <a:sym typeface="Gill Sans" charset="0"/>
              </a:rPr>
              <a:t>August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Lato" charset="0"/>
                <a:cs typeface="Helvetica" panose="020B0604020202020204" pitchFamily="34" charset="0"/>
                <a:sym typeface="Gill Sans" charset="0"/>
              </a:rPr>
              <a:t>01</a:t>
            </a: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Lato" charset="0"/>
                <a:cs typeface="Helvetica" panose="020B0604020202020204" pitchFamily="34" charset="0"/>
                <a:sym typeface="Gill Sans" charset="0"/>
              </a:rPr>
              <a:t>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Lato" charset="0"/>
                <a:cs typeface="Helvetica" panose="020B0604020202020204" pitchFamily="34" charset="0"/>
                <a:sym typeface="Gill Sans" charset="0"/>
              </a:rPr>
              <a:t>  – October 31</a:t>
            </a: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Lato" charset="0"/>
                <a:cs typeface="Helvetica" panose="020B0604020202020204" pitchFamily="34" charset="0"/>
                <a:sym typeface="Gill Sans" charset="0"/>
              </a:rPr>
              <a:t>th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Lato" charset="0"/>
                <a:cs typeface="Helvetica" panose="020B0604020202020204" pitchFamily="34" charset="0"/>
                <a:sym typeface="Gill Sans" charset="0"/>
              </a:rPr>
              <a:t>, 2019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7" name="Rectangle 5"/>
          <p:cNvSpPr>
            <a:spLocks/>
          </p:cNvSpPr>
          <p:nvPr/>
        </p:nvSpPr>
        <p:spPr bwMode="auto">
          <a:xfrm>
            <a:off x="44688" y="4389107"/>
            <a:ext cx="12174531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333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cs typeface="Helvetica" panose="020B0604020202020204" pitchFamily="34" charset="0"/>
                <a:sym typeface="Gill Sans" charset="0"/>
              </a:rPr>
              <a:t>PPSU MILK BOTTLE</a:t>
            </a:r>
          </a:p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cs typeface="Helvetica" panose="020B0604020202020204" pitchFamily="34" charset="0"/>
                <a:sym typeface="Gill Sans" charset="0"/>
              </a:rPr>
              <a:t>Campaign Tracking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709" y="188684"/>
            <a:ext cx="3331118" cy="12527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75352F-7B0E-4646-8C95-39857388F0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984" y="-52316"/>
            <a:ext cx="2375441" cy="161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921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AD55BCD-A49E-4C40-85B3-D2EC605657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8700670"/>
              </p:ext>
            </p:extLst>
          </p:nvPr>
        </p:nvGraphicFramePr>
        <p:xfrm>
          <a:off x="344940" y="1"/>
          <a:ext cx="2296660" cy="1952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4C204BB-8D38-45A1-99A9-55AA905996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9557651"/>
              </p:ext>
            </p:extLst>
          </p:nvPr>
        </p:nvGraphicFramePr>
        <p:xfrm>
          <a:off x="-2137" y="2759928"/>
          <a:ext cx="4188151" cy="2031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E5E1938-A9EE-48AE-99B1-EF67A21975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5934093"/>
              </p:ext>
            </p:extLst>
          </p:nvPr>
        </p:nvGraphicFramePr>
        <p:xfrm>
          <a:off x="4186014" y="1621"/>
          <a:ext cx="2643764" cy="2031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58AA523-0104-4679-BBB1-2AC6CA195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6523528"/>
              </p:ext>
            </p:extLst>
          </p:nvPr>
        </p:nvGraphicFramePr>
        <p:xfrm>
          <a:off x="6829778" y="-79022"/>
          <a:ext cx="3284094" cy="2775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E7D3133-798A-4BFC-B5CC-0F2FC74A62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0973764"/>
              </p:ext>
            </p:extLst>
          </p:nvPr>
        </p:nvGraphicFramePr>
        <p:xfrm>
          <a:off x="5421025" y="2749577"/>
          <a:ext cx="4927587" cy="203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91464599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F76B161-C58D-462D-8BB5-0F808218F4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2484948"/>
              </p:ext>
            </p:extLst>
          </p:nvPr>
        </p:nvGraphicFramePr>
        <p:xfrm>
          <a:off x="338330" y="373836"/>
          <a:ext cx="3307981" cy="1850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5CEC82B-81CE-4E2B-82F6-8E54E53F93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34402"/>
              </p:ext>
            </p:extLst>
          </p:nvPr>
        </p:nvGraphicFramePr>
        <p:xfrm>
          <a:off x="931033" y="3348171"/>
          <a:ext cx="3307981" cy="1850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4D82FE4-42B0-47A8-93F9-83C97DF1C6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9254772"/>
              </p:ext>
            </p:extLst>
          </p:nvPr>
        </p:nvGraphicFramePr>
        <p:xfrm>
          <a:off x="5057089" y="373835"/>
          <a:ext cx="3307981" cy="1850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BC8A209-CA39-4387-ACAF-89A8E57369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9557065"/>
              </p:ext>
            </p:extLst>
          </p:nvPr>
        </p:nvGraphicFramePr>
        <p:xfrm>
          <a:off x="7597121" y="1804916"/>
          <a:ext cx="4594879" cy="2291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FBF80DF-7F5D-4BF7-AE58-3E9F4F8FBE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8567826"/>
              </p:ext>
            </p:extLst>
          </p:nvPr>
        </p:nvGraphicFramePr>
        <p:xfrm>
          <a:off x="5678314" y="3936937"/>
          <a:ext cx="5373511" cy="2385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55721763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7E8DA5F-232C-44D4-BA3E-4BD8741791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2779947"/>
              </p:ext>
            </p:extLst>
          </p:nvPr>
        </p:nvGraphicFramePr>
        <p:xfrm>
          <a:off x="594171" y="281677"/>
          <a:ext cx="3458540" cy="2094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981D60E-0A51-4E77-9C2A-6CBFB31637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7418194"/>
              </p:ext>
            </p:extLst>
          </p:nvPr>
        </p:nvGraphicFramePr>
        <p:xfrm>
          <a:off x="703261" y="3702210"/>
          <a:ext cx="4805717" cy="2382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C4E323E-1B64-4E36-A180-5A60E4C71B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0516840"/>
              </p:ext>
            </p:extLst>
          </p:nvPr>
        </p:nvGraphicFramePr>
        <p:xfrm>
          <a:off x="4680751" y="281677"/>
          <a:ext cx="3458540" cy="2094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E962D6D-644E-4EFB-A115-50476C2CFF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2262144"/>
              </p:ext>
            </p:extLst>
          </p:nvPr>
        </p:nvGraphicFramePr>
        <p:xfrm>
          <a:off x="8105426" y="-395657"/>
          <a:ext cx="3458540" cy="3059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45A7F4F-744F-46AE-B0FF-F003F2271A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2891688"/>
              </p:ext>
            </p:extLst>
          </p:nvPr>
        </p:nvGraphicFramePr>
        <p:xfrm>
          <a:off x="6410021" y="3510299"/>
          <a:ext cx="4805717" cy="2382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37467629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F9FAFA0-0FAC-4BB3-8718-FCA02ED52F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5980564"/>
              </p:ext>
            </p:extLst>
          </p:nvPr>
        </p:nvGraphicFramePr>
        <p:xfrm>
          <a:off x="914643" y="519381"/>
          <a:ext cx="5704425" cy="27549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5FBA0C6-8653-4B2C-8455-6D507FC9C5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1034341"/>
              </p:ext>
            </p:extLst>
          </p:nvPr>
        </p:nvGraphicFramePr>
        <p:xfrm>
          <a:off x="1060426" y="3583698"/>
          <a:ext cx="5035574" cy="2491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526769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92F67AC-7912-4F5A-8518-04DC9A1A89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77985"/>
              </p:ext>
            </p:extLst>
          </p:nvPr>
        </p:nvGraphicFramePr>
        <p:xfrm>
          <a:off x="612825" y="421733"/>
          <a:ext cx="2960915" cy="2496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24B0C38-51A1-4333-8B23-FE3EB912A1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7440253"/>
              </p:ext>
            </p:extLst>
          </p:nvPr>
        </p:nvGraphicFramePr>
        <p:xfrm>
          <a:off x="0" y="3166086"/>
          <a:ext cx="5800897" cy="2857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0477799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3298495-EACB-4FE9-9400-9B7D920D57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7528045"/>
              </p:ext>
            </p:extLst>
          </p:nvPr>
        </p:nvGraphicFramePr>
        <p:xfrm>
          <a:off x="634631" y="730031"/>
          <a:ext cx="3921620" cy="1562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07A4205D-9A1C-48C5-AFD6-402E09D810DE}"/>
              </a:ext>
            </a:extLst>
          </p:cNvPr>
          <p:cNvGrpSpPr/>
          <p:nvPr/>
        </p:nvGrpSpPr>
        <p:grpSpPr>
          <a:xfrm>
            <a:off x="634631" y="2723674"/>
            <a:ext cx="4179880" cy="1037519"/>
            <a:chOff x="1679116" y="3965452"/>
            <a:chExt cx="4179880" cy="103751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54309AC-37E0-4867-890D-7FA5563D740B}"/>
                </a:ext>
              </a:extLst>
            </p:cNvPr>
            <p:cNvGrpSpPr/>
            <p:nvPr/>
          </p:nvGrpSpPr>
          <p:grpSpPr>
            <a:xfrm>
              <a:off x="1679116" y="4470593"/>
              <a:ext cx="1217849" cy="514351"/>
              <a:chOff x="838200" y="5419171"/>
              <a:chExt cx="1660254" cy="762001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60DABDD1-316F-4219-87EF-33A58B74347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38200" y="5419171"/>
                <a:ext cx="762000" cy="762001"/>
              </a:xfrm>
              <a:prstGeom prst="rect">
                <a:avLst/>
              </a:prstGeom>
            </p:spPr>
          </p:pic>
          <p:sp>
            <p:nvSpPr>
              <p:cNvPr id="14" name="Flowchart: Alternate Process 13">
                <a:extLst>
                  <a:ext uri="{FF2B5EF4-FFF2-40B4-BE49-F238E27FC236}">
                    <a16:creationId xmlns:a16="http://schemas.microsoft.com/office/drawing/2014/main" id="{4183A7ED-B679-40FB-BD95-BC51C7C057CB}"/>
                  </a:ext>
                </a:extLst>
              </p:cNvPr>
              <p:cNvSpPr/>
              <p:nvPr/>
            </p:nvSpPr>
            <p:spPr>
              <a:xfrm>
                <a:off x="1595203" y="5433316"/>
                <a:ext cx="903251" cy="747856"/>
              </a:xfrm>
              <a:prstGeom prst="flowChartAlternateProcess">
                <a:avLst/>
              </a:prstGeom>
              <a:solidFill>
                <a:srgbClr val="1D9FD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6.4%</a:t>
                </a:r>
                <a:endParaRPr lang="en-US" sz="1200" b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723FA98-5437-4F76-A920-2F937B3688EE}"/>
                </a:ext>
              </a:extLst>
            </p:cNvPr>
            <p:cNvGrpSpPr/>
            <p:nvPr/>
          </p:nvGrpSpPr>
          <p:grpSpPr>
            <a:xfrm>
              <a:off x="3071681" y="4477809"/>
              <a:ext cx="1271129" cy="525162"/>
              <a:chOff x="2591063" y="5392617"/>
              <a:chExt cx="1533747" cy="760247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C913BA59-FD43-4546-8A0E-9D717420B4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591063" y="5392617"/>
                <a:ext cx="676681" cy="747851"/>
              </a:xfrm>
              <a:prstGeom prst="rect">
                <a:avLst/>
              </a:prstGeom>
            </p:spPr>
          </p:pic>
          <p:sp>
            <p:nvSpPr>
              <p:cNvPr id="12" name="Flowchart: Alternate Process 11">
                <a:extLst>
                  <a:ext uri="{FF2B5EF4-FFF2-40B4-BE49-F238E27FC236}">
                    <a16:creationId xmlns:a16="http://schemas.microsoft.com/office/drawing/2014/main" id="{2AF102B7-E338-4535-B99A-52B4AAE647B1}"/>
                  </a:ext>
                </a:extLst>
              </p:cNvPr>
              <p:cNvSpPr/>
              <p:nvPr/>
            </p:nvSpPr>
            <p:spPr>
              <a:xfrm>
                <a:off x="3311982" y="5436233"/>
                <a:ext cx="812828" cy="716631"/>
              </a:xfrm>
              <a:prstGeom prst="flowChartAlternateProcess">
                <a:avLst/>
              </a:prstGeom>
              <a:solidFill>
                <a:srgbClr val="FF408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88.9%</a:t>
                </a:r>
                <a:endParaRPr lang="en-US" sz="1200" b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EF96AB9-AB2A-4032-8FDF-D95941883521}"/>
                </a:ext>
              </a:extLst>
            </p:cNvPr>
            <p:cNvGrpSpPr/>
            <p:nvPr/>
          </p:nvGrpSpPr>
          <p:grpSpPr>
            <a:xfrm>
              <a:off x="4494759" y="4476676"/>
              <a:ext cx="1364237" cy="504803"/>
              <a:chOff x="4072514" y="5405010"/>
              <a:chExt cx="1647698" cy="74785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197CDE2-12C1-471E-AFA8-DD63B7920386}"/>
                  </a:ext>
                </a:extLst>
              </p:cNvPr>
              <p:cNvSpPr/>
              <p:nvPr/>
            </p:nvSpPr>
            <p:spPr>
              <a:xfrm>
                <a:off x="4072514" y="5419155"/>
                <a:ext cx="899010" cy="733711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Others</a:t>
                </a:r>
              </a:p>
            </p:txBody>
          </p:sp>
          <p:sp>
            <p:nvSpPr>
              <p:cNvPr id="10" name="Flowchart: Alternate Process 9">
                <a:extLst>
                  <a:ext uri="{FF2B5EF4-FFF2-40B4-BE49-F238E27FC236}">
                    <a16:creationId xmlns:a16="http://schemas.microsoft.com/office/drawing/2014/main" id="{F5A77E68-3280-4098-B84C-D97BDA5C7C61}"/>
                  </a:ext>
                </a:extLst>
              </p:cNvPr>
              <p:cNvSpPr/>
              <p:nvPr/>
            </p:nvSpPr>
            <p:spPr>
              <a:xfrm>
                <a:off x="4868943" y="5405010"/>
                <a:ext cx="851269" cy="747856"/>
              </a:xfrm>
              <a:prstGeom prst="flowChartAlternate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4.7%</a:t>
                </a:r>
                <a:endParaRPr lang="en-US" sz="1200" b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DD2A56-21A9-44F8-85E0-4F4B32C76A0E}"/>
                </a:ext>
              </a:extLst>
            </p:cNvPr>
            <p:cNvSpPr txBox="1"/>
            <p:nvPr/>
          </p:nvSpPr>
          <p:spPr>
            <a:xfrm>
              <a:off x="1750181" y="3965452"/>
              <a:ext cx="841897" cy="2769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rPr>
                <a:t>GENDER</a:t>
              </a: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A1D6E27-992C-47A4-A612-D04267EDC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110938"/>
              </p:ext>
            </p:extLst>
          </p:nvPr>
        </p:nvGraphicFramePr>
        <p:xfrm>
          <a:off x="738398" y="4271108"/>
          <a:ext cx="3817853" cy="2586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777">
                  <a:extLst>
                    <a:ext uri="{9D8B030D-6E8A-4147-A177-3AD203B41FA5}">
                      <a16:colId xmlns:a16="http://schemas.microsoft.com/office/drawing/2014/main" val="3185012114"/>
                    </a:ext>
                  </a:extLst>
                </a:gridCol>
                <a:gridCol w="2071076">
                  <a:extLst>
                    <a:ext uri="{9D8B030D-6E8A-4147-A177-3AD203B41FA5}">
                      <a16:colId xmlns:a16="http://schemas.microsoft.com/office/drawing/2014/main" val="2682265921"/>
                    </a:ext>
                  </a:extLst>
                </a:gridCol>
              </a:tblGrid>
              <a:tr h="364150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ea typeface="Verdana" panose="020B0604030504040204" pitchFamily="34" charset="0"/>
                          <a:cs typeface="Helvetica" panose="020B0604020202020204" pitchFamily="34" charset="0"/>
                        </a:rPr>
                        <a:t>Location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ea typeface="Verdana" panose="020B0604030504040204" pitchFamily="34" charset="0"/>
                          <a:cs typeface="Helvetica" panose="020B0604020202020204" pitchFamily="34" charset="0"/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338027"/>
                  </a:ext>
                </a:extLst>
              </a:tr>
              <a:tr h="3659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 err="1">
                          <a:solidFill>
                            <a:srgbClr val="051423"/>
                          </a:solidFill>
                          <a:effectLst/>
                          <a:latin typeface="Arial" panose="020B0604020202020204" pitchFamily="34" charset="0"/>
                        </a:rPr>
                        <a:t>Hà</a:t>
                      </a:r>
                      <a:r>
                        <a:rPr lang="en-US" sz="1200" b="1" dirty="0">
                          <a:solidFill>
                            <a:srgbClr val="051423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51423"/>
                          </a:solidFill>
                          <a:effectLst/>
                          <a:latin typeface="Arial" panose="020B0604020202020204" pitchFamily="34" charset="0"/>
                        </a:rPr>
                        <a:t>Nội</a:t>
                      </a:r>
                      <a:endParaRPr lang="en-US" sz="1200" b="1" dirty="0">
                        <a:solidFill>
                          <a:srgbClr val="05142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51423"/>
                          </a:solidFill>
                          <a:effectLst/>
                          <a:latin typeface="Helvetica" panose="020B0604020202020204" pitchFamily="34" charset="0"/>
                        </a:rPr>
                        <a:t>21.30%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68978"/>
                  </a:ext>
                </a:extLst>
              </a:tr>
              <a:tr h="3659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 err="1">
                          <a:solidFill>
                            <a:srgbClr val="051423"/>
                          </a:solidFill>
                          <a:effectLst/>
                          <a:latin typeface="Arial" panose="020B0604020202020204" pitchFamily="34" charset="0"/>
                        </a:rPr>
                        <a:t>Hồ</a:t>
                      </a:r>
                      <a:r>
                        <a:rPr lang="en-US" sz="1200" b="1" dirty="0">
                          <a:solidFill>
                            <a:srgbClr val="051423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51423"/>
                          </a:solidFill>
                          <a:effectLst/>
                          <a:latin typeface="Arial" panose="020B0604020202020204" pitchFamily="34" charset="0"/>
                        </a:rPr>
                        <a:t>Chí</a:t>
                      </a:r>
                      <a:r>
                        <a:rPr lang="en-US" sz="1200" b="1" dirty="0">
                          <a:solidFill>
                            <a:srgbClr val="051423"/>
                          </a:solidFill>
                          <a:effectLst/>
                          <a:latin typeface="Arial" panose="020B0604020202020204" pitchFamily="34" charset="0"/>
                        </a:rPr>
                        <a:t> Minh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51423"/>
                          </a:solidFill>
                          <a:effectLst/>
                          <a:latin typeface="Helvetica" panose="020B0604020202020204" pitchFamily="34" charset="0"/>
                        </a:rPr>
                        <a:t>8.90%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624080"/>
                  </a:ext>
                </a:extLst>
              </a:tr>
              <a:tr h="39312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 err="1">
                          <a:solidFill>
                            <a:srgbClr val="051423"/>
                          </a:solidFill>
                          <a:effectLst/>
                          <a:latin typeface="Arial" panose="020B0604020202020204" pitchFamily="34" charset="0"/>
                        </a:rPr>
                        <a:t>Nghệ</a:t>
                      </a:r>
                      <a:r>
                        <a:rPr lang="en-US" sz="1200" b="1" dirty="0">
                          <a:solidFill>
                            <a:srgbClr val="051423"/>
                          </a:solidFill>
                          <a:effectLst/>
                          <a:latin typeface="Arial" panose="020B0604020202020204" pitchFamily="34" charset="0"/>
                        </a:rPr>
                        <a:t> An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51423"/>
                          </a:solidFill>
                          <a:effectLst/>
                          <a:latin typeface="Helvetica" panose="020B0604020202020204" pitchFamily="34" charset="0"/>
                        </a:rPr>
                        <a:t>2.60%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102269"/>
                  </a:ext>
                </a:extLst>
              </a:tr>
              <a:tr h="3659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51423"/>
                          </a:solidFill>
                          <a:effectLst/>
                          <a:latin typeface="Arial" panose="020B0604020202020204" pitchFamily="34" charset="0"/>
                        </a:rPr>
                        <a:t>Đà Nẵng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51423"/>
                          </a:solidFill>
                          <a:effectLst/>
                          <a:latin typeface="Helvetica" panose="020B0604020202020204" pitchFamily="34" charset="0"/>
                        </a:rPr>
                        <a:t>2.60%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487966"/>
                  </a:ext>
                </a:extLst>
              </a:tr>
              <a:tr h="3659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51423"/>
                          </a:solidFill>
                          <a:effectLst/>
                          <a:latin typeface="Arial" panose="020B0604020202020204" pitchFamily="34" charset="0"/>
                        </a:rPr>
                        <a:t>Đồng Nai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51423"/>
                          </a:solidFill>
                          <a:effectLst/>
                          <a:latin typeface="Helvetica" panose="020B0604020202020204" pitchFamily="34" charset="0"/>
                        </a:rPr>
                        <a:t>1.30%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8090717"/>
                  </a:ext>
                </a:extLst>
              </a:tr>
              <a:tr h="3659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Verdana" panose="020B0604030504040204" pitchFamily="34" charset="0"/>
                          <a:cs typeface="Helvetica" panose="020B0604020202020204" pitchFamily="34" charset="0"/>
                        </a:rPr>
                        <a:t>Others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kern="1200" dirty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Verdana" panose="020B0604030504040204" pitchFamily="34" charset="0"/>
                          <a:cs typeface="Helvetica" panose="020B0604020202020204" pitchFamily="34" charset="0"/>
                        </a:rPr>
                        <a:t>63.3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Verdana" panose="020B0604030504040204" pitchFamily="34" charset="0"/>
                          <a:cs typeface="Helvetica" panose="020B0604020202020204" pitchFamily="34" charset="0"/>
                        </a:rPr>
                        <a:t>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228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27181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CF4020A-3090-4EF1-A668-C5702D8035AE}"/>
              </a:ext>
            </a:extLst>
          </p:cNvPr>
          <p:cNvGraphicFramePr/>
          <p:nvPr/>
        </p:nvGraphicFramePr>
        <p:xfrm>
          <a:off x="997784" y="1030233"/>
          <a:ext cx="3851178" cy="2394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09699673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ommon Slide">
  <a:themeElements>
    <a:clrScheme name="HappyBiz 2 - Blue - Bright">
      <a:dk1>
        <a:srgbClr val="051423"/>
      </a:dk1>
      <a:lt1>
        <a:srgbClr val="FFFFFF"/>
      </a:lt1>
      <a:dk2>
        <a:srgbClr val="0A374B"/>
      </a:dk2>
      <a:lt2>
        <a:srgbClr val="646E78"/>
      </a:lt2>
      <a:accent1>
        <a:srgbClr val="0064BE"/>
      </a:accent1>
      <a:accent2>
        <a:srgbClr val="0078DC"/>
      </a:accent2>
      <a:accent3>
        <a:srgbClr val="2D8CFA"/>
      </a:accent3>
      <a:accent4>
        <a:srgbClr val="4BA0FF"/>
      </a:accent4>
      <a:accent5>
        <a:srgbClr val="6EB9FF"/>
      </a:accent5>
      <a:accent6>
        <a:srgbClr val="A0D2FF"/>
      </a:accent6>
      <a:hlink>
        <a:srgbClr val="3445A1"/>
      </a:hlink>
      <a:folHlink>
        <a:srgbClr val="3FA7D7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HappyBiz 2 - Blue - Bright">
    <a:dk1>
      <a:srgbClr val="051423"/>
    </a:dk1>
    <a:lt1>
      <a:srgbClr val="FFFFFF"/>
    </a:lt1>
    <a:dk2>
      <a:srgbClr val="0A374B"/>
    </a:dk2>
    <a:lt2>
      <a:srgbClr val="646E78"/>
    </a:lt2>
    <a:accent1>
      <a:srgbClr val="0064BE"/>
    </a:accent1>
    <a:accent2>
      <a:srgbClr val="0078DC"/>
    </a:accent2>
    <a:accent3>
      <a:srgbClr val="2D8CFA"/>
    </a:accent3>
    <a:accent4>
      <a:srgbClr val="4BA0FF"/>
    </a:accent4>
    <a:accent5>
      <a:srgbClr val="6EB9FF"/>
    </a:accent5>
    <a:accent6>
      <a:srgbClr val="A0D2FF"/>
    </a:accent6>
    <a:hlink>
      <a:srgbClr val="3445A1"/>
    </a:hlink>
    <a:folHlink>
      <a:srgbClr val="3FA7D7"/>
    </a:folHlink>
  </a:clrScheme>
  <a:fontScheme name="Title &amp; Subtitle">
    <a:majorFont>
      <a:latin typeface="Gill Sans"/>
      <a:ea typeface="ヒラギノ角ゴ ProN W3"/>
      <a:cs typeface="ヒラギノ角ゴ ProN W3"/>
    </a:majorFont>
    <a:minorFont>
      <a:latin typeface="Gill Sans"/>
      <a:ea typeface="ヒラギノ角ゴ ProN W3"/>
      <a:cs typeface="ヒラギノ角ゴ ProN W3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5725</TotalTime>
  <Words>153</Words>
  <Application>Microsoft Office PowerPoint</Application>
  <PresentationFormat>Widescreen</PresentationFormat>
  <Paragraphs>100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Gill Sans</vt:lpstr>
      <vt:lpstr>Helvetica</vt:lpstr>
      <vt:lpstr>1_Common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PHUYEN_PLASTICS</dc:creator>
  <cp:lastModifiedBy>Daniel Hwang</cp:lastModifiedBy>
  <cp:revision>451</cp:revision>
  <dcterms:created xsi:type="dcterms:W3CDTF">2019-07-22T09:06:35Z</dcterms:created>
  <dcterms:modified xsi:type="dcterms:W3CDTF">2020-01-09T07:47:09Z</dcterms:modified>
</cp:coreProperties>
</file>