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258" r:id="rId2"/>
    <p:sldId id="463" r:id="rId3"/>
    <p:sldId id="457" r:id="rId4"/>
    <p:sldId id="456" r:id="rId5"/>
    <p:sldId id="459" r:id="rId6"/>
    <p:sldId id="460" r:id="rId7"/>
    <p:sldId id="458" r:id="rId8"/>
    <p:sldId id="461" r:id="rId9"/>
    <p:sldId id="462" r:id="rId10"/>
    <p:sldId id="455" r:id="rId11"/>
    <p:sldId id="385" r:id="rId1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81091" autoAdjust="0"/>
  </p:normalViewPr>
  <p:slideViewPr>
    <p:cSldViewPr>
      <p:cViewPr varScale="1">
        <p:scale>
          <a:sx n="79" d="100"/>
          <a:sy n="79" d="100"/>
        </p:scale>
        <p:origin x="1116" y="72"/>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7/28/2018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7/28/2018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solidFill>
                <a:srgbClr val="FF0000"/>
              </a:solidFill>
            </a:endParaRPr>
          </a:p>
        </p:txBody>
      </p:sp>
      <p:sp>
        <p:nvSpPr>
          <p:cNvPr id="4" name="Slide Number Placeholder 3"/>
          <p:cNvSpPr>
            <a:spLocks noGrp="1"/>
          </p:cNvSpPr>
          <p:nvPr>
            <p:ph type="sldNum" sz="quarter" idx="10"/>
          </p:nvPr>
        </p:nvSpPr>
        <p:spPr/>
        <p:txBody>
          <a:bodyPr/>
          <a:lstStyle/>
          <a:p>
            <a:fld id="{BFA35223-E47F-1946-8A6D-4B121950ACDE}" type="slidenum">
              <a:rPr lang="en-US" smtClean="0"/>
              <a:t>6</a:t>
            </a:fld>
            <a:endParaRPr lang="en-US"/>
          </a:p>
        </p:txBody>
      </p:sp>
    </p:spTree>
    <p:extLst>
      <p:ext uri="{BB962C8B-B14F-4D97-AF65-F5344CB8AC3E}">
        <p14:creationId xmlns:p14="http://schemas.microsoft.com/office/powerpoint/2010/main" val="287344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2928937"/>
            <a:ext cx="883602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THÁNG 8</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10</a:t>
            </a:fld>
            <a:endParaRPr lang="en-US" dirty="0"/>
          </a:p>
        </p:txBody>
      </p:sp>
      <p:sp>
        <p:nvSpPr>
          <p:cNvPr id="3" name="TextBox 2"/>
          <p:cNvSpPr txBox="1"/>
          <p:nvPr/>
        </p:nvSpPr>
        <p:spPr>
          <a:xfrm>
            <a:off x="3491880" y="131530"/>
            <a:ext cx="5328592" cy="4708981"/>
          </a:xfrm>
          <a:prstGeom prst="rect">
            <a:avLst/>
          </a:prstGeom>
          <a:noFill/>
        </p:spPr>
        <p:txBody>
          <a:bodyPr wrap="square" rtlCol="0">
            <a:spAutoFit/>
          </a:bodyPr>
          <a:lstStyle/>
          <a:p>
            <a:pPr algn="just"/>
            <a:r>
              <a:rPr lang="en-US" sz="1200" smtClean="0">
                <a:latin typeface="Helvetica" panose="020B0604020202020204" pitchFamily="34" charset="0"/>
                <a:cs typeface="Helvetica" panose="020B0604020202020204" pitchFamily="34" charset="0"/>
              </a:rPr>
              <a:t>MINIGAME THÁNG 8</a:t>
            </a:r>
          </a:p>
          <a:p>
            <a:pPr algn="just"/>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Tèn </a:t>
            </a:r>
            <a:r>
              <a:rPr lang="vi-VN" sz="1200">
                <a:latin typeface="Helvetica" panose="020B0604020202020204" pitchFamily="34" charset="0"/>
                <a:cs typeface="Helvetica" panose="020B0604020202020204" pitchFamily="34" charset="0"/>
              </a:rPr>
              <a:t>ten! Hôm nay Bích Chi Food mang đến cho các bạn một bàn tiệc thật thịnh soạn này! Món gỏi chua chua ngọt ngọt ăn kèm với bánh phồng tôm Bích Chi giòn béo, uống thêm vài ngụm nước ngọt cho tăng thêm khẩu vị, chà chà như vậy là cả nhà sẽ có một bữa ăn nhẹ tuyệt vời luôn!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Để </a:t>
            </a:r>
            <a:r>
              <a:rPr lang="vi-VN" sz="1200">
                <a:latin typeface="Helvetica" panose="020B0604020202020204" pitchFamily="34" charset="0"/>
                <a:cs typeface="Helvetica" panose="020B0604020202020204" pitchFamily="34" charset="0"/>
              </a:rPr>
              <a:t>hoàn thiện bàn tiệc này, các bạn hãy giúp Bích Chi Food tìm logo Bích Chi trên gói bánh phồng nhé, luật chơi rất đơn giản như sau: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Like </a:t>
            </a:r>
            <a:r>
              <a:rPr lang="vi-VN" sz="1200">
                <a:latin typeface="Helvetica" panose="020B0604020202020204" pitchFamily="34" charset="0"/>
                <a:cs typeface="Helvetica" panose="020B0604020202020204" pitchFamily="34" charset="0"/>
              </a:rPr>
              <a:t>Page Bích Chi Family </a:t>
            </a:r>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2</a:t>
            </a:r>
            <a:r>
              <a:rPr lang="vi-VN" sz="1200">
                <a:latin typeface="Helvetica" panose="020B0604020202020204" pitchFamily="34" charset="0"/>
                <a:cs typeface="Helvetica" panose="020B0604020202020204" pitchFamily="34" charset="0"/>
              </a:rPr>
              <a:t>. Chụp lại khoảnh khắc logo Bích Chi Food nằm đúng vị trí trên gói bánh phồng, bình luận ngay dưới post này, tag tên 3 người bạn và comment 1 con số bất kỳ từ 0 - 999 </a:t>
            </a:r>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3</a:t>
            </a:r>
            <a:r>
              <a:rPr lang="vi-VN" sz="1200">
                <a:latin typeface="Helvetica" panose="020B0604020202020204" pitchFamily="34" charset="0"/>
                <a:cs typeface="Helvetica" panose="020B0604020202020204" pitchFamily="34" charset="0"/>
              </a:rPr>
              <a:t>. Share bài viết này ở chế độ công khai kèm hashtag #BichChiFood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Lưu </a:t>
            </a:r>
            <a:r>
              <a:rPr lang="vi-VN" sz="1200">
                <a:latin typeface="Helvetica" panose="020B0604020202020204" pitchFamily="34" charset="0"/>
                <a:cs typeface="Helvetica" panose="020B0604020202020204" pitchFamily="34" charset="0"/>
              </a:rPr>
              <a:t>ý: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Comment </a:t>
            </a:r>
            <a:r>
              <a:rPr lang="vi-VN" sz="1200">
                <a:latin typeface="Helvetica" panose="020B0604020202020204" pitchFamily="34" charset="0"/>
                <a:cs typeface="Helvetica" panose="020B0604020202020204" pitchFamily="34" charset="0"/>
              </a:rPr>
              <a:t>gửi sau 0h ngày dd/mm sẽ không được tính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Bích </a:t>
            </a:r>
            <a:r>
              <a:rPr lang="vi-VN" sz="1200">
                <a:latin typeface="Helvetica" panose="020B0604020202020204" pitchFamily="34" charset="0"/>
                <a:cs typeface="Helvetica" panose="020B0604020202020204" pitchFamily="34" charset="0"/>
              </a:rPr>
              <a:t>Chi Food sẽ chọn 3 bạn may mắn nhất để nhận thưởng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Người </a:t>
            </a:r>
            <a:r>
              <a:rPr lang="vi-VN" sz="120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theo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Mọi </a:t>
            </a:r>
            <a:r>
              <a:rPr lang="vi-VN" sz="1200">
                <a:latin typeface="Helvetica" panose="020B0604020202020204" pitchFamily="34" charset="0"/>
                <a:cs typeface="Helvetica" panose="020B0604020202020204" pitchFamily="34" charset="0"/>
              </a:rPr>
              <a:t>tranh chấp (nếu có) sẽ do BTC là người quyết định cuối </a:t>
            </a:r>
            <a:r>
              <a:rPr lang="vi-VN" sz="1200" smtClean="0">
                <a:latin typeface="Helvetica" panose="020B0604020202020204" pitchFamily="34" charset="0"/>
                <a:cs typeface="Helvetica" panose="020B0604020202020204" pitchFamily="34" charset="0"/>
              </a:rPr>
              <a:t>cùng</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 </a:t>
            </a:r>
            <a:r>
              <a:rPr lang="vi-VN" sz="1200">
                <a:latin typeface="Helvetica" panose="020B0604020202020204" pitchFamily="34" charset="0"/>
                <a:cs typeface="Helvetica" panose="020B0604020202020204" pitchFamily="34" charset="0"/>
              </a:rPr>
              <a:t>#BichChiFood #BanhPhongTom</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Box 2"/>
          <p:cNvSpPr txBox="1"/>
          <p:nvPr/>
        </p:nvSpPr>
        <p:spPr>
          <a:xfrm>
            <a:off x="107504" y="1121712"/>
            <a:ext cx="8928992" cy="3970318"/>
          </a:xfrm>
          <a:prstGeom prst="rect">
            <a:avLst/>
          </a:prstGeom>
          <a:noFill/>
        </p:spPr>
        <p:txBody>
          <a:bodyPr wrap="square" rtlCol="0">
            <a:spAutoFit/>
          </a:bodyPr>
          <a:lstStyle/>
          <a:p>
            <a:pPr marL="457200" indent="-457200" algn="just">
              <a:buAutoNum type="arabicPeriod"/>
            </a:pPr>
            <a:r>
              <a:rPr lang="vi-VN" smtClean="0">
                <a:latin typeface="Helvetica" panose="020B0604020202020204" pitchFamily="34" charset="0"/>
                <a:cs typeface="Helvetica" panose="020B0604020202020204" pitchFamily="34" charset="0"/>
              </a:rPr>
              <a:t>Bột </a:t>
            </a:r>
            <a:r>
              <a:rPr lang="vi-VN">
                <a:latin typeface="Helvetica" panose="020B0604020202020204" pitchFamily="34" charset="0"/>
                <a:cs typeface="Helvetica" panose="020B0604020202020204" pitchFamily="34" charset="0"/>
              </a:rPr>
              <a:t>mè đen hạt sen </a:t>
            </a:r>
            <a:r>
              <a:rPr lang="vi-VN">
                <a:latin typeface="Helvetica" panose="020B0604020202020204" pitchFamily="34" charset="0"/>
                <a:cs typeface="Helvetica" panose="020B0604020202020204" pitchFamily="34" charset="0"/>
              </a:rPr>
              <a:t>nên </a:t>
            </a:r>
            <a:r>
              <a:rPr lang="vi-VN" smtClean="0">
                <a:latin typeface="Helvetica" panose="020B0604020202020204" pitchFamily="34" charset="0"/>
                <a:cs typeface="Helvetica" panose="020B0604020202020204" pitchFamily="34" charset="0"/>
              </a:rPr>
              <a:t>nói </a:t>
            </a:r>
            <a:r>
              <a:rPr lang="vi-VN">
                <a:latin typeface="Helvetica" panose="020B0604020202020204" pitchFamily="34" charset="0"/>
                <a:cs typeface="Helvetica" panose="020B0604020202020204" pitchFamily="34" charset="0"/>
              </a:rPr>
              <a:t>nhiều về sức khỏe sức khỏe gia đình đặc biệt là người </a:t>
            </a:r>
            <a:r>
              <a:rPr lang="vi-VN">
                <a:latin typeface="Helvetica" panose="020B0604020202020204" pitchFamily="34" charset="0"/>
                <a:cs typeface="Helvetica" panose="020B0604020202020204" pitchFamily="34" charset="0"/>
              </a:rPr>
              <a:t>cao </a:t>
            </a:r>
            <a:r>
              <a:rPr lang="vi-VN" smtClean="0">
                <a:latin typeface="Helvetica" panose="020B0604020202020204" pitchFamily="34" charset="0"/>
                <a:cs typeface="Helvetica" panose="020B0604020202020204" pitchFamily="34" charset="0"/>
              </a:rPr>
              <a:t>tuổi</a:t>
            </a:r>
            <a:endParaRPr lang="en-US" smtClean="0">
              <a:latin typeface="Helvetica" panose="020B0604020202020204" pitchFamily="34" charset="0"/>
              <a:cs typeface="Helvetica" panose="020B0604020202020204" pitchFamily="34" charset="0"/>
            </a:endParaRPr>
          </a:p>
          <a:p>
            <a:pPr marL="457200" indent="-457200" algn="just">
              <a:buAutoNum type="arabicPeriod"/>
            </a:pPr>
            <a:r>
              <a:rPr lang="vi-VN" smtClean="0">
                <a:latin typeface="Helvetica" panose="020B0604020202020204" pitchFamily="34" charset="0"/>
                <a:cs typeface="Helvetica" panose="020B0604020202020204" pitchFamily="34" charset="0"/>
              </a:rPr>
              <a:t>Phở </a:t>
            </a:r>
            <a:r>
              <a:rPr lang="vi-VN">
                <a:latin typeface="Helvetica" panose="020B0604020202020204" pitchFamily="34" charset="0"/>
                <a:cs typeface="Helvetica" panose="020B0604020202020204" pitchFamily="34" charset="0"/>
              </a:rPr>
              <a:t>xào chay cho ngày rằm, nội dung tương đối ổn, tuy nhiên thiết kế nên chọn những hình ảnh hấp dẫn gắn với </a:t>
            </a:r>
            <a:r>
              <a:rPr lang="vi-VN">
                <a:latin typeface="Helvetica" panose="020B0604020202020204" pitchFamily="34" charset="0"/>
                <a:cs typeface="Helvetica" panose="020B0604020202020204" pitchFamily="34" charset="0"/>
              </a:rPr>
              <a:t>sp </a:t>
            </a:r>
            <a:endParaRPr lang="en-US" smtClean="0">
              <a:latin typeface="Helvetica" panose="020B0604020202020204" pitchFamily="34" charset="0"/>
              <a:cs typeface="Helvetica" panose="020B0604020202020204" pitchFamily="34" charset="0"/>
            </a:endParaRPr>
          </a:p>
          <a:p>
            <a:pPr marL="457200" indent="-457200" algn="just">
              <a:buAutoNum type="arabicPeriod"/>
            </a:pPr>
            <a:r>
              <a:rPr lang="en-US" smtClean="0">
                <a:latin typeface="Helvetica" panose="020B0604020202020204" pitchFamily="34" charset="0"/>
                <a:cs typeface="Helvetica" panose="020B0604020202020204" pitchFamily="34" charset="0"/>
              </a:rPr>
              <a:t>B</a:t>
            </a:r>
            <a:r>
              <a:rPr lang="vi-VN" smtClean="0">
                <a:latin typeface="Helvetica" panose="020B0604020202020204" pitchFamily="34" charset="0"/>
                <a:cs typeface="Helvetica" panose="020B0604020202020204" pitchFamily="34" charset="0"/>
              </a:rPr>
              <a:t>í </a:t>
            </a:r>
            <a:r>
              <a:rPr lang="vi-VN">
                <a:latin typeface="Helvetica" panose="020B0604020202020204" pitchFamily="34" charset="0"/>
                <a:cs typeface="Helvetica" panose="020B0604020202020204" pitchFamily="34" charset="0"/>
              </a:rPr>
              <a:t>kíp của mẹ - Bún gạo: content chưa ổn lắm, đọc những dòng đầu chưa thật sự </a:t>
            </a:r>
            <a:r>
              <a:rPr lang="vi-VN">
                <a:latin typeface="Helvetica" panose="020B0604020202020204" pitchFamily="34" charset="0"/>
                <a:cs typeface="Helvetica" panose="020B0604020202020204" pitchFamily="34" charset="0"/>
              </a:rPr>
              <a:t>thu </a:t>
            </a:r>
            <a:r>
              <a:rPr lang="vi-VN" smtClean="0">
                <a:latin typeface="Helvetica" panose="020B0604020202020204" pitchFamily="34" charset="0"/>
                <a:cs typeface="Helvetica" panose="020B0604020202020204" pitchFamily="34" charset="0"/>
              </a:rPr>
              <a:t>hút</a:t>
            </a:r>
            <a:endParaRPr lang="en-US" smtClean="0">
              <a:latin typeface="Helvetica" panose="020B0604020202020204" pitchFamily="34" charset="0"/>
              <a:cs typeface="Helvetica" panose="020B0604020202020204" pitchFamily="34" charset="0"/>
            </a:endParaRPr>
          </a:p>
          <a:p>
            <a:pPr marL="457200" indent="-457200" algn="just">
              <a:buAutoNum type="arabicPeriod"/>
            </a:pPr>
            <a:r>
              <a:rPr lang="en-US" smtClean="0">
                <a:latin typeface="Helvetica" panose="020B0604020202020204" pitchFamily="34" charset="0"/>
                <a:cs typeface="Helvetica" panose="020B0604020202020204" pitchFamily="34" charset="0"/>
              </a:rPr>
              <a:t>T</a:t>
            </a:r>
            <a:r>
              <a:rPr lang="vi-VN" smtClean="0">
                <a:latin typeface="Helvetica" panose="020B0604020202020204" pitchFamily="34" charset="0"/>
                <a:cs typeface="Helvetica" panose="020B0604020202020204" pitchFamily="34" charset="0"/>
              </a:rPr>
              <a:t>ime </a:t>
            </a:r>
            <a:r>
              <a:rPr lang="vi-VN">
                <a:latin typeface="Helvetica" panose="020B0604020202020204" pitchFamily="34" charset="0"/>
                <a:cs typeface="Helvetica" panose="020B0604020202020204" pitchFamily="34" charset="0"/>
              </a:rPr>
              <a:t>post games cũng trong </a:t>
            </a:r>
            <a:r>
              <a:rPr lang="vi-VN">
                <a:latin typeface="Helvetica" panose="020B0604020202020204" pitchFamily="34" charset="0"/>
                <a:cs typeface="Helvetica" panose="020B0604020202020204" pitchFamily="34" charset="0"/>
              </a:rPr>
              <a:t>tháng </a:t>
            </a:r>
            <a:r>
              <a:rPr lang="en-US" smtClean="0">
                <a:latin typeface="Helvetica" panose="020B0604020202020204" pitchFamily="34" charset="0"/>
                <a:cs typeface="Helvetica" panose="020B0604020202020204" pitchFamily="34" charset="0"/>
              </a:rPr>
              <a:t>V</a:t>
            </a:r>
            <a:r>
              <a:rPr lang="vi-VN" smtClean="0">
                <a:latin typeface="Helvetica" panose="020B0604020202020204" pitchFamily="34" charset="0"/>
                <a:cs typeface="Helvetica" panose="020B0604020202020204" pitchFamily="34" charset="0"/>
              </a:rPr>
              <a:t>u </a:t>
            </a:r>
            <a:r>
              <a:rPr lang="en-US" smtClean="0">
                <a:latin typeface="Helvetica" panose="020B0604020202020204" pitchFamily="34" charset="0"/>
                <a:cs typeface="Helvetica" panose="020B0604020202020204" pitchFamily="34" charset="0"/>
              </a:rPr>
              <a:t>L</a:t>
            </a:r>
            <a:r>
              <a:rPr lang="vi-VN" smtClean="0">
                <a:latin typeface="Helvetica" panose="020B0604020202020204" pitchFamily="34" charset="0"/>
                <a:cs typeface="Helvetica" panose="020B0604020202020204" pitchFamily="34" charset="0"/>
              </a:rPr>
              <a:t>an </a:t>
            </a:r>
            <a:r>
              <a:rPr lang="vi-VN">
                <a:latin typeface="Helvetica" panose="020B0604020202020204" pitchFamily="34" charset="0"/>
                <a:cs typeface="Helvetica" panose="020B0604020202020204" pitchFamily="34" charset="0"/>
              </a:rPr>
              <a:t>nên games em đề xuất thay đổi content và games xíu thay vì bàn tiệc thịnh soan với bánh phồng tôm chụp hình logo đúng vị trí thì mình có thể thay bằng 1 bàn tiệc với các món ăn ngon cho bố mẹ chụp lại khoảnh khác sp đúng vị trí. còn hình thức chơi vừa chụp lại lại khoảnh khắc vừa kèm lời chúc ý nghĩa để bày tỏ tấm lòng của bậc con cái</a:t>
            </a:r>
            <a:endParaRPr lang="en-US">
              <a:latin typeface="Helvetica" panose="020B0604020202020204" pitchFamily="34" charset="0"/>
              <a:cs typeface="Helvetica" panose="020B0604020202020204" pitchFamily="34" charset="0"/>
            </a:endParaRPr>
          </a:p>
        </p:txBody>
      </p:sp>
      <p:sp>
        <p:nvSpPr>
          <p:cNvPr id="4" name="TextBox 3"/>
          <p:cNvSpPr txBox="1"/>
          <p:nvPr/>
        </p:nvSpPr>
        <p:spPr>
          <a:xfrm>
            <a:off x="2618517" y="339502"/>
            <a:ext cx="3906967" cy="553998"/>
          </a:xfrm>
          <a:prstGeom prst="rect">
            <a:avLst/>
          </a:prstGeom>
          <a:noFill/>
        </p:spPr>
        <p:txBody>
          <a:bodyPr wrap="none" rtlCol="0">
            <a:spAutoFit/>
          </a:bodyPr>
          <a:lstStyle/>
          <a:p>
            <a:r>
              <a:rPr lang="en-US" sz="3000" b="1" smtClean="0">
                <a:solidFill>
                  <a:srgbClr val="FF0000"/>
                </a:solidFill>
                <a:latin typeface="Helvetica" panose="020B0604020202020204" pitchFamily="34" charset="0"/>
                <a:cs typeface="Helvetica" panose="020B0604020202020204" pitchFamily="34" charset="0"/>
              </a:rPr>
              <a:t>FEEDBACK CỦA KH</a:t>
            </a:r>
            <a:endParaRPr lang="en-US" sz="3000" b="1">
              <a:solidFill>
                <a:srgbClr val="FF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629455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3" name="TextBox 2"/>
          <p:cNvSpPr txBox="1"/>
          <p:nvPr/>
        </p:nvSpPr>
        <p:spPr>
          <a:xfrm>
            <a:off x="2915816" y="339502"/>
            <a:ext cx="6048672" cy="3970318"/>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MÁCH BẠN "CHIÊU" CHIÊN BÁNH PHỒNG TÔM KHÔNG CẦN DẦU </a:t>
            </a:r>
            <a:r>
              <a:rPr lang="vi-VN" sz="1400" smtClean="0">
                <a:latin typeface="Helvetica" panose="020B0604020202020204" pitchFamily="34" charset="0"/>
                <a:cs typeface="Helvetica" panose="020B0604020202020204" pitchFamily="34" charset="0"/>
              </a:rPr>
              <a:t>MỠ</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thích ăn bánh phồng những lúc xem TV, đọc truyện và cả những lúc "tám" với bạn bè? Nhưng dầu mỡ đang làm vòng eo bạn to lên và bạn đang đau khổ vì phải "giã từ" món ăn vặt yêu thích này? Không sao đâu! Hôm nay Bích Chi Food sẽ mách bạn một "tuyệt chiêu" chiên bánh phồng không cần dầu mỡ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Rất </a:t>
            </a:r>
            <a:r>
              <a:rPr lang="vi-VN" sz="1400">
                <a:latin typeface="Helvetica" panose="020B0604020202020204" pitchFamily="34" charset="0"/>
                <a:cs typeface="Helvetica" panose="020B0604020202020204" pitchFamily="34" charset="0"/>
              </a:rPr>
              <a:t>đơn giản thôi, thay vì chiên bằng bếp thông thường, các bạn hãy cho bánh phồng vào lò vi sóng, chọn chế độ nhiệt cao nhất của lò và chỉnh thời gian từ 45 giây đến 1 phút tùy theo công suất lò. Rất nhanh chóng, bạn sẽ có ngay món bánh phồng yêu thích nhưng không còn sợ béo vì dầu mỡ nữa!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Các </a:t>
            </a:r>
            <a:r>
              <a:rPr lang="vi-VN" sz="1400">
                <a:latin typeface="Helvetica" panose="020B0604020202020204" pitchFamily="34" charset="0"/>
                <a:cs typeface="Helvetica" panose="020B0604020202020204" pitchFamily="34" charset="0"/>
              </a:rPr>
              <a:t>bạn hãy thường xuyên theo dõi Page của Bích Chi Food để cập nhật thêm nhiều thông tin thú vị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#BanhPhongTom</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646845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3" name="TextBox 2"/>
          <p:cNvSpPr txBox="1"/>
          <p:nvPr/>
        </p:nvSpPr>
        <p:spPr>
          <a:xfrm>
            <a:off x="2915816" y="45156"/>
            <a:ext cx="6048672" cy="4832092"/>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CHO CON BỮA SÁNG NGON LÀNH KHI ĐẾN LỚP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không yên tâm chút nào khi con đến lớp mà chưa ăn sáng? Những bữa ăn ngoài hàng quán không vệ sinh cũng làm bạn lo lắng? Vậy thì vào tuần tới, bạn hãy dậy sớm hơn một tý, nấu một nồi hủ tiếu thật ngon để </a:t>
            </a:r>
            <a:r>
              <a:rPr lang="vi-VN" sz="1400" smtClean="0">
                <a:latin typeface="Helvetica" panose="020B0604020202020204" pitchFamily="34" charset="0"/>
                <a:cs typeface="Helvetica" panose="020B0604020202020204" pitchFamily="34" charset="0"/>
              </a:rPr>
              <a:t>c</a:t>
            </a:r>
            <a:r>
              <a:rPr lang="en-US" sz="1400">
                <a:latin typeface="Helvetica" panose="020B0604020202020204" pitchFamily="34" charset="0"/>
                <a:cs typeface="Helvetica" panose="020B0604020202020204" pitchFamily="34" charset="0"/>
              </a:rPr>
              <a:t>ả</a:t>
            </a:r>
            <a:r>
              <a:rPr lang="vi-VN" sz="1400" smtClean="0">
                <a:latin typeface="Helvetica" panose="020B0604020202020204" pitchFamily="34" charset="0"/>
                <a:cs typeface="Helvetica" panose="020B0604020202020204" pitchFamily="34" charset="0"/>
              </a:rPr>
              <a:t> </a:t>
            </a:r>
            <a:r>
              <a:rPr lang="vi-VN" sz="1400">
                <a:latin typeface="Helvetica" panose="020B0604020202020204" pitchFamily="34" charset="0"/>
                <a:cs typeface="Helvetica" panose="020B0604020202020204" pitchFamily="34" charset="0"/>
              </a:rPr>
              <a:t>nhà có một bữa ăn thật ngon miệng và hợp vệ sinh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Bích </a:t>
            </a:r>
            <a:r>
              <a:rPr lang="vi-VN" sz="1400">
                <a:latin typeface="Helvetica" panose="020B0604020202020204" pitchFamily="34" charset="0"/>
                <a:cs typeface="Helvetica" panose="020B0604020202020204" pitchFamily="34" charset="0"/>
              </a:rPr>
              <a:t>Chi Food có một số lưu ý nhỏ dành cho bạn để món hủ tiếu ngon hơn.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Hủ </a:t>
            </a:r>
            <a:r>
              <a:rPr lang="vi-VN" sz="1400">
                <a:latin typeface="Helvetica" panose="020B0604020202020204" pitchFamily="34" charset="0"/>
                <a:cs typeface="Helvetica" panose="020B0604020202020204" pitchFamily="34" charset="0"/>
              </a:rPr>
              <a:t>tiếu bột lọc Bích Chi Food sẽ mang đến một tô hủ tiếu dai ngon khi vừa chín tới.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Đừng </a:t>
            </a:r>
            <a:r>
              <a:rPr lang="vi-VN" sz="1400">
                <a:latin typeface="Helvetica" panose="020B0604020202020204" pitchFamily="34" charset="0"/>
                <a:cs typeface="Helvetica" panose="020B0604020202020204" pitchFamily="34" charset="0"/>
              </a:rPr>
              <a:t>dùng nồi nước lèo để trụng hủ tiếu vì sẽ làm nước bị chua.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có thể dùng xương gà hoặc sườn heo để ninh nước dùng cho ngọt đậm đà.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nên luộc sơ qua sườn heo để loại bỏ cặn bẩn bên trong, giúp đảm bảo vệ sinh cho món ăn nhé!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smtClean="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Hy </a:t>
            </a:r>
            <a:r>
              <a:rPr lang="vi-VN" sz="1400">
                <a:latin typeface="Helvetica" panose="020B0604020202020204" pitchFamily="34" charset="0"/>
                <a:cs typeface="Helvetica" panose="020B0604020202020204" pitchFamily="34" charset="0"/>
              </a:rPr>
              <a:t>vọng với một số gợi ý, bạn sẽ thực hiện bữa sáng ngon lành cho con đến lớp. Hãy thường xuyên theo dõi Page của Bích Chi Food để cập nhật thêm nhiều thông tin thú vị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#HuTieuBichChi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251520" y="22431"/>
            <a:ext cx="8640960" cy="5016758"/>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CHẢ GIÒ TÔM BẮP - CHÚT BIẾN TẤU THÊM PHẦN NGON MIỆNG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Chả </a:t>
            </a:r>
            <a:r>
              <a:rPr lang="vi-VN" sz="1000">
                <a:latin typeface="Helvetica" panose="020B0604020202020204" pitchFamily="34" charset="0"/>
                <a:cs typeface="Helvetica" panose="020B0604020202020204" pitchFamily="34" charset="0"/>
              </a:rPr>
              <a:t>giò là món ăn quen thuộc với người Việt Nam, để món ngon này thêm phần hấp dẫn, hãy thử làm chả giò tôm bắp cho gia đình của mình thưởng thức nhé! Vị ngọt thanh của tôm cộng với vị giòn của bắp sẽ làm món chả giò hấp dẫn hơn!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Để </a:t>
            </a:r>
            <a:r>
              <a:rPr lang="vi-VN" sz="1000">
                <a:latin typeface="Helvetica" panose="020B0604020202020204" pitchFamily="34" charset="0"/>
                <a:cs typeface="Helvetica" panose="020B0604020202020204" pitchFamily="34" charset="0"/>
              </a:rPr>
              <a:t>thực hiện món ăn này, các bạn cần chuẩn bị: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Bánh </a:t>
            </a:r>
            <a:r>
              <a:rPr lang="vi-VN" sz="1000">
                <a:latin typeface="Helvetica" panose="020B0604020202020204" pitchFamily="34" charset="0"/>
                <a:cs typeface="Helvetica" panose="020B0604020202020204" pitchFamily="34" charset="0"/>
              </a:rPr>
              <a:t>tráng Bích Chi Food: 1 bịch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Tôm </a:t>
            </a:r>
            <a:r>
              <a:rPr lang="vi-VN" sz="1000">
                <a:latin typeface="Helvetica" panose="020B0604020202020204" pitchFamily="34" charset="0"/>
                <a:cs typeface="Helvetica" panose="020B0604020202020204" pitchFamily="34" charset="0"/>
              </a:rPr>
              <a:t>tươi: 200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Bắp </a:t>
            </a:r>
            <a:r>
              <a:rPr lang="vi-VN" sz="1000">
                <a:latin typeface="Helvetica" panose="020B0604020202020204" pitchFamily="34" charset="0"/>
                <a:cs typeface="Helvetica" panose="020B0604020202020204" pitchFamily="34" charset="0"/>
              </a:rPr>
              <a:t>Mỹ: nửa trái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Thịt </a:t>
            </a:r>
            <a:r>
              <a:rPr lang="vi-VN" sz="1000">
                <a:latin typeface="Helvetica" panose="020B0604020202020204" pitchFamily="34" charset="0"/>
                <a:cs typeface="Helvetica" panose="020B0604020202020204" pitchFamily="34" charset="0"/>
              </a:rPr>
              <a:t>băm: 100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củ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Nấm </a:t>
            </a:r>
            <a:r>
              <a:rPr lang="vi-VN" sz="1000">
                <a:latin typeface="Helvetica" panose="020B0604020202020204" pitchFamily="34" charset="0"/>
                <a:cs typeface="Helvetica" panose="020B0604020202020204" pitchFamily="34" charset="0"/>
              </a:rPr>
              <a:t>mèo, hành tím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Các </a:t>
            </a:r>
            <a:r>
              <a:rPr lang="vi-VN" sz="1000">
                <a:latin typeface="Helvetica" panose="020B0604020202020204" pitchFamily="34" charset="0"/>
                <a:cs typeface="Helvetica" panose="020B0604020202020204" pitchFamily="34" charset="0"/>
              </a:rPr>
              <a:t>gia vị cơ bản </a:t>
            </a:r>
            <a:endParaRPr lang="en-US" sz="1000" smtClean="0">
              <a:latin typeface="Helvetica" panose="020B0604020202020204" pitchFamily="34" charset="0"/>
              <a:cs typeface="Helvetica" panose="020B0604020202020204" pitchFamily="34" charset="0"/>
            </a:endParaRPr>
          </a:p>
          <a:p>
            <a:pPr marL="171450" indent="-171450" algn="just">
              <a:buFontTx/>
              <a:buChar char="-"/>
            </a:pPr>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Nào</a:t>
            </a:r>
            <a:r>
              <a:rPr lang="vi-VN" sz="1000">
                <a:latin typeface="Helvetica" panose="020B0604020202020204" pitchFamily="34" charset="0"/>
                <a:cs typeface="Helvetica" panose="020B0604020202020204" pitchFamily="34" charset="0"/>
              </a:rPr>
              <a:t>, bây giờ cùng Bích Chi Food bắt tay vào thực hiện nhé! Sau khi hoàn thành, hãy khoe cho Ad cùng chiêm ngưỡng sản phẩm của bạn với nhé!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#BanhTrangBichChi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CAPTION </a:t>
            </a:r>
            <a:r>
              <a:rPr lang="vi-VN" sz="1000">
                <a:latin typeface="Helvetica" panose="020B0604020202020204" pitchFamily="34" charset="0"/>
                <a:cs typeface="Helvetica" panose="020B0604020202020204" pitchFamily="34" charset="0"/>
              </a:rPr>
              <a:t>TRONG TỪNG HÌNH: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1: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2: Sơ chế nguyên liệu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Đầu </a:t>
            </a:r>
            <a:r>
              <a:rPr lang="vi-VN" sz="1000">
                <a:latin typeface="Helvetica" panose="020B0604020202020204" pitchFamily="34" charset="0"/>
                <a:cs typeface="Helvetica" panose="020B0604020202020204" pitchFamily="34" charset="0"/>
              </a:rPr>
              <a:t>tiên bạn rửa sạch tôm, lột vỏ, bỏ đầu và chỉ lưng. Bắp Mỹ tách lấy hạt. Nấm mèo ngâm với nước ấm</a:t>
            </a:r>
            <a:r>
              <a:rPr lang="vi-VN" sz="1000" smtClean="0">
                <a:latin typeface="Helvetica" panose="020B0604020202020204" pitchFamily="34" charset="0"/>
                <a:cs typeface="Helvetica" panose="020B0604020202020204" pitchFamily="34" charset="0"/>
              </a:rPr>
              <a:t>.</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2: Làm nhân chả giò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Tôm</a:t>
            </a:r>
            <a:r>
              <a:rPr lang="vi-VN" sz="1000">
                <a:latin typeface="Helvetica" panose="020B0604020202020204" pitchFamily="34" charset="0"/>
                <a:cs typeface="Helvetica" panose="020B0604020202020204" pitchFamily="34" charset="0"/>
              </a:rPr>
              <a:t>, nấm mèo, cà rốt, hành tím băm nhỏ trộn cùng bắp và thịt bằm, nêm 1/2 muỗng canh nước mắm, 1/2 muỗng canh hạt nêm, 1/2 muỗng canh tiêu xay, 1 muỗng cà phê đường vào rồi trộn đều, để 10 phút cho ngấm gia vị.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3: Cuốn chả giò bằng bánh tráng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Bích </a:t>
            </a:r>
            <a:r>
              <a:rPr lang="vi-VN" sz="1000">
                <a:latin typeface="Helvetica" panose="020B0604020202020204" pitchFamily="34" charset="0"/>
                <a:cs typeface="Helvetica" panose="020B0604020202020204" pitchFamily="34" charset="0"/>
              </a:rPr>
              <a:t>Chi Cho nhân vào bánh tráng, cuốn lại chặt tay. Tuy nhiên, khi cuốn bạn nên pha một bát nước đường loãng sau đó phết lên các cuộn chả giò, như thế sẽ giúp chả giò giòn, đẹp hơn khi chiên.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4: Chiên chả giò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Sau </a:t>
            </a:r>
            <a:r>
              <a:rPr lang="vi-VN" sz="1000">
                <a:latin typeface="Helvetica" panose="020B0604020202020204" pitchFamily="34" charset="0"/>
                <a:cs typeface="Helvetica" panose="020B0604020202020204" pitchFamily="34" charset="0"/>
              </a:rPr>
              <a:t>khi cuốn hết phần nhân, đem chiên chả giò ở lửa vừa. Đến khi chả giò vàng giòn thì gắp ra cho vào dĩa có lót giấy thấm dầu. Sau đó xếp ra đĩa, có thể trang trí thêm ngò cho đẹp mắt. Chả giò dùng để ăn không hoặc ăn với bún đều ngon miệng.</a:t>
            </a:r>
            <a:endParaRPr lang="en-US"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868249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6</a:t>
            </a:fld>
            <a:endParaRPr lang="en-US" dirty="0"/>
          </a:p>
        </p:txBody>
      </p:sp>
      <p:sp>
        <p:nvSpPr>
          <p:cNvPr id="3" name="TextBox 2"/>
          <p:cNvSpPr txBox="1"/>
          <p:nvPr/>
        </p:nvSpPr>
        <p:spPr>
          <a:xfrm>
            <a:off x="2303240" y="555526"/>
            <a:ext cx="6840760" cy="3539430"/>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BỘT MÈ ĐEN HẠT SEN BÍCH CHI FOOD - TỐI ẤM ÁP CHO CẢ NHÀ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Buổi </a:t>
            </a:r>
            <a:r>
              <a:rPr lang="vi-VN" sz="1400">
                <a:latin typeface="Helvetica" panose="020B0604020202020204" pitchFamily="34" charset="0"/>
                <a:cs typeface="Helvetica" panose="020B0604020202020204" pitchFamily="34" charset="0"/>
              </a:rPr>
              <a:t>tối trước khi đi ngủ, đôi khi bạn sẽ cảm thấy đói bụng. Tuy nhiên, lúc này ăn quá no sẽ không tốt cho cơ thể chút nào. Những lúc thế này, hãy dùng một ly bột mè đen hạt sen của Bích Chi Food nhé! Chỉ cần pha gói bột với nước nóng, cả nhà bạn sẽ có ngay ly bột mè đen thơm ngon, ấm áp để sẵn sàng cho một giấc ngủ ngon.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Bột </a:t>
            </a:r>
            <a:r>
              <a:rPr lang="vi-VN" sz="1400">
                <a:latin typeface="Helvetica" panose="020B0604020202020204" pitchFamily="34" charset="0"/>
                <a:cs typeface="Helvetica" panose="020B0604020202020204" pitchFamily="34" charset="0"/>
              </a:rPr>
              <a:t>mè đen hạt sen của Bích Chi chứa nhiều sắt và vitamin E, giúp bổ sung dinh dưỡng cho cơ thể đồng thời làm da dẻ mịn màng hơn. Bên cạnh đó, với dây chuyền hiện đại, đảm bảo vệ sinh thực phẩm, an toàn cho người sử dụng, bột mè đen hạt sen Bích Chi sẽ là lựa chọn thông minh để chăm sóc chu đáo cho sức khỏe gia đình bạn mỗi ngày.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Cùng </a:t>
            </a:r>
            <a:r>
              <a:rPr lang="vi-VN" sz="1400">
                <a:latin typeface="Helvetica" panose="020B0604020202020204" pitchFamily="34" charset="0"/>
                <a:cs typeface="Helvetica" panose="020B0604020202020204" pitchFamily="34" charset="0"/>
              </a:rPr>
              <a:t>chia sẻ món ăn bổ dưỡng này đến những người thương yêu của bạn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#BotMeDenBichChi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634466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7</a:t>
            </a:fld>
            <a:endParaRPr lang="en-US" dirty="0"/>
          </a:p>
        </p:txBody>
      </p:sp>
      <p:sp>
        <p:nvSpPr>
          <p:cNvPr id="3" name="TextBox 2"/>
          <p:cNvSpPr txBox="1"/>
          <p:nvPr/>
        </p:nvSpPr>
        <p:spPr>
          <a:xfrm>
            <a:off x="2483768" y="123478"/>
            <a:ext cx="6480720" cy="4555093"/>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PHỞ XÀO CHAY CHO RẰM THÁNG 7 </a:t>
            </a:r>
            <a:r>
              <a:rPr lang="en-US" sz="1000" smtClean="0">
                <a:solidFill>
                  <a:srgbClr val="FF0000"/>
                </a:solidFill>
                <a:latin typeface="Helvetica" panose="020B0604020202020204" pitchFamily="34" charset="0"/>
                <a:cs typeface="Helvetica" panose="020B0604020202020204" pitchFamily="34" charset="0"/>
              </a:rPr>
              <a:t>(Đăng trước 25/08)</a:t>
            </a: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Sắp </a:t>
            </a:r>
            <a:r>
              <a:rPr lang="vi-VN" sz="1000">
                <a:latin typeface="Helvetica" panose="020B0604020202020204" pitchFamily="34" charset="0"/>
                <a:cs typeface="Helvetica" panose="020B0604020202020204" pitchFamily="34" charset="0"/>
              </a:rPr>
              <a:t>tới rằm tháng 7 - tháng Vu Lan, Bích Chi Food mang đến cho các bạn công thức món phở xào chay. Với một vài bí quyết nhỏ, gia đình bạn sẽ có một bữa ăn chay lạ </a:t>
            </a:r>
            <a:r>
              <a:rPr lang="vi-VN" sz="1000" smtClean="0">
                <a:latin typeface="Helvetica" panose="020B0604020202020204" pitchFamily="34" charset="0"/>
                <a:cs typeface="Helvetica" panose="020B0604020202020204" pitchFamily="34" charset="0"/>
              </a:rPr>
              <a:t>miệng.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Về </a:t>
            </a:r>
            <a:r>
              <a:rPr lang="vi-VN" sz="1000">
                <a:latin typeface="Helvetica" panose="020B0604020202020204" pitchFamily="34" charset="0"/>
                <a:cs typeface="Helvetica" panose="020B0604020202020204" pitchFamily="34" charset="0"/>
              </a:rPr>
              <a:t>phần nguyên liệu, các bạn cần chuẩn bị: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Vina </a:t>
            </a:r>
            <a:r>
              <a:rPr lang="vi-VN" sz="1000">
                <a:latin typeface="Helvetica" panose="020B0604020202020204" pitchFamily="34" charset="0"/>
                <a:cs typeface="Helvetica" panose="020B0604020202020204" pitchFamily="34" charset="0"/>
              </a:rPr>
              <a:t>Phở Bích Chi: 1 </a:t>
            </a:r>
            <a:r>
              <a:rPr lang="vi-VN" sz="1000" smtClean="0">
                <a:latin typeface="Helvetica" panose="020B0604020202020204" pitchFamily="34" charset="0"/>
                <a:cs typeface="Helvetica" panose="020B0604020202020204" pitchFamily="34" charset="0"/>
              </a:rPr>
              <a:t>gói</a:t>
            </a:r>
            <a:endParaRPr lang="en-US" sz="100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củ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Cải </a:t>
            </a:r>
            <a:r>
              <a:rPr lang="vi-VN" sz="1000">
                <a:latin typeface="Helvetica" panose="020B0604020202020204" pitchFamily="34" charset="0"/>
                <a:cs typeface="Helvetica" panose="020B0604020202020204" pitchFamily="34" charset="0"/>
              </a:rPr>
              <a:t>thìa: 100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Đậu </a:t>
            </a:r>
            <a:r>
              <a:rPr lang="vi-VN" sz="1000">
                <a:latin typeface="Helvetica" panose="020B0604020202020204" pitchFamily="34" charset="0"/>
                <a:cs typeface="Helvetica" panose="020B0604020202020204" pitchFamily="34" charset="0"/>
              </a:rPr>
              <a:t>hũ non: 2 miếng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Me</a:t>
            </a:r>
            <a:r>
              <a:rPr lang="vi-VN" sz="1000">
                <a:latin typeface="Helvetica" panose="020B0604020202020204" pitchFamily="34" charset="0"/>
                <a:cs typeface="Helvetica" panose="020B0604020202020204" pitchFamily="34" charset="0"/>
              </a:rPr>
              <a:t>: 30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Đậu </a:t>
            </a:r>
            <a:r>
              <a:rPr lang="vi-VN" sz="1000">
                <a:latin typeface="Helvetica" panose="020B0604020202020204" pitchFamily="34" charset="0"/>
                <a:cs typeface="Helvetica" panose="020B0604020202020204" pitchFamily="34" charset="0"/>
              </a:rPr>
              <a:t>phộng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Gia </a:t>
            </a:r>
            <a:r>
              <a:rPr lang="vi-VN" sz="1000">
                <a:latin typeface="Helvetica" panose="020B0604020202020204" pitchFamily="34" charset="0"/>
                <a:cs typeface="Helvetica" panose="020B0604020202020204" pitchFamily="34" charset="0"/>
              </a:rPr>
              <a:t>vị: muối, bột ngọt, nước tương </a:t>
            </a:r>
            <a:endParaRPr lang="en-US" sz="1000" smtClean="0">
              <a:latin typeface="Helvetica" panose="020B0604020202020204" pitchFamily="34" charset="0"/>
              <a:cs typeface="Helvetica" panose="020B0604020202020204" pitchFamily="34" charset="0"/>
            </a:endParaRPr>
          </a:p>
          <a:p>
            <a:pPr marL="171450" indent="-171450" algn="just">
              <a:buFontTx/>
              <a:buChar char="-"/>
            </a:pPr>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Cách </a:t>
            </a:r>
            <a:r>
              <a:rPr lang="vi-VN" sz="1000">
                <a:latin typeface="Helvetica" panose="020B0604020202020204" pitchFamily="34" charset="0"/>
                <a:cs typeface="Helvetica" panose="020B0604020202020204" pitchFamily="34" charset="0"/>
              </a:rPr>
              <a:t>thực hiện: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1: Bánh phở chần sơ qua với nước sôi, để ráo nước. Đậu hũ non rửa sạch để nguyên miếng. Cà rốt gọt vỏ, rửa sạch, cắt sợi. Cải thìa rửa sạch với nước, cắt khúc vừa ăn. Me chần với nước ấm, lọc lấy nước cốt me</a:t>
            </a:r>
            <a:r>
              <a:rPr lang="vi-VN" sz="1000" smtClean="0">
                <a:latin typeface="Helvetica" panose="020B0604020202020204" pitchFamily="34" charset="0"/>
                <a:cs typeface="Helvetica" panose="020B0604020202020204" pitchFamily="34" charset="0"/>
              </a:rPr>
              <a:t>.</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2: Làm nóng dầu ăn trong chảo, cho đậu hũ non vào, chiên vàng đều 2 mặt. Sau đó, gắp đậu hũ ra, để ráo dầu, cắt thành miếng nhỏ.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3: Tiếp tục dùng chảo đó, cho cải thìa, cà rốt, đậu hũ non đã chiên, nước cốt me vào, đảo đều (Nước cốt me trong trường hợp này sẽ giúp món phở có vị chua thanh nhẹ, làm giảm độ béo của món ăn). Sau đó nêm gia vị nước tương, muối, bột ngọt cho vừa ăn.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4: Cuối cùng cho bánh phở Bích Chi vào, đảo đều thêm 2 phút. Tắt bếp, cho món ăn ra đĩa, rắc đậu phộng lên và thưởng thức!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Hy </a:t>
            </a:r>
            <a:r>
              <a:rPr lang="vi-VN" sz="1000">
                <a:latin typeface="Helvetica" panose="020B0604020202020204" pitchFamily="34" charset="0"/>
                <a:cs typeface="Helvetica" panose="020B0604020202020204" pitchFamily="34" charset="0"/>
              </a:rPr>
              <a:t>vọng với công thức phở xào chay cùng một vài bí quyết nho nhỏ của Bích Chi sẽ làm bữa ăn ngày rằm này của gia đình bạn phong phú hơn. Sau khi thực hiện, đừng quên chia sẻ thành quả với Bích Chi Food nhé!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#VinaPhoBichChi</a:t>
            </a:r>
            <a:endParaRPr lang="en-US"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623163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8</a:t>
            </a:fld>
            <a:endParaRPr lang="en-US" dirty="0"/>
          </a:p>
        </p:txBody>
      </p:sp>
      <p:sp>
        <p:nvSpPr>
          <p:cNvPr id="3" name="TextBox 2"/>
          <p:cNvSpPr txBox="1"/>
          <p:nvPr/>
        </p:nvSpPr>
        <p:spPr>
          <a:xfrm>
            <a:off x="3203848" y="267494"/>
            <a:ext cx="5724128" cy="3970318"/>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KHI CHỒNG BẠN...NGÁN CƠM?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Vợ </a:t>
            </a:r>
            <a:r>
              <a:rPr lang="vi-VN" sz="1400">
                <a:latin typeface="Helvetica" panose="020B0604020202020204" pitchFamily="34" charset="0"/>
                <a:cs typeface="Helvetica" panose="020B0604020202020204" pitchFamily="34" charset="0"/>
              </a:rPr>
              <a:t>ơi, anh ... ngán cơm rồi!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Anh </a:t>
            </a:r>
            <a:r>
              <a:rPr lang="vi-VN" sz="1400">
                <a:latin typeface="Helvetica" panose="020B0604020202020204" pitchFamily="34" charset="0"/>
                <a:cs typeface="Helvetica" panose="020B0604020202020204" pitchFamily="34" charset="0"/>
              </a:rPr>
              <a:t>ngán cơm? Hừm...OK, ngán cơm thì có món miến ngon em mới làm nè!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Miến </a:t>
            </a:r>
            <a:r>
              <a:rPr lang="vi-VN" sz="1400">
                <a:latin typeface="Helvetica" panose="020B0604020202020204" pitchFamily="34" charset="0"/>
                <a:cs typeface="Helvetica" panose="020B0604020202020204" pitchFamily="34" charset="0"/>
              </a:rPr>
              <a:t>khoai lang Bích Chi có thành phần chính là tinh bột khoai lang được làm với công thức riêng biệt. Sợi miến khi nấu chín luôn giữ được độ dai vừa phải, không bị bở. Với miến khoai lang Bích Chi, bạn có thể chế biến thành nhiều món như miến nấu măng, miến xào, miến trộn lạ miệng hoặc có thể trộn miến vào chả giò để tạo sự mới mẻ cho món ăn.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Từ </a:t>
            </a:r>
            <a:r>
              <a:rPr lang="vi-VN" sz="1400">
                <a:latin typeface="Helvetica" panose="020B0604020202020204" pitchFamily="34" charset="0"/>
                <a:cs typeface="Helvetica" panose="020B0604020202020204" pitchFamily="34" charset="0"/>
              </a:rPr>
              <a:t>nay về sau, khi chồng bạn ngán cơm, yên tâm nhé, vì đã có những món ngon từ Bích Chi Food rồi! Cùng chia sẻ thành quả nấu ăn của bạn cho Ad nhe!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#MienBichChi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541455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9</a:t>
            </a:fld>
            <a:endParaRPr lang="en-US" dirty="0"/>
          </a:p>
        </p:txBody>
      </p:sp>
      <p:sp>
        <p:nvSpPr>
          <p:cNvPr id="3" name="TextBox 2"/>
          <p:cNvSpPr txBox="1"/>
          <p:nvPr/>
        </p:nvSpPr>
        <p:spPr>
          <a:xfrm>
            <a:off x="3131840" y="123478"/>
            <a:ext cx="5724128" cy="4401205"/>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BÍ KÍP CỦA MẸ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Mai </a:t>
            </a:r>
            <a:r>
              <a:rPr lang="vi-VN" sz="1400">
                <a:latin typeface="Helvetica" panose="020B0604020202020204" pitchFamily="34" charset="0"/>
                <a:cs typeface="Helvetica" panose="020B0604020202020204" pitchFamily="34" charset="0"/>
              </a:rPr>
              <a:t>là giỗ nội, từ sáng sớm mẹ đã tất bật chuẩn bị nào là bàn ghế, nào là ly tách, nào đi chợ mua rau củ, thịt cá. Đến tối muộn, mọi thứ đã xong xuôi thì mẹ như nhớ ra cái gì đó, rồi sai thằng Út </a:t>
            </a:r>
            <a:r>
              <a:rPr lang="vi-VN" sz="1400" smtClean="0">
                <a:latin typeface="Helvetica" panose="020B0604020202020204" pitchFamily="34" charset="0"/>
                <a:cs typeface="Helvetica" panose="020B0604020202020204" pitchFamily="34" charset="0"/>
              </a:rPr>
              <a:t>chạy </a:t>
            </a:r>
            <a:r>
              <a:rPr lang="vi-VN" sz="1400">
                <a:latin typeface="Helvetica" panose="020B0604020202020204" pitchFamily="34" charset="0"/>
                <a:cs typeface="Helvetica" panose="020B0604020202020204" pitchFamily="34" charset="0"/>
              </a:rPr>
              <a:t>ra tiệm tạp hóa mua gói bún gạo Bích Chi. Hôm sau, chính tay mẹ nấu nướng tất cả các món ăn để cúng nội và đãi khách.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Chị </a:t>
            </a:r>
            <a:r>
              <a:rPr lang="vi-VN" sz="1400">
                <a:latin typeface="Helvetica" panose="020B0604020202020204" pitchFamily="34" charset="0"/>
                <a:cs typeface="Helvetica" panose="020B0604020202020204" pitchFamily="34" charset="0"/>
              </a:rPr>
              <a:t>Sáu ơi, chị xào bún sao mà ngon dữ? Tui ăn mấy chỗ rồi không có chỗ nào ngon như của chị hết trơn!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Chị </a:t>
            </a:r>
            <a:r>
              <a:rPr lang="vi-VN" sz="1400">
                <a:latin typeface="Helvetica" panose="020B0604020202020204" pitchFamily="34" charset="0"/>
                <a:cs typeface="Helvetica" panose="020B0604020202020204" pitchFamily="34" charset="0"/>
              </a:rPr>
              <a:t>Hai quá khen rồi! Tui có "bí kíp" cho món đó đó chớ!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Bí </a:t>
            </a:r>
            <a:r>
              <a:rPr lang="vi-VN" sz="1400">
                <a:latin typeface="Helvetica" panose="020B0604020202020204" pitchFamily="34" charset="0"/>
                <a:cs typeface="Helvetica" panose="020B0604020202020204" pitchFamily="34" charset="0"/>
              </a:rPr>
              <a:t>kíp gì vậy chị? Bật mí chút cho tui học hỏi với!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Bún </a:t>
            </a:r>
            <a:r>
              <a:rPr lang="vi-VN" sz="1400">
                <a:latin typeface="Helvetica" panose="020B0604020202020204" pitchFamily="34" charset="0"/>
                <a:cs typeface="Helvetica" panose="020B0604020202020204" pitchFamily="34" charset="0"/>
              </a:rPr>
              <a:t>gạo Bích Chi đó chị. Bún gạo của Bích Chi khi trụng rồi xào sẽ không bị bở mà vẫn dai ngon đàng hoàng nha. Bởi vậy, nhà tui toàn xài bún Bích Chi thôi.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Thì </a:t>
            </a:r>
            <a:r>
              <a:rPr lang="vi-VN" sz="1400">
                <a:latin typeface="Helvetica" panose="020B0604020202020204" pitchFamily="34" charset="0"/>
                <a:cs typeface="Helvetica" panose="020B0604020202020204" pitchFamily="34" charset="0"/>
              </a:rPr>
              <a:t>ra, đến tối muộn mà </a:t>
            </a:r>
            <a:r>
              <a:rPr lang="vi-VN" sz="1400" smtClean="0">
                <a:latin typeface="Helvetica" panose="020B0604020202020204" pitchFamily="34" charset="0"/>
                <a:cs typeface="Helvetica" panose="020B0604020202020204" pitchFamily="34" charset="0"/>
              </a:rPr>
              <a:t>m</a:t>
            </a:r>
            <a:r>
              <a:rPr lang="en-US" sz="1400">
                <a:latin typeface="Helvetica" panose="020B0604020202020204" pitchFamily="34" charset="0"/>
                <a:cs typeface="Helvetica" panose="020B0604020202020204" pitchFamily="34" charset="0"/>
              </a:rPr>
              <a:t>ẹ</a:t>
            </a:r>
            <a:r>
              <a:rPr lang="vi-VN" sz="1400" smtClean="0">
                <a:latin typeface="Helvetica" panose="020B0604020202020204" pitchFamily="34" charset="0"/>
                <a:cs typeface="Helvetica" panose="020B0604020202020204" pitchFamily="34" charset="0"/>
              </a:rPr>
              <a:t> </a:t>
            </a:r>
            <a:r>
              <a:rPr lang="vi-VN" sz="1400">
                <a:latin typeface="Helvetica" panose="020B0604020202020204" pitchFamily="34" charset="0"/>
                <a:cs typeface="Helvetica" panose="020B0604020202020204" pitchFamily="34" charset="0"/>
              </a:rPr>
              <a:t>vẫn bắt thằng Út đi mua bún là do bún gạo Bích Chi chính là "bí kíp" hoàn hảo cho món ăn của mẹ!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#BunGaoBichChi #BiKipCuaMe</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8828916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6849</TotalTime>
  <Pages>0</Pages>
  <Words>2210</Words>
  <Characters>0</Characters>
  <Application>Microsoft Office PowerPoint</Application>
  <PresentationFormat>On-screen Show (16:9)</PresentationFormat>
  <Lines>0</Lines>
  <Paragraphs>136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cp:lastModifiedBy>
  <cp:revision>1546</cp:revision>
  <dcterms:modified xsi:type="dcterms:W3CDTF">2018-07-28T07:37:18Z</dcterms:modified>
</cp:coreProperties>
</file>