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6"/>
  </p:notesMasterIdLst>
  <p:handoutMasterIdLst>
    <p:handoutMasterId r:id="rId7"/>
  </p:handoutMasterIdLst>
  <p:sldIdLst>
    <p:sldId id="258" r:id="rId2"/>
    <p:sldId id="455" r:id="rId3"/>
    <p:sldId id="456" r:id="rId4"/>
    <p:sldId id="385" r:id="rId5"/>
  </p:sldIdLst>
  <p:sldSz cx="9144000" cy="5143500" type="screen16x9"/>
  <p:notesSz cx="6858000" cy="9144000"/>
  <p:defaultTextStyle>
    <a:defPPr>
      <a:defRPr lang="en-US"/>
    </a:defPPr>
    <a:lvl1pPr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1pPr>
    <a:lvl2pPr marL="171450"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2pPr>
    <a:lvl3pPr marL="342900"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3pPr>
    <a:lvl4pPr marL="514350"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4pPr>
    <a:lvl5pPr marL="685800"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5pPr>
    <a:lvl6pPr marL="857250" algn="l" defTabSz="171450" rtl="0" eaLnBrk="1" latinLnBrk="0" hangingPunct="1">
      <a:defRPr sz="2100" kern="1200">
        <a:solidFill>
          <a:srgbClr val="000000"/>
        </a:solidFill>
        <a:latin typeface="Gill Sans" charset="0"/>
        <a:ea typeface="ヒラギノ角ゴ ProN W3" charset="0"/>
        <a:cs typeface="ヒラギノ角ゴ ProN W3" charset="0"/>
        <a:sym typeface="Gill Sans" charset="0"/>
      </a:defRPr>
    </a:lvl6pPr>
    <a:lvl7pPr marL="1028700" algn="l" defTabSz="171450" rtl="0" eaLnBrk="1" latinLnBrk="0" hangingPunct="1">
      <a:defRPr sz="2100" kern="1200">
        <a:solidFill>
          <a:srgbClr val="000000"/>
        </a:solidFill>
        <a:latin typeface="Gill Sans" charset="0"/>
        <a:ea typeface="ヒラギノ角ゴ ProN W3" charset="0"/>
        <a:cs typeface="ヒラギノ角ゴ ProN W3" charset="0"/>
        <a:sym typeface="Gill Sans" charset="0"/>
      </a:defRPr>
    </a:lvl7pPr>
    <a:lvl8pPr marL="1200150" algn="l" defTabSz="171450" rtl="0" eaLnBrk="1" latinLnBrk="0" hangingPunct="1">
      <a:defRPr sz="2100" kern="1200">
        <a:solidFill>
          <a:srgbClr val="000000"/>
        </a:solidFill>
        <a:latin typeface="Gill Sans" charset="0"/>
        <a:ea typeface="ヒラギノ角ゴ ProN W3" charset="0"/>
        <a:cs typeface="ヒラギノ角ゴ ProN W3" charset="0"/>
        <a:sym typeface="Gill Sans" charset="0"/>
      </a:defRPr>
    </a:lvl8pPr>
    <a:lvl9pPr marL="1371600" algn="l" defTabSz="171450" rtl="0" eaLnBrk="1" latinLnBrk="0" hangingPunct="1">
      <a:defRPr sz="2100" kern="1200">
        <a:solidFill>
          <a:srgbClr val="000000"/>
        </a:solidFill>
        <a:latin typeface="Gill Sans" charset="0"/>
        <a:ea typeface="ヒラギノ角ゴ ProN W3" charset="0"/>
        <a:cs typeface="ヒラギノ角ゴ ProN W3" charset="0"/>
        <a:sym typeface="Gill Sans"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0000"/>
    <a:srgbClr val="4496FA"/>
    <a:srgbClr val="2E88DA"/>
    <a:srgbClr val="2E2E2E"/>
    <a:srgbClr val="79848F"/>
    <a:srgbClr val="84BAFC"/>
    <a:srgbClr val="2276BF"/>
    <a:srgbClr val="D2D2D2"/>
    <a:srgbClr val="C8C8C8"/>
    <a:srgbClr val="AAAAA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01"/>
    <p:restoredTop sz="97013" autoAdjust="0"/>
  </p:normalViewPr>
  <p:slideViewPr>
    <p:cSldViewPr>
      <p:cViewPr varScale="1">
        <p:scale>
          <a:sx n="90" d="100"/>
          <a:sy n="90" d="100"/>
        </p:scale>
        <p:origin x="702" y="78"/>
      </p:cViewPr>
      <p:guideLst>
        <p:guide orient="horz" pos="1620"/>
        <p:guide pos="2880"/>
      </p:guideLst>
    </p:cSldViewPr>
  </p:slideViewPr>
  <p:notesTextViewPr>
    <p:cViewPr>
      <p:scale>
        <a:sx n="100" d="100"/>
        <a:sy n="100" d="100"/>
      </p:scale>
      <p:origin x="0" y="0"/>
    </p:cViewPr>
  </p:notesTextViewPr>
  <p:notesViewPr>
    <p:cSldViewPr>
      <p:cViewPr varScale="1">
        <p:scale>
          <a:sx n="120" d="100"/>
          <a:sy n="120" d="100"/>
        </p:scale>
        <p:origin x="3896"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F11649D-7942-6D44-A605-D8AD3FFC4148}" type="datetimeFigureOut">
              <a:rPr lang="en-US" smtClean="0"/>
              <a:t>6/12/2018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7A84F7-ED2F-6A49-BFA4-C158FEEE1215}" type="slidenum">
              <a:rPr lang="en-US" smtClean="0"/>
              <a:t>‹#›</a:t>
            </a:fld>
            <a:endParaRPr lang="en-US"/>
          </a:p>
        </p:txBody>
      </p:sp>
    </p:spTree>
    <p:extLst>
      <p:ext uri="{BB962C8B-B14F-4D97-AF65-F5344CB8AC3E}">
        <p14:creationId xmlns:p14="http://schemas.microsoft.com/office/powerpoint/2010/main" val="14692620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85A59D-70F8-D247-82DD-BA5A6D366B3E}" type="datetimeFigureOut">
              <a:rPr lang="en-US" smtClean="0"/>
              <a:t>6/12/2018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A35223-E47F-1946-8A6D-4B121950ACDE}" type="slidenum">
              <a:rPr lang="en-US" smtClean="0"/>
              <a:t>‹#›</a:t>
            </a:fld>
            <a:endParaRPr lang="en-US"/>
          </a:p>
        </p:txBody>
      </p:sp>
    </p:spTree>
    <p:extLst>
      <p:ext uri="{BB962C8B-B14F-4D97-AF65-F5344CB8AC3E}">
        <p14:creationId xmlns:p14="http://schemas.microsoft.com/office/powerpoint/2010/main" val="391965266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ull Blank">
    <p:spTree>
      <p:nvGrpSpPr>
        <p:cNvPr id="1" name=""/>
        <p:cNvGrpSpPr/>
        <p:nvPr/>
      </p:nvGrpSpPr>
      <p:grpSpPr>
        <a:xfrm>
          <a:off x="0" y="0"/>
          <a:ext cx="0" cy="0"/>
          <a:chOff x="0" y="0"/>
          <a:chExt cx="0" cy="0"/>
        </a:xfrm>
      </p:grpSpPr>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Tree>
    <p:extLst>
      <p:ext uri="{BB962C8B-B14F-4D97-AF65-F5344CB8AC3E}">
        <p14:creationId xmlns:p14="http://schemas.microsoft.com/office/powerpoint/2010/main" val="88579963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ide Small Image">
    <p:spTree>
      <p:nvGrpSpPr>
        <p:cNvPr id="1" name=""/>
        <p:cNvGrpSpPr/>
        <p:nvPr/>
      </p:nvGrpSpPr>
      <p:grpSpPr>
        <a:xfrm>
          <a:off x="0" y="0"/>
          <a:ext cx="0" cy="0"/>
          <a:chOff x="0" y="0"/>
          <a:chExt cx="0" cy="0"/>
        </a:xfrm>
      </p:grpSpPr>
      <p:sp>
        <p:nvSpPr>
          <p:cNvPr id="18" name="Picture Placeholder 3"/>
          <p:cNvSpPr>
            <a:spLocks noGrp="1"/>
          </p:cNvSpPr>
          <p:nvPr>
            <p:ph type="pic" sz="quarter" idx="10"/>
          </p:nvPr>
        </p:nvSpPr>
        <p:spPr>
          <a:xfrm>
            <a:off x="1002832" y="2062162"/>
            <a:ext cx="3190345" cy="779009"/>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8322" y="4860096"/>
            <a:ext cx="41619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xmlns="" id="{68A4A53C-267F-4597-8CDB-C332B807D3AD}"/>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167133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quare Small Image">
    <p:spTree>
      <p:nvGrpSpPr>
        <p:cNvPr id="1" name=""/>
        <p:cNvGrpSpPr/>
        <p:nvPr/>
      </p:nvGrpSpPr>
      <p:grpSpPr>
        <a:xfrm>
          <a:off x="0" y="0"/>
          <a:ext cx="0" cy="0"/>
          <a:chOff x="0" y="0"/>
          <a:chExt cx="0" cy="0"/>
        </a:xfrm>
      </p:grpSpPr>
      <p:sp>
        <p:nvSpPr>
          <p:cNvPr id="18" name="Picture Placeholder 3"/>
          <p:cNvSpPr>
            <a:spLocks noGrp="1"/>
          </p:cNvSpPr>
          <p:nvPr>
            <p:ph type="pic" sz="quarter" idx="10"/>
          </p:nvPr>
        </p:nvSpPr>
        <p:spPr>
          <a:xfrm>
            <a:off x="1347788" y="2947987"/>
            <a:ext cx="1347788" cy="134778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xmlns="" id="{AA1B513A-0324-4225-9A11-D385B54DB53D}"/>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83680267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ide small 2">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8322" y="4860096"/>
            <a:ext cx="41619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5" name="Picture Placeholder 3"/>
          <p:cNvSpPr>
            <a:spLocks noGrp="1"/>
          </p:cNvSpPr>
          <p:nvPr>
            <p:ph type="pic" sz="quarter" idx="10"/>
          </p:nvPr>
        </p:nvSpPr>
        <p:spPr>
          <a:xfrm>
            <a:off x="1567543" y="2112160"/>
            <a:ext cx="5897880" cy="1415184"/>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xmlns="" id="{56CB9AC1-FAE0-47EC-9D9D-9D839CB9330F}"/>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786039021"/>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all Image without footer">
    <p:spTree>
      <p:nvGrpSpPr>
        <p:cNvPr id="1" name=""/>
        <p:cNvGrpSpPr/>
        <p:nvPr/>
      </p:nvGrpSpPr>
      <p:grpSpPr>
        <a:xfrm>
          <a:off x="0" y="0"/>
          <a:ext cx="0" cy="0"/>
          <a:chOff x="0" y="0"/>
          <a:chExt cx="0" cy="0"/>
        </a:xfrm>
      </p:grpSpPr>
      <p:sp>
        <p:nvSpPr>
          <p:cNvPr id="18" name="Picture Placeholder 3"/>
          <p:cNvSpPr>
            <a:spLocks noGrp="1"/>
          </p:cNvSpPr>
          <p:nvPr>
            <p:ph type="pic" sz="quarter" idx="10"/>
          </p:nvPr>
        </p:nvSpPr>
        <p:spPr>
          <a:xfrm>
            <a:off x="0" y="0"/>
            <a:ext cx="2895269" cy="5143500"/>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Tree>
    <p:extLst>
      <p:ext uri="{BB962C8B-B14F-4D97-AF65-F5344CB8AC3E}">
        <p14:creationId xmlns:p14="http://schemas.microsoft.com/office/powerpoint/2010/main" val="1764892438"/>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Mocup 1">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8322" y="4860096"/>
            <a:ext cx="41619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5" name="Picture Placeholder 3"/>
          <p:cNvSpPr>
            <a:spLocks noGrp="1"/>
          </p:cNvSpPr>
          <p:nvPr>
            <p:ph type="pic" sz="quarter" idx="10"/>
          </p:nvPr>
        </p:nvSpPr>
        <p:spPr>
          <a:xfrm>
            <a:off x="1760158" y="627534"/>
            <a:ext cx="5620154" cy="2858787"/>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xmlns="" id="{9D066BEC-D051-406D-A104-EA16B33785D3}"/>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73506518"/>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 Small Image">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33312" y="4860096"/>
            <a:ext cx="38621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5" name="Picture Placeholder 3"/>
          <p:cNvSpPr>
            <a:spLocks noGrp="1"/>
          </p:cNvSpPr>
          <p:nvPr>
            <p:ph type="pic" sz="quarter" idx="10"/>
          </p:nvPr>
        </p:nvSpPr>
        <p:spPr>
          <a:xfrm>
            <a:off x="3810000" y="1824039"/>
            <a:ext cx="1199886" cy="677466"/>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8" name="Picture Placeholder 3"/>
          <p:cNvSpPr>
            <a:spLocks noGrp="1"/>
          </p:cNvSpPr>
          <p:nvPr>
            <p:ph type="pic" sz="quarter" idx="14"/>
          </p:nvPr>
        </p:nvSpPr>
        <p:spPr>
          <a:xfrm>
            <a:off x="5382567" y="1824039"/>
            <a:ext cx="1199886" cy="677466"/>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6" name="Picture Placeholder 3"/>
          <p:cNvSpPr>
            <a:spLocks noGrp="1"/>
          </p:cNvSpPr>
          <p:nvPr>
            <p:ph type="pic" sz="quarter" idx="15"/>
          </p:nvPr>
        </p:nvSpPr>
        <p:spPr>
          <a:xfrm>
            <a:off x="6960158" y="1824039"/>
            <a:ext cx="1199886" cy="677466"/>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6" name="Picture 15">
            <a:extLst>
              <a:ext uri="{FF2B5EF4-FFF2-40B4-BE49-F238E27FC236}">
                <a16:creationId xmlns:a16="http://schemas.microsoft.com/office/drawing/2014/main" xmlns="" id="{E2F9C190-5752-4EBD-AFAE-CBF356EBECF1}"/>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222343444"/>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Mocup Img">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5" name="Picture Placeholder 3"/>
          <p:cNvSpPr>
            <a:spLocks noGrp="1"/>
          </p:cNvSpPr>
          <p:nvPr>
            <p:ph type="pic" sz="quarter" idx="10"/>
          </p:nvPr>
        </p:nvSpPr>
        <p:spPr>
          <a:xfrm>
            <a:off x="1230351" y="839449"/>
            <a:ext cx="2575906" cy="3726786"/>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xmlns="" id="{3AD11A05-EC24-434B-9FE6-6185A5ECDF60}"/>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915664225"/>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uple Img Mockup">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5" name="Picture Placeholder 3"/>
          <p:cNvSpPr>
            <a:spLocks noGrp="1"/>
          </p:cNvSpPr>
          <p:nvPr>
            <p:ph type="pic" sz="quarter" idx="10"/>
          </p:nvPr>
        </p:nvSpPr>
        <p:spPr>
          <a:xfrm>
            <a:off x="2644367" y="2000250"/>
            <a:ext cx="1651408" cy="1647825"/>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7" name="Picture Placeholder 3"/>
          <p:cNvSpPr>
            <a:spLocks noGrp="1"/>
          </p:cNvSpPr>
          <p:nvPr>
            <p:ph type="pic" sz="quarter" idx="14"/>
          </p:nvPr>
        </p:nvSpPr>
        <p:spPr>
          <a:xfrm>
            <a:off x="2644367" y="661392"/>
            <a:ext cx="992386" cy="1337765"/>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a:extLst>
              <a:ext uri="{FF2B5EF4-FFF2-40B4-BE49-F238E27FC236}">
                <a16:creationId xmlns:a16="http://schemas.microsoft.com/office/drawing/2014/main" xmlns="" id="{1E08EB37-12A2-4073-B00B-1FA8CE8A8CBF}"/>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542537541"/>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ustom Mockup 2">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7" name="Picture Placeholder 3"/>
          <p:cNvSpPr>
            <a:spLocks noGrp="1"/>
          </p:cNvSpPr>
          <p:nvPr>
            <p:ph type="pic" sz="quarter" idx="14"/>
          </p:nvPr>
        </p:nvSpPr>
        <p:spPr>
          <a:xfrm>
            <a:off x="3036513" y="699543"/>
            <a:ext cx="3855420" cy="2607926"/>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xmlns="" id="{09F9338D-AACD-498F-AE24-824AF4CF6F19}"/>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602297893"/>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uple Mockup Img">
    <p:spTree>
      <p:nvGrpSpPr>
        <p:cNvPr id="1" name=""/>
        <p:cNvGrpSpPr/>
        <p:nvPr/>
      </p:nvGrpSpPr>
      <p:grpSpPr>
        <a:xfrm>
          <a:off x="0" y="0"/>
          <a:ext cx="0" cy="0"/>
          <a:chOff x="0" y="0"/>
          <a:chExt cx="0" cy="0"/>
        </a:xfrm>
      </p:grpSpPr>
      <p:sp>
        <p:nvSpPr>
          <p:cNvPr id="16" name="Picture Placeholder 3"/>
          <p:cNvSpPr>
            <a:spLocks noGrp="1"/>
          </p:cNvSpPr>
          <p:nvPr>
            <p:ph type="pic" sz="quarter" idx="10"/>
          </p:nvPr>
        </p:nvSpPr>
        <p:spPr>
          <a:xfrm>
            <a:off x="1888760" y="1183034"/>
            <a:ext cx="5381469" cy="1291273"/>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33312" y="4860096"/>
            <a:ext cx="38621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7" name="Picture Placeholder 3"/>
          <p:cNvSpPr>
            <a:spLocks noGrp="1"/>
          </p:cNvSpPr>
          <p:nvPr>
            <p:ph type="pic" sz="quarter" idx="14"/>
          </p:nvPr>
        </p:nvSpPr>
        <p:spPr>
          <a:xfrm>
            <a:off x="5276538" y="1761343"/>
            <a:ext cx="2449186" cy="1851287"/>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a:extLst>
              <a:ext uri="{FF2B5EF4-FFF2-40B4-BE49-F238E27FC236}">
                <a16:creationId xmlns:a16="http://schemas.microsoft.com/office/drawing/2014/main" xmlns="" id="{4C2B567B-FCB9-4A13-A818-600F52BEA800}"/>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82678291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with all footer">
    <p:spTree>
      <p:nvGrpSpPr>
        <p:cNvPr id="1" name=""/>
        <p:cNvGrpSpPr/>
        <p:nvPr/>
      </p:nvGrpSpPr>
      <p:grpSpPr>
        <a:xfrm>
          <a:off x="0" y="0"/>
          <a:ext cx="0" cy="0"/>
          <a:chOff x="0" y="0"/>
          <a:chExt cx="0" cy="0"/>
        </a:xfrm>
      </p:grpSpPr>
      <p:sp>
        <p:nvSpPr>
          <p:cNvPr id="17" name="Rectangle 17">
            <a:extLst>
              <a:ext uri="{FF2B5EF4-FFF2-40B4-BE49-F238E27FC236}">
                <a16:creationId xmlns:a16="http://schemas.microsoft.com/office/drawing/2014/main" xmlns="" id="{2D95BA69-F294-489A-A5E3-9EB17BCBAA5E}"/>
              </a:ext>
            </a:extLst>
          </p:cNvPr>
          <p:cNvSpPr>
            <a:spLocks/>
          </p:cNvSpPr>
          <p:nvPr userDrawn="1"/>
        </p:nvSpPr>
        <p:spPr bwMode="auto">
          <a:xfrm rot="10800000" flipH="1">
            <a:off x="1" y="4844526"/>
            <a:ext cx="9147586" cy="297628"/>
          </a:xfrm>
          <a:prstGeom prst="rect">
            <a:avLst/>
          </a:prstGeom>
          <a:solidFill>
            <a:srgbClr val="D2D2D2">
              <a:alpha val="89804"/>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33312" y="4860096"/>
            <a:ext cx="38621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pic>
        <p:nvPicPr>
          <p:cNvPr id="4" name="Picture 3">
            <a:extLst>
              <a:ext uri="{FF2B5EF4-FFF2-40B4-BE49-F238E27FC236}">
                <a16:creationId xmlns:a16="http://schemas.microsoft.com/office/drawing/2014/main" xmlns="" id="{29454930-4B41-4A0B-958B-2BF8FB9916A2}"/>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3373428654"/>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ustom Mockup 3">
    <p:spTree>
      <p:nvGrpSpPr>
        <p:cNvPr id="1" name=""/>
        <p:cNvGrpSpPr/>
        <p:nvPr/>
      </p:nvGrpSpPr>
      <p:grpSpPr>
        <a:xfrm>
          <a:off x="0" y="0"/>
          <a:ext cx="0" cy="0"/>
          <a:chOff x="0" y="0"/>
          <a:chExt cx="0" cy="0"/>
        </a:xfrm>
      </p:grpSpPr>
      <p:sp>
        <p:nvSpPr>
          <p:cNvPr id="16" name="Picture Placeholder 3"/>
          <p:cNvSpPr>
            <a:spLocks noGrp="1"/>
          </p:cNvSpPr>
          <p:nvPr>
            <p:ph type="pic" sz="quarter" idx="10"/>
          </p:nvPr>
        </p:nvSpPr>
        <p:spPr>
          <a:xfrm>
            <a:off x="3335312" y="571804"/>
            <a:ext cx="3357796" cy="2763507"/>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33312" y="4860096"/>
            <a:ext cx="38621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xmlns="" id="{4883257F-E28D-4923-AC4F-1456B0358699}"/>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475122431"/>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mall Couple Img">
    <p:spTree>
      <p:nvGrpSpPr>
        <p:cNvPr id="1" name=""/>
        <p:cNvGrpSpPr/>
        <p:nvPr/>
      </p:nvGrpSpPr>
      <p:grpSpPr>
        <a:xfrm>
          <a:off x="0" y="0"/>
          <a:ext cx="0" cy="0"/>
          <a:chOff x="0" y="0"/>
          <a:chExt cx="0" cy="0"/>
        </a:xfrm>
      </p:grpSpPr>
      <p:sp>
        <p:nvSpPr>
          <p:cNvPr id="16" name="Picture Placeholder 3"/>
          <p:cNvSpPr>
            <a:spLocks noGrp="1"/>
          </p:cNvSpPr>
          <p:nvPr>
            <p:ph type="pic" sz="quarter" idx="10"/>
          </p:nvPr>
        </p:nvSpPr>
        <p:spPr>
          <a:xfrm>
            <a:off x="2145770" y="1014413"/>
            <a:ext cx="1961535" cy="1106695"/>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7" name="Picture Placeholder 3"/>
          <p:cNvSpPr>
            <a:spLocks noGrp="1"/>
          </p:cNvSpPr>
          <p:nvPr>
            <p:ph type="pic" sz="quarter" idx="14"/>
          </p:nvPr>
        </p:nvSpPr>
        <p:spPr>
          <a:xfrm>
            <a:off x="2434829" y="1689350"/>
            <a:ext cx="1335198" cy="1121306"/>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a:extLst>
              <a:ext uri="{FF2B5EF4-FFF2-40B4-BE49-F238E27FC236}">
                <a16:creationId xmlns:a16="http://schemas.microsoft.com/office/drawing/2014/main" xmlns="" id="{88DBAF59-F1C8-4FF2-8429-22BD955F3B85}"/>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694860591"/>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Wide Img Big">
    <p:spTree>
      <p:nvGrpSpPr>
        <p:cNvPr id="1" name=""/>
        <p:cNvGrpSpPr/>
        <p:nvPr/>
      </p:nvGrpSpPr>
      <p:grpSpPr>
        <a:xfrm>
          <a:off x="0" y="0"/>
          <a:ext cx="0" cy="0"/>
          <a:chOff x="0" y="0"/>
          <a:chExt cx="0" cy="0"/>
        </a:xfrm>
      </p:grpSpPr>
      <p:sp>
        <p:nvSpPr>
          <p:cNvPr id="16" name="Picture Placeholder 3"/>
          <p:cNvSpPr>
            <a:spLocks noGrp="1"/>
          </p:cNvSpPr>
          <p:nvPr>
            <p:ph type="pic" sz="quarter" idx="10"/>
          </p:nvPr>
        </p:nvSpPr>
        <p:spPr>
          <a:xfrm>
            <a:off x="1004031" y="1645694"/>
            <a:ext cx="7166543" cy="171959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8322" y="4860096"/>
            <a:ext cx="41619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xmlns="" id="{DC07F127-35EF-49AA-A384-505D7F49F31D}"/>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942024561"/>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quare Img 3">
    <p:spTree>
      <p:nvGrpSpPr>
        <p:cNvPr id="1" name=""/>
        <p:cNvGrpSpPr/>
        <p:nvPr/>
      </p:nvGrpSpPr>
      <p:grpSpPr>
        <a:xfrm>
          <a:off x="0" y="0"/>
          <a:ext cx="0" cy="0"/>
          <a:chOff x="0" y="0"/>
          <a:chExt cx="0" cy="0"/>
        </a:xfrm>
      </p:grpSpPr>
      <p:sp>
        <p:nvSpPr>
          <p:cNvPr id="16" name="Picture Placeholder 3"/>
          <p:cNvSpPr>
            <a:spLocks noGrp="1"/>
          </p:cNvSpPr>
          <p:nvPr>
            <p:ph type="pic" sz="quarter" idx="10"/>
          </p:nvPr>
        </p:nvSpPr>
        <p:spPr>
          <a:xfrm>
            <a:off x="1859424" y="904875"/>
            <a:ext cx="1985554" cy="1980732"/>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xmlns="" id="{BEAFABD3-E72E-4E2A-8DD5-854AAF97ACAD}"/>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807444981"/>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Small Middle Img">
    <p:spTree>
      <p:nvGrpSpPr>
        <p:cNvPr id="1" name=""/>
        <p:cNvGrpSpPr/>
        <p:nvPr/>
      </p:nvGrpSpPr>
      <p:grpSpPr>
        <a:xfrm>
          <a:off x="0" y="0"/>
          <a:ext cx="0" cy="0"/>
          <a:chOff x="0" y="0"/>
          <a:chExt cx="0" cy="0"/>
        </a:xfrm>
      </p:grpSpPr>
      <p:sp>
        <p:nvSpPr>
          <p:cNvPr id="16" name="Picture Placeholder 3"/>
          <p:cNvSpPr>
            <a:spLocks noGrp="1"/>
          </p:cNvSpPr>
          <p:nvPr>
            <p:ph type="pic" sz="quarter" idx="10"/>
          </p:nvPr>
        </p:nvSpPr>
        <p:spPr>
          <a:xfrm>
            <a:off x="3314700" y="1466850"/>
            <a:ext cx="1619250" cy="161531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xmlns="" id="{F4EED913-3F85-438A-8464-B1B9E091BEAA}"/>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499429649"/>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ortfolio 1">
    <p:spTree>
      <p:nvGrpSpPr>
        <p:cNvPr id="1" name=""/>
        <p:cNvGrpSpPr/>
        <p:nvPr/>
      </p:nvGrpSpPr>
      <p:grpSpPr>
        <a:xfrm>
          <a:off x="0" y="0"/>
          <a:ext cx="0" cy="0"/>
          <a:chOff x="0" y="0"/>
          <a:chExt cx="0" cy="0"/>
        </a:xfrm>
      </p:grpSpPr>
      <p:sp>
        <p:nvSpPr>
          <p:cNvPr id="16" name="Picture Placeholder 3"/>
          <p:cNvSpPr>
            <a:spLocks noGrp="1"/>
          </p:cNvSpPr>
          <p:nvPr>
            <p:ph type="pic" sz="quarter" idx="10"/>
          </p:nvPr>
        </p:nvSpPr>
        <p:spPr>
          <a:xfrm>
            <a:off x="1462087" y="1843352"/>
            <a:ext cx="1443633" cy="256645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26" name="Picture Placeholder 3"/>
          <p:cNvSpPr>
            <a:spLocks noGrp="1"/>
          </p:cNvSpPr>
          <p:nvPr>
            <p:ph type="pic" sz="quarter" idx="14"/>
          </p:nvPr>
        </p:nvSpPr>
        <p:spPr>
          <a:xfrm>
            <a:off x="3116364" y="1843352"/>
            <a:ext cx="1443633" cy="256645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7" name="Picture Placeholder 3"/>
          <p:cNvSpPr>
            <a:spLocks noGrp="1"/>
          </p:cNvSpPr>
          <p:nvPr>
            <p:ph type="pic" sz="quarter" idx="15"/>
          </p:nvPr>
        </p:nvSpPr>
        <p:spPr>
          <a:xfrm>
            <a:off x="4783068" y="1843352"/>
            <a:ext cx="1443633" cy="256645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8" name="Picture Placeholder 3"/>
          <p:cNvSpPr>
            <a:spLocks noGrp="1"/>
          </p:cNvSpPr>
          <p:nvPr>
            <p:ph type="pic" sz="quarter" idx="16"/>
          </p:nvPr>
        </p:nvSpPr>
        <p:spPr>
          <a:xfrm>
            <a:off x="6437345" y="1843352"/>
            <a:ext cx="1443633" cy="256645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7" name="Picture 16">
            <a:extLst>
              <a:ext uri="{FF2B5EF4-FFF2-40B4-BE49-F238E27FC236}">
                <a16:creationId xmlns:a16="http://schemas.microsoft.com/office/drawing/2014/main" xmlns="" id="{29940954-1370-4340-8AC9-D339733CFBBF}"/>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50365223"/>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ortfolio 2">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8322" y="4860096"/>
            <a:ext cx="41619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26" name="Picture Placeholder 3"/>
          <p:cNvSpPr>
            <a:spLocks noGrp="1"/>
          </p:cNvSpPr>
          <p:nvPr>
            <p:ph type="pic" sz="quarter" idx="14"/>
          </p:nvPr>
        </p:nvSpPr>
        <p:spPr>
          <a:xfrm>
            <a:off x="1137906" y="1870051"/>
            <a:ext cx="2185459" cy="1230913"/>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1" name="Picture Placeholder 3"/>
          <p:cNvSpPr>
            <a:spLocks noGrp="1"/>
          </p:cNvSpPr>
          <p:nvPr>
            <p:ph type="pic" sz="quarter" idx="15"/>
          </p:nvPr>
        </p:nvSpPr>
        <p:spPr>
          <a:xfrm>
            <a:off x="4640831" y="1870051"/>
            <a:ext cx="2185459" cy="1230913"/>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2" name="Picture Placeholder 3"/>
          <p:cNvSpPr>
            <a:spLocks noGrp="1"/>
          </p:cNvSpPr>
          <p:nvPr>
            <p:ph type="pic" sz="quarter" idx="16"/>
          </p:nvPr>
        </p:nvSpPr>
        <p:spPr>
          <a:xfrm>
            <a:off x="2324100" y="3252806"/>
            <a:ext cx="2185459" cy="1230913"/>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3" name="Picture Placeholder 3"/>
          <p:cNvSpPr>
            <a:spLocks noGrp="1"/>
          </p:cNvSpPr>
          <p:nvPr>
            <p:ph type="pic" sz="quarter" idx="17"/>
          </p:nvPr>
        </p:nvSpPr>
        <p:spPr>
          <a:xfrm>
            <a:off x="5822476" y="3252806"/>
            <a:ext cx="2185459" cy="1230913"/>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6" name="Picture 15">
            <a:extLst>
              <a:ext uri="{FF2B5EF4-FFF2-40B4-BE49-F238E27FC236}">
                <a16:creationId xmlns:a16="http://schemas.microsoft.com/office/drawing/2014/main" xmlns="" id="{85EB8651-E37E-4C5D-B7A2-AC46FA5DB3D8}"/>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437951605"/>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ortfolio 3">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8322" y="4860096"/>
            <a:ext cx="41619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26" name="Picture Placeholder 3"/>
          <p:cNvSpPr>
            <a:spLocks noGrp="1"/>
          </p:cNvSpPr>
          <p:nvPr>
            <p:ph type="pic" sz="quarter" idx="14"/>
          </p:nvPr>
        </p:nvSpPr>
        <p:spPr>
          <a:xfrm>
            <a:off x="4167188" y="1390915"/>
            <a:ext cx="1700808" cy="302365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xmlns="" id="{CC44A2F9-1A64-4884-BEC1-63A71C290C25}"/>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322569755"/>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ocial Page">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26" name="Picture Placeholder 3"/>
          <p:cNvSpPr>
            <a:spLocks noGrp="1"/>
          </p:cNvSpPr>
          <p:nvPr>
            <p:ph type="pic" sz="quarter" idx="14"/>
          </p:nvPr>
        </p:nvSpPr>
        <p:spPr>
          <a:xfrm>
            <a:off x="2184201" y="2223492"/>
            <a:ext cx="5715389" cy="1385982"/>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xmlns="" id="{CACE3B71-1E6F-41D0-8FCC-5ACDC75B9470}"/>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580268399"/>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ward page">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7" name="Picture Placeholder 3"/>
          <p:cNvSpPr>
            <a:spLocks noGrp="1"/>
          </p:cNvSpPr>
          <p:nvPr>
            <p:ph type="pic" sz="quarter" idx="14"/>
          </p:nvPr>
        </p:nvSpPr>
        <p:spPr>
          <a:xfrm>
            <a:off x="908704" y="2048806"/>
            <a:ext cx="854984" cy="1777564"/>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8" name="Picture Placeholder 3"/>
          <p:cNvSpPr>
            <a:spLocks noGrp="1"/>
          </p:cNvSpPr>
          <p:nvPr>
            <p:ph type="pic" sz="quarter" idx="15"/>
          </p:nvPr>
        </p:nvSpPr>
        <p:spPr>
          <a:xfrm>
            <a:off x="3521276" y="2241312"/>
            <a:ext cx="854984" cy="1777564"/>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7" name="Picture Placeholder 3"/>
          <p:cNvSpPr>
            <a:spLocks noGrp="1"/>
          </p:cNvSpPr>
          <p:nvPr>
            <p:ph type="pic" sz="quarter" idx="16"/>
          </p:nvPr>
        </p:nvSpPr>
        <p:spPr>
          <a:xfrm>
            <a:off x="6051345" y="2578196"/>
            <a:ext cx="854984" cy="1777564"/>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5" name="Picture 14">
            <a:extLst>
              <a:ext uri="{FF2B5EF4-FFF2-40B4-BE49-F238E27FC236}">
                <a16:creationId xmlns:a16="http://schemas.microsoft.com/office/drawing/2014/main" xmlns="" id="{0E7C4069-854A-426D-9877-5BC3FCDC3773}"/>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06348505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Full Image without footer">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9144000" cy="5143500"/>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0" name="Footer Placeholder 3"/>
          <p:cNvSpPr>
            <a:spLocks noGrp="1"/>
          </p:cNvSpPr>
          <p:nvPr>
            <p:ph type="ftr" sz="quarter" idx="3"/>
          </p:nvPr>
        </p:nvSpPr>
        <p:spPr>
          <a:xfrm>
            <a:off x="2703380" y="4881348"/>
            <a:ext cx="3740828" cy="194274"/>
          </a:xfrm>
          <a:prstGeom prst="rect">
            <a:avLst/>
          </a:prstGeom>
        </p:spPr>
        <p:txBody>
          <a:bodyPr vert="horz" lIns="91440" tIns="45720" rIns="91440" bIns="45720" rtlCol="0" anchor="ctr"/>
          <a:lstStyle>
            <a:lvl1pPr algn="ctr">
              <a:defRPr sz="800" b="0" i="0">
                <a:solidFill>
                  <a:schemeClr val="tx1">
                    <a:alpha val="50000"/>
                  </a:schemeClr>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Tree>
    <p:extLst>
      <p:ext uri="{BB962C8B-B14F-4D97-AF65-F5344CB8AC3E}">
        <p14:creationId xmlns:p14="http://schemas.microsoft.com/office/powerpoint/2010/main" val="1960709859"/>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Award page">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8322" y="4860096"/>
            <a:ext cx="41619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7" name="Picture Placeholder 3"/>
          <p:cNvSpPr>
            <a:spLocks noGrp="1"/>
          </p:cNvSpPr>
          <p:nvPr>
            <p:ph type="pic" sz="quarter" idx="14"/>
          </p:nvPr>
        </p:nvSpPr>
        <p:spPr>
          <a:xfrm>
            <a:off x="1013483" y="1514475"/>
            <a:ext cx="7124178" cy="1733550"/>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xmlns="" id="{30C6490D-8EE5-4EC5-B557-0BDEC84E99DF}"/>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578467455"/>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Right 2 Image">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7" name="Picture Placeholder 3"/>
          <p:cNvSpPr>
            <a:spLocks noGrp="1"/>
          </p:cNvSpPr>
          <p:nvPr>
            <p:ph type="pic" sz="quarter" idx="14"/>
          </p:nvPr>
        </p:nvSpPr>
        <p:spPr>
          <a:xfrm>
            <a:off x="3888878" y="1583829"/>
            <a:ext cx="2626598" cy="1975771"/>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6" name="Picture Placeholder 3"/>
          <p:cNvSpPr>
            <a:spLocks noGrp="1"/>
          </p:cNvSpPr>
          <p:nvPr>
            <p:ph type="pic" sz="quarter" idx="15"/>
          </p:nvPr>
        </p:nvSpPr>
        <p:spPr>
          <a:xfrm>
            <a:off x="6518902" y="1583829"/>
            <a:ext cx="2626598" cy="1975771"/>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a:extLst>
              <a:ext uri="{FF2B5EF4-FFF2-40B4-BE49-F238E27FC236}">
                <a16:creationId xmlns:a16="http://schemas.microsoft.com/office/drawing/2014/main" xmlns="" id="{38F829F7-0387-4ED5-A13D-1C700E70B8ED}"/>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326247643"/>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alf BG &amp; Man Img">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6" name="Picture Placeholder 3"/>
          <p:cNvSpPr>
            <a:spLocks noGrp="1"/>
          </p:cNvSpPr>
          <p:nvPr>
            <p:ph type="pic" sz="quarter" idx="15"/>
          </p:nvPr>
        </p:nvSpPr>
        <p:spPr>
          <a:xfrm>
            <a:off x="-7494" y="1839591"/>
            <a:ext cx="9151494" cy="2177773"/>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6" name="Picture Placeholder 3"/>
          <p:cNvSpPr>
            <a:spLocks noGrp="1"/>
          </p:cNvSpPr>
          <p:nvPr>
            <p:ph type="pic" sz="quarter" idx="16"/>
          </p:nvPr>
        </p:nvSpPr>
        <p:spPr>
          <a:xfrm>
            <a:off x="3417756" y="472190"/>
            <a:ext cx="2306371" cy="3545174"/>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a:extLst>
              <a:ext uri="{FF2B5EF4-FFF2-40B4-BE49-F238E27FC236}">
                <a16:creationId xmlns:a16="http://schemas.microsoft.com/office/drawing/2014/main" xmlns="" id="{EA1E2D2B-AE16-4776-A9AB-ECCAB9287842}"/>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522971726"/>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Generic 3">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6" name="Picture Placeholder 3"/>
          <p:cNvSpPr>
            <a:spLocks noGrp="1"/>
          </p:cNvSpPr>
          <p:nvPr>
            <p:ph type="pic" sz="quarter" idx="15"/>
          </p:nvPr>
        </p:nvSpPr>
        <p:spPr>
          <a:xfrm>
            <a:off x="2730066" y="2259720"/>
            <a:ext cx="3678293" cy="2068785"/>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xmlns="" id="{516ACFFB-B289-4F9C-8E3A-32C7F7C46769}"/>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241315329"/>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Vector Group Mockup">
    <p:spTree>
      <p:nvGrpSpPr>
        <p:cNvPr id="1" name=""/>
        <p:cNvGrpSpPr/>
        <p:nvPr/>
      </p:nvGrpSpPr>
      <p:grpSpPr>
        <a:xfrm>
          <a:off x="0" y="0"/>
          <a:ext cx="0" cy="0"/>
          <a:chOff x="0" y="0"/>
          <a:chExt cx="0" cy="0"/>
        </a:xfrm>
      </p:grpSpPr>
      <p:sp>
        <p:nvSpPr>
          <p:cNvPr id="16" name="Picture Placeholder 3"/>
          <p:cNvSpPr>
            <a:spLocks noGrp="1"/>
          </p:cNvSpPr>
          <p:nvPr>
            <p:ph type="pic" sz="quarter" idx="15"/>
          </p:nvPr>
        </p:nvSpPr>
        <p:spPr>
          <a:xfrm>
            <a:off x="2836279" y="2723525"/>
            <a:ext cx="2996789" cy="1687701"/>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04" name="Picture Placeholder 3"/>
          <p:cNvSpPr>
            <a:spLocks noGrp="1"/>
          </p:cNvSpPr>
          <p:nvPr>
            <p:ph type="pic" sz="quarter" idx="16"/>
          </p:nvPr>
        </p:nvSpPr>
        <p:spPr>
          <a:xfrm>
            <a:off x="1641502" y="4243827"/>
            <a:ext cx="1860349" cy="890881"/>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05" name="Picture Placeholder 3"/>
          <p:cNvSpPr>
            <a:spLocks noGrp="1"/>
          </p:cNvSpPr>
          <p:nvPr>
            <p:ph type="pic" sz="quarter" idx="17"/>
          </p:nvPr>
        </p:nvSpPr>
        <p:spPr>
          <a:xfrm>
            <a:off x="5753165" y="4146380"/>
            <a:ext cx="1376405" cy="1006574"/>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06" name="Picture Placeholder 3"/>
          <p:cNvSpPr>
            <a:spLocks noGrp="1"/>
          </p:cNvSpPr>
          <p:nvPr>
            <p:ph type="pic" sz="quarter" idx="18"/>
          </p:nvPr>
        </p:nvSpPr>
        <p:spPr>
          <a:xfrm>
            <a:off x="5131041" y="4469441"/>
            <a:ext cx="595992" cy="67663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Tree>
    <p:extLst>
      <p:ext uri="{BB962C8B-B14F-4D97-AF65-F5344CB8AC3E}">
        <p14:creationId xmlns:p14="http://schemas.microsoft.com/office/powerpoint/2010/main" val="1631418417"/>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Generic 4">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6" name="Picture Placeholder 3"/>
          <p:cNvSpPr>
            <a:spLocks noGrp="1"/>
          </p:cNvSpPr>
          <p:nvPr>
            <p:ph type="pic" sz="quarter" idx="15"/>
          </p:nvPr>
        </p:nvSpPr>
        <p:spPr>
          <a:xfrm>
            <a:off x="535459" y="1721679"/>
            <a:ext cx="2792627" cy="2678129"/>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xmlns="" id="{11D47A13-8033-4192-981D-469E56683B73}"/>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92819519"/>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Generic 5">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6" name="Picture Placeholder 3"/>
          <p:cNvSpPr>
            <a:spLocks noGrp="1"/>
          </p:cNvSpPr>
          <p:nvPr>
            <p:ph type="pic" sz="quarter" idx="15"/>
          </p:nvPr>
        </p:nvSpPr>
        <p:spPr>
          <a:xfrm>
            <a:off x="1" y="1369732"/>
            <a:ext cx="9147585" cy="3472055"/>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xmlns="" id="{89E57289-8953-4BD2-B0A6-176A7D2BEC50}"/>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88830878"/>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6" name="Picture Placeholder 3"/>
          <p:cNvSpPr>
            <a:spLocks noGrp="1"/>
          </p:cNvSpPr>
          <p:nvPr>
            <p:ph type="pic" sz="quarter" idx="15"/>
          </p:nvPr>
        </p:nvSpPr>
        <p:spPr>
          <a:xfrm>
            <a:off x="2896307" y="3413760"/>
            <a:ext cx="1218493" cy="1219200"/>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xmlns="" id="{60DA55F8-FDEF-40DC-AAE4-59AFCE27EFA1}"/>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162088421"/>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6" name="Picture Placeholder 3"/>
          <p:cNvSpPr>
            <a:spLocks noGrp="1"/>
          </p:cNvSpPr>
          <p:nvPr>
            <p:ph type="pic" sz="quarter" idx="15"/>
          </p:nvPr>
        </p:nvSpPr>
        <p:spPr>
          <a:xfrm>
            <a:off x="3976687" y="1682795"/>
            <a:ext cx="1201948" cy="1202645"/>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xmlns="" id="{B510AE7E-D171-482E-AE18-9B53381FFD7B}"/>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321756868"/>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5" name="Picture Placeholder 3"/>
          <p:cNvSpPr>
            <a:spLocks noGrp="1"/>
          </p:cNvSpPr>
          <p:nvPr>
            <p:ph type="pic" sz="quarter" idx="15"/>
          </p:nvPr>
        </p:nvSpPr>
        <p:spPr>
          <a:xfrm>
            <a:off x="4830126" y="1855515"/>
            <a:ext cx="1377633" cy="1378432"/>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xmlns="" id="{E9886FE4-2330-447B-834B-AFA713EE7167}"/>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21716152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ull Image with all footer">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89804"/>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60096"/>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3" name="Picture Placeholder 3"/>
          <p:cNvSpPr>
            <a:spLocks noGrp="1"/>
          </p:cNvSpPr>
          <p:nvPr>
            <p:ph type="pic" sz="quarter" idx="10"/>
          </p:nvPr>
        </p:nvSpPr>
        <p:spPr>
          <a:xfrm>
            <a:off x="28155" y="12206"/>
            <a:ext cx="9144000" cy="4844059"/>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a:extLst>
              <a:ext uri="{FF2B5EF4-FFF2-40B4-BE49-F238E27FC236}">
                <a16:creationId xmlns:a16="http://schemas.microsoft.com/office/drawing/2014/main" xmlns="" id="{936358C7-948C-4F7B-AD23-C2FBB2A9DDBE}"/>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987231011"/>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line 4">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5" name="Picture Placeholder 3"/>
          <p:cNvSpPr>
            <a:spLocks noGrp="1"/>
          </p:cNvSpPr>
          <p:nvPr>
            <p:ph type="pic" sz="quarter" idx="15"/>
          </p:nvPr>
        </p:nvSpPr>
        <p:spPr>
          <a:xfrm>
            <a:off x="3997007" y="2698795"/>
            <a:ext cx="1164274" cy="1164949"/>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xmlns="" id="{53013367-BC3E-4B8D-B118-4A2F0A069DA4}"/>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461273879"/>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Infographic 1">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5" name="Picture Placeholder 3"/>
          <p:cNvSpPr>
            <a:spLocks noGrp="1"/>
          </p:cNvSpPr>
          <p:nvPr>
            <p:ph type="pic" sz="quarter" idx="15"/>
          </p:nvPr>
        </p:nvSpPr>
        <p:spPr>
          <a:xfrm>
            <a:off x="0" y="2570813"/>
            <a:ext cx="9144000" cy="2271061"/>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xmlns="" id="{EB7CFC6B-BBBB-46A9-8312-3169CE022D0B}"/>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466747319"/>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New Mockup 1">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60096"/>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3" name="Picture Placeholder 3"/>
          <p:cNvSpPr>
            <a:spLocks noGrp="1"/>
          </p:cNvSpPr>
          <p:nvPr>
            <p:ph type="pic" sz="quarter" idx="10"/>
          </p:nvPr>
        </p:nvSpPr>
        <p:spPr>
          <a:xfrm>
            <a:off x="611560" y="483518"/>
            <a:ext cx="5184576" cy="4271990"/>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a:extLst>
              <a:ext uri="{FF2B5EF4-FFF2-40B4-BE49-F238E27FC236}">
                <a16:creationId xmlns:a16="http://schemas.microsoft.com/office/drawing/2014/main" xmlns="" id="{BE818003-1D19-473B-AC2C-89E462D01856}"/>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684110661"/>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New Mockup 2">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60096"/>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3" name="Picture Placeholder 3"/>
          <p:cNvSpPr>
            <a:spLocks noGrp="1"/>
          </p:cNvSpPr>
          <p:nvPr>
            <p:ph type="pic" sz="quarter" idx="10"/>
          </p:nvPr>
        </p:nvSpPr>
        <p:spPr>
          <a:xfrm>
            <a:off x="4527029" y="230019"/>
            <a:ext cx="4116911" cy="4926597"/>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6" name="Picture Placeholder 3"/>
          <p:cNvSpPr>
            <a:spLocks noGrp="1"/>
          </p:cNvSpPr>
          <p:nvPr>
            <p:ph type="pic" sz="quarter" idx="14"/>
          </p:nvPr>
        </p:nvSpPr>
        <p:spPr>
          <a:xfrm>
            <a:off x="-14767" y="1688758"/>
            <a:ext cx="2255459" cy="1680520"/>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a:extLst>
              <a:ext uri="{FF2B5EF4-FFF2-40B4-BE49-F238E27FC236}">
                <a16:creationId xmlns:a16="http://schemas.microsoft.com/office/drawing/2014/main" xmlns="" id="{91E24CC6-E2CD-413A-B5D8-514CC554456F}"/>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036599722"/>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New Mockup 3">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60096"/>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3" name="Picture Placeholder 3"/>
          <p:cNvSpPr>
            <a:spLocks noGrp="1"/>
          </p:cNvSpPr>
          <p:nvPr>
            <p:ph type="pic" sz="quarter" idx="10"/>
          </p:nvPr>
        </p:nvSpPr>
        <p:spPr>
          <a:xfrm>
            <a:off x="2723320" y="1059582"/>
            <a:ext cx="3578626" cy="377495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a:extLst>
              <a:ext uri="{FF2B5EF4-FFF2-40B4-BE49-F238E27FC236}">
                <a16:creationId xmlns:a16="http://schemas.microsoft.com/office/drawing/2014/main" xmlns="" id="{5D4A2BFD-CCE3-49FE-A95B-949D6DAA2558}"/>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880081198"/>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New Mockup 4">
    <p:spTree>
      <p:nvGrpSpPr>
        <p:cNvPr id="1" name=""/>
        <p:cNvGrpSpPr/>
        <p:nvPr/>
      </p:nvGrpSpPr>
      <p:grpSpPr>
        <a:xfrm>
          <a:off x="0" y="0"/>
          <a:ext cx="0" cy="0"/>
          <a:chOff x="0" y="0"/>
          <a:chExt cx="0" cy="0"/>
        </a:xfrm>
      </p:grpSpPr>
      <p:sp>
        <p:nvSpPr>
          <p:cNvPr id="14" name="Picture Placeholder 3"/>
          <p:cNvSpPr>
            <a:spLocks noGrp="1"/>
          </p:cNvSpPr>
          <p:nvPr>
            <p:ph type="pic" sz="quarter" idx="14"/>
          </p:nvPr>
        </p:nvSpPr>
        <p:spPr>
          <a:xfrm>
            <a:off x="-11231" y="2067694"/>
            <a:ext cx="9158817" cy="1706180"/>
          </a:xfrm>
          <a:prstGeom prst="rect">
            <a:avLst/>
          </a:prstGeom>
        </p:spPr>
        <p:txBody>
          <a:bodyPr/>
          <a:lstStyle>
            <a:lvl1pPr algn="l">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73544"/>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3" name="Picture Placeholder 3"/>
          <p:cNvSpPr>
            <a:spLocks noGrp="1"/>
          </p:cNvSpPr>
          <p:nvPr>
            <p:ph type="pic" sz="quarter" idx="10"/>
          </p:nvPr>
        </p:nvSpPr>
        <p:spPr>
          <a:xfrm>
            <a:off x="1772506" y="1059582"/>
            <a:ext cx="5591342" cy="377495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5" name="Picture 14">
            <a:extLst>
              <a:ext uri="{FF2B5EF4-FFF2-40B4-BE49-F238E27FC236}">
                <a16:creationId xmlns:a16="http://schemas.microsoft.com/office/drawing/2014/main" xmlns="" id="{016829E8-D15B-43B2-AB84-FFB841EC33B2}"/>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238433452"/>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New Mockup 5">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73544"/>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3" name="Picture Placeholder 3"/>
          <p:cNvSpPr>
            <a:spLocks noGrp="1"/>
          </p:cNvSpPr>
          <p:nvPr>
            <p:ph type="pic" sz="quarter" idx="10"/>
          </p:nvPr>
        </p:nvSpPr>
        <p:spPr>
          <a:xfrm>
            <a:off x="6012160" y="627534"/>
            <a:ext cx="4104456" cy="4207006"/>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a:extLst>
              <a:ext uri="{FF2B5EF4-FFF2-40B4-BE49-F238E27FC236}">
                <a16:creationId xmlns:a16="http://schemas.microsoft.com/office/drawing/2014/main" xmlns="" id="{BCCB8134-952F-4993-B263-035B47A26B74}"/>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31308902"/>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New Portfolio 1">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60096"/>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3" name="Picture Placeholder 3"/>
          <p:cNvSpPr>
            <a:spLocks noGrp="1"/>
          </p:cNvSpPr>
          <p:nvPr>
            <p:ph type="pic" sz="quarter" idx="10"/>
          </p:nvPr>
        </p:nvSpPr>
        <p:spPr>
          <a:xfrm>
            <a:off x="907456" y="872878"/>
            <a:ext cx="6098181" cy="3403847"/>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a:extLst>
              <a:ext uri="{FF2B5EF4-FFF2-40B4-BE49-F238E27FC236}">
                <a16:creationId xmlns:a16="http://schemas.microsoft.com/office/drawing/2014/main" xmlns="" id="{7282674B-A6F4-4101-BDC4-CBC74A0CF2DB}"/>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231602422"/>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New Portfolio 2">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60096"/>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3" name="Picture Placeholder 3"/>
          <p:cNvSpPr>
            <a:spLocks noGrp="1"/>
          </p:cNvSpPr>
          <p:nvPr>
            <p:ph type="pic" sz="quarter" idx="10"/>
          </p:nvPr>
        </p:nvSpPr>
        <p:spPr>
          <a:xfrm>
            <a:off x="3702249" y="872878"/>
            <a:ext cx="4505325" cy="3386583"/>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a:extLst>
              <a:ext uri="{FF2B5EF4-FFF2-40B4-BE49-F238E27FC236}">
                <a16:creationId xmlns:a16="http://schemas.microsoft.com/office/drawing/2014/main" xmlns="" id="{1BD94755-E377-45BC-B3CF-67AAFA9152F0}"/>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472576335"/>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New Portfolio 3">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60096"/>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3" name="Picture Placeholder 3"/>
          <p:cNvSpPr>
            <a:spLocks noGrp="1"/>
          </p:cNvSpPr>
          <p:nvPr>
            <p:ph type="pic" sz="quarter" idx="10"/>
          </p:nvPr>
        </p:nvSpPr>
        <p:spPr>
          <a:xfrm>
            <a:off x="623029" y="537264"/>
            <a:ext cx="2778838" cy="2037396"/>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6" name="Picture Placeholder 3"/>
          <p:cNvSpPr>
            <a:spLocks noGrp="1"/>
          </p:cNvSpPr>
          <p:nvPr>
            <p:ph type="pic" sz="quarter" idx="14"/>
          </p:nvPr>
        </p:nvSpPr>
        <p:spPr>
          <a:xfrm>
            <a:off x="623029" y="2580248"/>
            <a:ext cx="2778838" cy="2037396"/>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7" name="Picture Placeholder 3"/>
          <p:cNvSpPr>
            <a:spLocks noGrp="1"/>
          </p:cNvSpPr>
          <p:nvPr>
            <p:ph type="pic" sz="quarter" idx="15"/>
          </p:nvPr>
        </p:nvSpPr>
        <p:spPr>
          <a:xfrm>
            <a:off x="3399180" y="537264"/>
            <a:ext cx="2778838" cy="2037396"/>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8" name="Picture Placeholder 3"/>
          <p:cNvSpPr>
            <a:spLocks noGrp="1"/>
          </p:cNvSpPr>
          <p:nvPr>
            <p:ph type="pic" sz="quarter" idx="16"/>
          </p:nvPr>
        </p:nvSpPr>
        <p:spPr>
          <a:xfrm>
            <a:off x="3399180" y="2580248"/>
            <a:ext cx="2778838" cy="2037396"/>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9" name="Picture Placeholder 3"/>
          <p:cNvSpPr>
            <a:spLocks noGrp="1"/>
          </p:cNvSpPr>
          <p:nvPr>
            <p:ph type="pic" sz="quarter" idx="17"/>
          </p:nvPr>
        </p:nvSpPr>
        <p:spPr>
          <a:xfrm>
            <a:off x="6175332" y="537264"/>
            <a:ext cx="2334354" cy="4084164"/>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7" name="Picture 16">
            <a:extLst>
              <a:ext uri="{FF2B5EF4-FFF2-40B4-BE49-F238E27FC236}">
                <a16:creationId xmlns:a16="http://schemas.microsoft.com/office/drawing/2014/main" xmlns="" id="{F7CC98EF-3C59-421F-9D70-C0A81AC631A0}"/>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71633447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dex Page">
    <p:spTree>
      <p:nvGrpSpPr>
        <p:cNvPr id="1" name=""/>
        <p:cNvGrpSpPr/>
        <p:nvPr/>
      </p:nvGrpSpPr>
      <p:grpSpPr>
        <a:xfrm>
          <a:off x="0" y="0"/>
          <a:ext cx="0" cy="0"/>
          <a:chOff x="0" y="0"/>
          <a:chExt cx="0" cy="0"/>
        </a:xfrm>
      </p:grpSpPr>
      <p:sp>
        <p:nvSpPr>
          <p:cNvPr id="29" name="Rectangle 17">
            <a:extLst>
              <a:ext uri="{FF2B5EF4-FFF2-40B4-BE49-F238E27FC236}">
                <a16:creationId xmlns:a16="http://schemas.microsoft.com/office/drawing/2014/main" xmlns="" id="{89FFF12E-E21A-487C-B780-AE337250E955}"/>
              </a:ext>
            </a:extLst>
          </p:cNvPr>
          <p:cNvSpPr>
            <a:spLocks/>
          </p:cNvSpPr>
          <p:nvPr userDrawn="1"/>
        </p:nvSpPr>
        <p:spPr bwMode="auto">
          <a:xfrm rot="10800000" flipH="1">
            <a:off x="1" y="4844526"/>
            <a:ext cx="9147586" cy="297628"/>
          </a:xfrm>
          <a:prstGeom prst="rect">
            <a:avLst/>
          </a:prstGeom>
          <a:solidFill>
            <a:srgbClr val="D2D2D2">
              <a:alpha val="89804"/>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33312" y="4860096"/>
            <a:ext cx="38621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8" name="Picture Placeholder 3"/>
          <p:cNvSpPr>
            <a:spLocks noGrp="1"/>
          </p:cNvSpPr>
          <p:nvPr>
            <p:ph type="pic" sz="quarter" idx="10"/>
          </p:nvPr>
        </p:nvSpPr>
        <p:spPr>
          <a:xfrm>
            <a:off x="982464" y="2917032"/>
            <a:ext cx="2946400" cy="1657350"/>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6" name="Picture Placeholder 3"/>
          <p:cNvSpPr>
            <a:spLocks noGrp="1"/>
          </p:cNvSpPr>
          <p:nvPr>
            <p:ph type="pic" sz="quarter" idx="14"/>
          </p:nvPr>
        </p:nvSpPr>
        <p:spPr>
          <a:xfrm>
            <a:off x="5222258" y="3038475"/>
            <a:ext cx="962642" cy="96678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7" name="Picture Placeholder 3"/>
          <p:cNvSpPr>
            <a:spLocks noGrp="1"/>
          </p:cNvSpPr>
          <p:nvPr>
            <p:ph type="pic" sz="quarter" idx="15"/>
          </p:nvPr>
        </p:nvSpPr>
        <p:spPr>
          <a:xfrm>
            <a:off x="6212858" y="3038475"/>
            <a:ext cx="962642" cy="96678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8" name="Picture Placeholder 3"/>
          <p:cNvSpPr>
            <a:spLocks noGrp="1"/>
          </p:cNvSpPr>
          <p:nvPr>
            <p:ph type="pic" sz="quarter" idx="16"/>
          </p:nvPr>
        </p:nvSpPr>
        <p:spPr>
          <a:xfrm>
            <a:off x="7204075" y="3038475"/>
            <a:ext cx="962642" cy="96678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9" name="Picture 18">
            <a:extLst>
              <a:ext uri="{FF2B5EF4-FFF2-40B4-BE49-F238E27FC236}">
                <a16:creationId xmlns:a16="http://schemas.microsoft.com/office/drawing/2014/main" xmlns="" id="{D1F73E45-CAC4-48D1-AFA9-E3ED611D2D47}"/>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660038320"/>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New Portfolio 4">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60096"/>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3" name="Picture Placeholder 3"/>
          <p:cNvSpPr>
            <a:spLocks noGrp="1"/>
          </p:cNvSpPr>
          <p:nvPr>
            <p:ph type="pic" sz="quarter" idx="10"/>
          </p:nvPr>
        </p:nvSpPr>
        <p:spPr>
          <a:xfrm rot="20733342">
            <a:off x="2741290" y="2848244"/>
            <a:ext cx="1363640" cy="1365614"/>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45" name="Picture Placeholder 3"/>
          <p:cNvSpPr>
            <a:spLocks noGrp="1"/>
          </p:cNvSpPr>
          <p:nvPr>
            <p:ph type="pic" sz="quarter" idx="14"/>
          </p:nvPr>
        </p:nvSpPr>
        <p:spPr>
          <a:xfrm rot="1224953">
            <a:off x="3906038" y="1725352"/>
            <a:ext cx="1365171" cy="1360494"/>
          </a:xfrm>
          <a:custGeom>
            <a:avLst/>
            <a:gdLst>
              <a:gd name="connsiteX0" fmla="*/ 0 w 1365171"/>
              <a:gd name="connsiteY0" fmla="*/ 0 h 1359755"/>
              <a:gd name="connsiteX1" fmla="*/ 1365171 w 1365171"/>
              <a:gd name="connsiteY1" fmla="*/ 0 h 1359755"/>
              <a:gd name="connsiteX2" fmla="*/ 1365171 w 1365171"/>
              <a:gd name="connsiteY2" fmla="*/ 1359755 h 1359755"/>
              <a:gd name="connsiteX3" fmla="*/ 0 w 1365171"/>
              <a:gd name="connsiteY3" fmla="*/ 1359755 h 1359755"/>
              <a:gd name="connsiteX4" fmla="*/ 0 w 1365171"/>
              <a:gd name="connsiteY4" fmla="*/ 0 h 1359755"/>
              <a:gd name="connsiteX0" fmla="*/ 0 w 1365171"/>
              <a:gd name="connsiteY0" fmla="*/ 0 h 1370217"/>
              <a:gd name="connsiteX1" fmla="*/ 1365171 w 1365171"/>
              <a:gd name="connsiteY1" fmla="*/ 0 h 1370217"/>
              <a:gd name="connsiteX2" fmla="*/ 1365171 w 1365171"/>
              <a:gd name="connsiteY2" fmla="*/ 1359755 h 1370217"/>
              <a:gd name="connsiteX3" fmla="*/ 528825 w 1365171"/>
              <a:gd name="connsiteY3" fmla="*/ 1370139 h 1370217"/>
              <a:gd name="connsiteX4" fmla="*/ 0 w 1365171"/>
              <a:gd name="connsiteY4" fmla="*/ 1359755 h 1370217"/>
              <a:gd name="connsiteX5" fmla="*/ 0 w 1365171"/>
              <a:gd name="connsiteY5" fmla="*/ 0 h 1370217"/>
              <a:gd name="connsiteX0" fmla="*/ 0 w 1365171"/>
              <a:gd name="connsiteY0" fmla="*/ 0 h 1365223"/>
              <a:gd name="connsiteX1" fmla="*/ 1365171 w 1365171"/>
              <a:gd name="connsiteY1" fmla="*/ 0 h 1365223"/>
              <a:gd name="connsiteX2" fmla="*/ 1365171 w 1365171"/>
              <a:gd name="connsiteY2" fmla="*/ 1359755 h 1365223"/>
              <a:gd name="connsiteX3" fmla="*/ 507988 w 1365171"/>
              <a:gd name="connsiteY3" fmla="*/ 1365223 h 1365223"/>
              <a:gd name="connsiteX4" fmla="*/ 0 w 1365171"/>
              <a:gd name="connsiteY4" fmla="*/ 1359755 h 1365223"/>
              <a:gd name="connsiteX5" fmla="*/ 0 w 1365171"/>
              <a:gd name="connsiteY5" fmla="*/ 0 h 1365223"/>
              <a:gd name="connsiteX0" fmla="*/ 0 w 1365171"/>
              <a:gd name="connsiteY0" fmla="*/ 0 h 1365223"/>
              <a:gd name="connsiteX1" fmla="*/ 1365171 w 1365171"/>
              <a:gd name="connsiteY1" fmla="*/ 0 h 1365223"/>
              <a:gd name="connsiteX2" fmla="*/ 1365171 w 1365171"/>
              <a:gd name="connsiteY2" fmla="*/ 1359755 h 1365223"/>
              <a:gd name="connsiteX3" fmla="*/ 507988 w 1365171"/>
              <a:gd name="connsiteY3" fmla="*/ 1365223 h 1365223"/>
              <a:gd name="connsiteX4" fmla="*/ 0 w 1365171"/>
              <a:gd name="connsiteY4" fmla="*/ 1359755 h 1365223"/>
              <a:gd name="connsiteX5" fmla="*/ 0 w 1365171"/>
              <a:gd name="connsiteY5" fmla="*/ 0 h 1365223"/>
              <a:gd name="connsiteX0" fmla="*/ 5469 w 1370640"/>
              <a:gd name="connsiteY0" fmla="*/ 0 h 1365223"/>
              <a:gd name="connsiteX1" fmla="*/ 1370640 w 1370640"/>
              <a:gd name="connsiteY1" fmla="*/ 0 h 1365223"/>
              <a:gd name="connsiteX2" fmla="*/ 1370640 w 1370640"/>
              <a:gd name="connsiteY2" fmla="*/ 1359755 h 1365223"/>
              <a:gd name="connsiteX3" fmla="*/ 513457 w 1370640"/>
              <a:gd name="connsiteY3" fmla="*/ 1365223 h 1365223"/>
              <a:gd name="connsiteX4" fmla="*/ 0 w 1370640"/>
              <a:gd name="connsiteY4" fmla="*/ 1038673 h 1365223"/>
              <a:gd name="connsiteX5" fmla="*/ 5469 w 1370640"/>
              <a:gd name="connsiteY5" fmla="*/ 0 h 1365223"/>
              <a:gd name="connsiteX0" fmla="*/ 0 w 1365171"/>
              <a:gd name="connsiteY0" fmla="*/ 0 h 1365223"/>
              <a:gd name="connsiteX1" fmla="*/ 1365171 w 1365171"/>
              <a:gd name="connsiteY1" fmla="*/ 0 h 1365223"/>
              <a:gd name="connsiteX2" fmla="*/ 1365171 w 1365171"/>
              <a:gd name="connsiteY2" fmla="*/ 1359755 h 1365223"/>
              <a:gd name="connsiteX3" fmla="*/ 507988 w 1365171"/>
              <a:gd name="connsiteY3" fmla="*/ 1365223 h 1365223"/>
              <a:gd name="connsiteX4" fmla="*/ 745 w 1365171"/>
              <a:gd name="connsiteY4" fmla="*/ 1055367 h 1365223"/>
              <a:gd name="connsiteX5" fmla="*/ 0 w 1365171"/>
              <a:gd name="connsiteY5" fmla="*/ 0 h 1365223"/>
              <a:gd name="connsiteX0" fmla="*/ 0 w 1365171"/>
              <a:gd name="connsiteY0" fmla="*/ 0 h 1365223"/>
              <a:gd name="connsiteX1" fmla="*/ 1365171 w 1365171"/>
              <a:gd name="connsiteY1" fmla="*/ 0 h 1365223"/>
              <a:gd name="connsiteX2" fmla="*/ 1365171 w 1365171"/>
              <a:gd name="connsiteY2" fmla="*/ 1359755 h 1365223"/>
              <a:gd name="connsiteX3" fmla="*/ 507988 w 1365171"/>
              <a:gd name="connsiteY3" fmla="*/ 1365223 h 1365223"/>
              <a:gd name="connsiteX4" fmla="*/ 745 w 1365171"/>
              <a:gd name="connsiteY4" fmla="*/ 1055367 h 1365223"/>
              <a:gd name="connsiteX5" fmla="*/ 0 w 1365171"/>
              <a:gd name="connsiteY5" fmla="*/ 0 h 1365223"/>
              <a:gd name="connsiteX0" fmla="*/ 0 w 1365171"/>
              <a:gd name="connsiteY0" fmla="*/ 0 h 1365223"/>
              <a:gd name="connsiteX1" fmla="*/ 1365171 w 1365171"/>
              <a:gd name="connsiteY1" fmla="*/ 0 h 1365223"/>
              <a:gd name="connsiteX2" fmla="*/ 1365171 w 1365171"/>
              <a:gd name="connsiteY2" fmla="*/ 1359755 h 1365223"/>
              <a:gd name="connsiteX3" fmla="*/ 507988 w 1365171"/>
              <a:gd name="connsiteY3" fmla="*/ 1365223 h 1365223"/>
              <a:gd name="connsiteX4" fmla="*/ 233067 w 1365171"/>
              <a:gd name="connsiteY4" fmla="*/ 967039 h 1365223"/>
              <a:gd name="connsiteX5" fmla="*/ 745 w 1365171"/>
              <a:gd name="connsiteY5" fmla="*/ 1055367 h 1365223"/>
              <a:gd name="connsiteX6" fmla="*/ 0 w 1365171"/>
              <a:gd name="connsiteY6" fmla="*/ 0 h 1365223"/>
              <a:gd name="connsiteX0" fmla="*/ 0 w 1365171"/>
              <a:gd name="connsiteY0" fmla="*/ 0 h 1365223"/>
              <a:gd name="connsiteX1" fmla="*/ 1365171 w 1365171"/>
              <a:gd name="connsiteY1" fmla="*/ 0 h 1365223"/>
              <a:gd name="connsiteX2" fmla="*/ 1365171 w 1365171"/>
              <a:gd name="connsiteY2" fmla="*/ 1359755 h 1365223"/>
              <a:gd name="connsiteX3" fmla="*/ 507988 w 1365171"/>
              <a:gd name="connsiteY3" fmla="*/ 1365223 h 1365223"/>
              <a:gd name="connsiteX4" fmla="*/ 233067 w 1365171"/>
              <a:gd name="connsiteY4" fmla="*/ 967039 h 1365223"/>
              <a:gd name="connsiteX5" fmla="*/ 745 w 1365171"/>
              <a:gd name="connsiteY5" fmla="*/ 1055367 h 1365223"/>
              <a:gd name="connsiteX6" fmla="*/ 0 w 1365171"/>
              <a:gd name="connsiteY6" fmla="*/ 0 h 1365223"/>
              <a:gd name="connsiteX0" fmla="*/ 0 w 1365171"/>
              <a:gd name="connsiteY0" fmla="*/ 0 h 1365223"/>
              <a:gd name="connsiteX1" fmla="*/ 1365171 w 1365171"/>
              <a:gd name="connsiteY1" fmla="*/ 0 h 1365223"/>
              <a:gd name="connsiteX2" fmla="*/ 1365171 w 1365171"/>
              <a:gd name="connsiteY2" fmla="*/ 1359755 h 1365223"/>
              <a:gd name="connsiteX3" fmla="*/ 507988 w 1365171"/>
              <a:gd name="connsiteY3" fmla="*/ 1365223 h 1365223"/>
              <a:gd name="connsiteX4" fmla="*/ 203356 w 1365171"/>
              <a:gd name="connsiteY4" fmla="*/ 936676 h 1365223"/>
              <a:gd name="connsiteX5" fmla="*/ 745 w 1365171"/>
              <a:gd name="connsiteY5" fmla="*/ 1055367 h 1365223"/>
              <a:gd name="connsiteX6" fmla="*/ 0 w 1365171"/>
              <a:gd name="connsiteY6" fmla="*/ 0 h 1365223"/>
              <a:gd name="connsiteX0" fmla="*/ 0 w 1365171"/>
              <a:gd name="connsiteY0" fmla="*/ 0 h 1365223"/>
              <a:gd name="connsiteX1" fmla="*/ 1365171 w 1365171"/>
              <a:gd name="connsiteY1" fmla="*/ 0 h 1365223"/>
              <a:gd name="connsiteX2" fmla="*/ 1365171 w 1365171"/>
              <a:gd name="connsiteY2" fmla="*/ 1359755 h 1365223"/>
              <a:gd name="connsiteX3" fmla="*/ 507988 w 1365171"/>
              <a:gd name="connsiteY3" fmla="*/ 1365223 h 1365223"/>
              <a:gd name="connsiteX4" fmla="*/ 203356 w 1365171"/>
              <a:gd name="connsiteY4" fmla="*/ 936676 h 1365223"/>
              <a:gd name="connsiteX5" fmla="*/ 745 w 1365171"/>
              <a:gd name="connsiteY5" fmla="*/ 1055367 h 1365223"/>
              <a:gd name="connsiteX6" fmla="*/ 0 w 1365171"/>
              <a:gd name="connsiteY6" fmla="*/ 0 h 1365223"/>
              <a:gd name="connsiteX0" fmla="*/ 0 w 1365171"/>
              <a:gd name="connsiteY0" fmla="*/ 0 h 1365223"/>
              <a:gd name="connsiteX1" fmla="*/ 1365171 w 1365171"/>
              <a:gd name="connsiteY1" fmla="*/ 0 h 1365223"/>
              <a:gd name="connsiteX2" fmla="*/ 1365171 w 1365171"/>
              <a:gd name="connsiteY2" fmla="*/ 1359755 h 1365223"/>
              <a:gd name="connsiteX3" fmla="*/ 507988 w 1365171"/>
              <a:gd name="connsiteY3" fmla="*/ 1365223 h 1365223"/>
              <a:gd name="connsiteX4" fmla="*/ 203356 w 1365171"/>
              <a:gd name="connsiteY4" fmla="*/ 936676 h 1365223"/>
              <a:gd name="connsiteX5" fmla="*/ 745 w 1365171"/>
              <a:gd name="connsiteY5" fmla="*/ 1055367 h 1365223"/>
              <a:gd name="connsiteX6" fmla="*/ 0 w 1365171"/>
              <a:gd name="connsiteY6" fmla="*/ 0 h 1365223"/>
              <a:gd name="connsiteX0" fmla="*/ 0 w 1365171"/>
              <a:gd name="connsiteY0" fmla="*/ 0 h 1365223"/>
              <a:gd name="connsiteX1" fmla="*/ 1365171 w 1365171"/>
              <a:gd name="connsiteY1" fmla="*/ 0 h 1365223"/>
              <a:gd name="connsiteX2" fmla="*/ 1365171 w 1365171"/>
              <a:gd name="connsiteY2" fmla="*/ 1359755 h 1365223"/>
              <a:gd name="connsiteX3" fmla="*/ 507988 w 1365171"/>
              <a:gd name="connsiteY3" fmla="*/ 1365223 h 1365223"/>
              <a:gd name="connsiteX4" fmla="*/ 203356 w 1365171"/>
              <a:gd name="connsiteY4" fmla="*/ 936676 h 1365223"/>
              <a:gd name="connsiteX5" fmla="*/ 745 w 1365171"/>
              <a:gd name="connsiteY5" fmla="*/ 1055367 h 1365223"/>
              <a:gd name="connsiteX6" fmla="*/ 0 w 1365171"/>
              <a:gd name="connsiteY6" fmla="*/ 0 h 1365223"/>
              <a:gd name="connsiteX0" fmla="*/ 0 w 1365171"/>
              <a:gd name="connsiteY0" fmla="*/ 0 h 1365223"/>
              <a:gd name="connsiteX1" fmla="*/ 1365171 w 1365171"/>
              <a:gd name="connsiteY1" fmla="*/ 0 h 1365223"/>
              <a:gd name="connsiteX2" fmla="*/ 1365171 w 1365171"/>
              <a:gd name="connsiteY2" fmla="*/ 1359755 h 1365223"/>
              <a:gd name="connsiteX3" fmla="*/ 507988 w 1365171"/>
              <a:gd name="connsiteY3" fmla="*/ 1365223 h 1365223"/>
              <a:gd name="connsiteX4" fmla="*/ 203356 w 1365171"/>
              <a:gd name="connsiteY4" fmla="*/ 936676 h 1365223"/>
              <a:gd name="connsiteX5" fmla="*/ 274 w 1365171"/>
              <a:gd name="connsiteY5" fmla="*/ 1041736 h 1365223"/>
              <a:gd name="connsiteX6" fmla="*/ 0 w 1365171"/>
              <a:gd name="connsiteY6" fmla="*/ 0 h 1365223"/>
              <a:gd name="connsiteX0" fmla="*/ 0 w 1365171"/>
              <a:gd name="connsiteY0" fmla="*/ 0 h 1362775"/>
              <a:gd name="connsiteX1" fmla="*/ 1365171 w 1365171"/>
              <a:gd name="connsiteY1" fmla="*/ 0 h 1362775"/>
              <a:gd name="connsiteX2" fmla="*/ 1365171 w 1365171"/>
              <a:gd name="connsiteY2" fmla="*/ 1359755 h 1362775"/>
              <a:gd name="connsiteX3" fmla="*/ 539293 w 1365171"/>
              <a:gd name="connsiteY3" fmla="*/ 1362775 h 1362775"/>
              <a:gd name="connsiteX4" fmla="*/ 203356 w 1365171"/>
              <a:gd name="connsiteY4" fmla="*/ 936676 h 1362775"/>
              <a:gd name="connsiteX5" fmla="*/ 274 w 1365171"/>
              <a:gd name="connsiteY5" fmla="*/ 1041736 h 1362775"/>
              <a:gd name="connsiteX6" fmla="*/ 0 w 1365171"/>
              <a:gd name="connsiteY6" fmla="*/ 0 h 1362775"/>
              <a:gd name="connsiteX0" fmla="*/ 0 w 1365171"/>
              <a:gd name="connsiteY0" fmla="*/ 0 h 1360494"/>
              <a:gd name="connsiteX1" fmla="*/ 1365171 w 1365171"/>
              <a:gd name="connsiteY1" fmla="*/ 0 h 1360494"/>
              <a:gd name="connsiteX2" fmla="*/ 1365171 w 1365171"/>
              <a:gd name="connsiteY2" fmla="*/ 1359755 h 1360494"/>
              <a:gd name="connsiteX3" fmla="*/ 518117 w 1365171"/>
              <a:gd name="connsiteY3" fmla="*/ 1360494 h 1360494"/>
              <a:gd name="connsiteX4" fmla="*/ 203356 w 1365171"/>
              <a:gd name="connsiteY4" fmla="*/ 936676 h 1360494"/>
              <a:gd name="connsiteX5" fmla="*/ 274 w 1365171"/>
              <a:gd name="connsiteY5" fmla="*/ 1041736 h 1360494"/>
              <a:gd name="connsiteX6" fmla="*/ 0 w 1365171"/>
              <a:gd name="connsiteY6" fmla="*/ 0 h 1360494"/>
              <a:gd name="connsiteX0" fmla="*/ 0 w 1365171"/>
              <a:gd name="connsiteY0" fmla="*/ 0 h 1360494"/>
              <a:gd name="connsiteX1" fmla="*/ 1365171 w 1365171"/>
              <a:gd name="connsiteY1" fmla="*/ 0 h 1360494"/>
              <a:gd name="connsiteX2" fmla="*/ 1365171 w 1365171"/>
              <a:gd name="connsiteY2" fmla="*/ 1359755 h 1360494"/>
              <a:gd name="connsiteX3" fmla="*/ 518117 w 1365171"/>
              <a:gd name="connsiteY3" fmla="*/ 1360494 h 1360494"/>
              <a:gd name="connsiteX4" fmla="*/ 203356 w 1365171"/>
              <a:gd name="connsiteY4" fmla="*/ 936676 h 1360494"/>
              <a:gd name="connsiteX5" fmla="*/ 274 w 1365171"/>
              <a:gd name="connsiteY5" fmla="*/ 1041736 h 1360494"/>
              <a:gd name="connsiteX6" fmla="*/ 0 w 1365171"/>
              <a:gd name="connsiteY6" fmla="*/ 0 h 1360494"/>
              <a:gd name="connsiteX0" fmla="*/ 0 w 1365171"/>
              <a:gd name="connsiteY0" fmla="*/ 0 h 1360494"/>
              <a:gd name="connsiteX1" fmla="*/ 1365171 w 1365171"/>
              <a:gd name="connsiteY1" fmla="*/ 0 h 1360494"/>
              <a:gd name="connsiteX2" fmla="*/ 1365171 w 1365171"/>
              <a:gd name="connsiteY2" fmla="*/ 1359755 h 1360494"/>
              <a:gd name="connsiteX3" fmla="*/ 518117 w 1365171"/>
              <a:gd name="connsiteY3" fmla="*/ 1360494 h 1360494"/>
              <a:gd name="connsiteX4" fmla="*/ 192628 w 1365171"/>
              <a:gd name="connsiteY4" fmla="*/ 916955 h 1360494"/>
              <a:gd name="connsiteX5" fmla="*/ 274 w 1365171"/>
              <a:gd name="connsiteY5" fmla="*/ 1041736 h 1360494"/>
              <a:gd name="connsiteX6" fmla="*/ 0 w 1365171"/>
              <a:gd name="connsiteY6" fmla="*/ 0 h 1360494"/>
              <a:gd name="connsiteX0" fmla="*/ 0 w 1365171"/>
              <a:gd name="connsiteY0" fmla="*/ 0 h 1360494"/>
              <a:gd name="connsiteX1" fmla="*/ 1365171 w 1365171"/>
              <a:gd name="connsiteY1" fmla="*/ 0 h 1360494"/>
              <a:gd name="connsiteX2" fmla="*/ 1365171 w 1365171"/>
              <a:gd name="connsiteY2" fmla="*/ 1359755 h 1360494"/>
              <a:gd name="connsiteX3" fmla="*/ 518117 w 1365171"/>
              <a:gd name="connsiteY3" fmla="*/ 1360494 h 1360494"/>
              <a:gd name="connsiteX4" fmla="*/ 192628 w 1365171"/>
              <a:gd name="connsiteY4" fmla="*/ 916955 h 1360494"/>
              <a:gd name="connsiteX5" fmla="*/ 274 w 1365171"/>
              <a:gd name="connsiteY5" fmla="*/ 1041736 h 1360494"/>
              <a:gd name="connsiteX6" fmla="*/ 0 w 1365171"/>
              <a:gd name="connsiteY6" fmla="*/ 0 h 1360494"/>
              <a:gd name="connsiteX0" fmla="*/ 0 w 1365171"/>
              <a:gd name="connsiteY0" fmla="*/ 0 h 1360494"/>
              <a:gd name="connsiteX1" fmla="*/ 1365171 w 1365171"/>
              <a:gd name="connsiteY1" fmla="*/ 0 h 1360494"/>
              <a:gd name="connsiteX2" fmla="*/ 1365171 w 1365171"/>
              <a:gd name="connsiteY2" fmla="*/ 1359755 h 1360494"/>
              <a:gd name="connsiteX3" fmla="*/ 518117 w 1365171"/>
              <a:gd name="connsiteY3" fmla="*/ 1360494 h 1360494"/>
              <a:gd name="connsiteX4" fmla="*/ 192628 w 1365171"/>
              <a:gd name="connsiteY4" fmla="*/ 916955 h 1360494"/>
              <a:gd name="connsiteX5" fmla="*/ 274 w 1365171"/>
              <a:gd name="connsiteY5" fmla="*/ 1041736 h 1360494"/>
              <a:gd name="connsiteX6" fmla="*/ 0 w 1365171"/>
              <a:gd name="connsiteY6" fmla="*/ 0 h 1360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171" h="1360494">
                <a:moveTo>
                  <a:pt x="0" y="0"/>
                </a:moveTo>
                <a:lnTo>
                  <a:pt x="1365171" y="0"/>
                </a:lnTo>
                <a:lnTo>
                  <a:pt x="1365171" y="1359755"/>
                </a:lnTo>
                <a:lnTo>
                  <a:pt x="518117" y="1360494"/>
                </a:lnTo>
                <a:cubicBezTo>
                  <a:pt x="301821" y="1058384"/>
                  <a:pt x="252916" y="977626"/>
                  <a:pt x="192628" y="916955"/>
                </a:cubicBezTo>
                <a:cubicBezTo>
                  <a:pt x="165319" y="918093"/>
                  <a:pt x="93864" y="967877"/>
                  <a:pt x="274" y="1041736"/>
                </a:cubicBezTo>
                <a:cubicBezTo>
                  <a:pt x="26" y="689947"/>
                  <a:pt x="248" y="351789"/>
                  <a:pt x="0" y="0"/>
                </a:cubicBezTo>
                <a:close/>
              </a:path>
            </a:pathLst>
          </a:cu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46" name="Picture Placeholder 3"/>
          <p:cNvSpPr>
            <a:spLocks noGrp="1"/>
          </p:cNvSpPr>
          <p:nvPr>
            <p:ph type="pic" sz="quarter" idx="15"/>
          </p:nvPr>
        </p:nvSpPr>
        <p:spPr>
          <a:xfrm rot="20952885">
            <a:off x="2395018" y="943429"/>
            <a:ext cx="1363511" cy="1366206"/>
          </a:xfrm>
          <a:custGeom>
            <a:avLst/>
            <a:gdLst>
              <a:gd name="connsiteX0" fmla="*/ 0 w 1358514"/>
              <a:gd name="connsiteY0" fmla="*/ 0 h 1363740"/>
              <a:gd name="connsiteX1" fmla="*/ 1358514 w 1358514"/>
              <a:gd name="connsiteY1" fmla="*/ 0 h 1363740"/>
              <a:gd name="connsiteX2" fmla="*/ 1358514 w 1358514"/>
              <a:gd name="connsiteY2" fmla="*/ 1363740 h 1363740"/>
              <a:gd name="connsiteX3" fmla="*/ 0 w 1358514"/>
              <a:gd name="connsiteY3" fmla="*/ 1363740 h 1363740"/>
              <a:gd name="connsiteX4" fmla="*/ 0 w 1358514"/>
              <a:gd name="connsiteY4" fmla="*/ 0 h 1363740"/>
              <a:gd name="connsiteX0" fmla="*/ 0 w 1358514"/>
              <a:gd name="connsiteY0" fmla="*/ 0 h 1363740"/>
              <a:gd name="connsiteX1" fmla="*/ 1358514 w 1358514"/>
              <a:gd name="connsiteY1" fmla="*/ 0 h 1363740"/>
              <a:gd name="connsiteX2" fmla="*/ 1358514 w 1358514"/>
              <a:gd name="connsiteY2" fmla="*/ 1363740 h 1363740"/>
              <a:gd name="connsiteX3" fmla="*/ 1199144 w 1358514"/>
              <a:gd name="connsiteY3" fmla="*/ 1362684 h 1363740"/>
              <a:gd name="connsiteX4" fmla="*/ 0 w 1358514"/>
              <a:gd name="connsiteY4" fmla="*/ 1363740 h 1363740"/>
              <a:gd name="connsiteX5" fmla="*/ 0 w 1358514"/>
              <a:gd name="connsiteY5" fmla="*/ 0 h 1363740"/>
              <a:gd name="connsiteX0" fmla="*/ 0 w 1361498"/>
              <a:gd name="connsiteY0" fmla="*/ 0 h 1363740"/>
              <a:gd name="connsiteX1" fmla="*/ 1358514 w 1361498"/>
              <a:gd name="connsiteY1" fmla="*/ 0 h 1363740"/>
              <a:gd name="connsiteX2" fmla="*/ 1361498 w 1361498"/>
              <a:gd name="connsiteY2" fmla="*/ 1104967 h 1363740"/>
              <a:gd name="connsiteX3" fmla="*/ 1199144 w 1361498"/>
              <a:gd name="connsiteY3" fmla="*/ 1362684 h 1363740"/>
              <a:gd name="connsiteX4" fmla="*/ 0 w 1361498"/>
              <a:gd name="connsiteY4" fmla="*/ 1363740 h 1363740"/>
              <a:gd name="connsiteX5" fmla="*/ 0 w 1361498"/>
              <a:gd name="connsiteY5" fmla="*/ 0 h 1363740"/>
              <a:gd name="connsiteX0" fmla="*/ 0 w 1361498"/>
              <a:gd name="connsiteY0" fmla="*/ 0 h 1363740"/>
              <a:gd name="connsiteX1" fmla="*/ 1358514 w 1361498"/>
              <a:gd name="connsiteY1" fmla="*/ 0 h 1363740"/>
              <a:gd name="connsiteX2" fmla="*/ 1361498 w 1361498"/>
              <a:gd name="connsiteY2" fmla="*/ 1104967 h 1363740"/>
              <a:gd name="connsiteX3" fmla="*/ 1199144 w 1361498"/>
              <a:gd name="connsiteY3" fmla="*/ 1362684 h 1363740"/>
              <a:gd name="connsiteX4" fmla="*/ 0 w 1361498"/>
              <a:gd name="connsiteY4" fmla="*/ 1363740 h 1363740"/>
              <a:gd name="connsiteX5" fmla="*/ 0 w 1361498"/>
              <a:gd name="connsiteY5" fmla="*/ 0 h 1363740"/>
              <a:gd name="connsiteX0" fmla="*/ 0 w 1361498"/>
              <a:gd name="connsiteY0" fmla="*/ 0 h 1363740"/>
              <a:gd name="connsiteX1" fmla="*/ 1358514 w 1361498"/>
              <a:gd name="connsiteY1" fmla="*/ 0 h 1363740"/>
              <a:gd name="connsiteX2" fmla="*/ 1361498 w 1361498"/>
              <a:gd name="connsiteY2" fmla="*/ 1104967 h 1363740"/>
              <a:gd name="connsiteX3" fmla="*/ 1199144 w 1361498"/>
              <a:gd name="connsiteY3" fmla="*/ 1362684 h 1363740"/>
              <a:gd name="connsiteX4" fmla="*/ 0 w 1361498"/>
              <a:gd name="connsiteY4" fmla="*/ 1363740 h 1363740"/>
              <a:gd name="connsiteX5" fmla="*/ 0 w 1361498"/>
              <a:gd name="connsiteY5" fmla="*/ 0 h 1363740"/>
              <a:gd name="connsiteX0" fmla="*/ 0 w 1361498"/>
              <a:gd name="connsiteY0" fmla="*/ 0 h 1363740"/>
              <a:gd name="connsiteX1" fmla="*/ 1358514 w 1361498"/>
              <a:gd name="connsiteY1" fmla="*/ 0 h 1363740"/>
              <a:gd name="connsiteX2" fmla="*/ 1361498 w 1361498"/>
              <a:gd name="connsiteY2" fmla="*/ 1104967 h 1363740"/>
              <a:gd name="connsiteX3" fmla="*/ 1199144 w 1361498"/>
              <a:gd name="connsiteY3" fmla="*/ 1362684 h 1363740"/>
              <a:gd name="connsiteX4" fmla="*/ 0 w 1361498"/>
              <a:gd name="connsiteY4" fmla="*/ 1363740 h 1363740"/>
              <a:gd name="connsiteX5" fmla="*/ 0 w 1361498"/>
              <a:gd name="connsiteY5" fmla="*/ 0 h 1363740"/>
              <a:gd name="connsiteX0" fmla="*/ 0 w 1361498"/>
              <a:gd name="connsiteY0" fmla="*/ 0 h 1363740"/>
              <a:gd name="connsiteX1" fmla="*/ 1358514 w 1361498"/>
              <a:gd name="connsiteY1" fmla="*/ 0 h 1363740"/>
              <a:gd name="connsiteX2" fmla="*/ 1361498 w 1361498"/>
              <a:gd name="connsiteY2" fmla="*/ 1104967 h 1363740"/>
              <a:gd name="connsiteX3" fmla="*/ 1199144 w 1361498"/>
              <a:gd name="connsiteY3" fmla="*/ 1362684 h 1363740"/>
              <a:gd name="connsiteX4" fmla="*/ 0 w 1361498"/>
              <a:gd name="connsiteY4" fmla="*/ 1363740 h 1363740"/>
              <a:gd name="connsiteX5" fmla="*/ 0 w 1361498"/>
              <a:gd name="connsiteY5" fmla="*/ 0 h 1363740"/>
              <a:gd name="connsiteX0" fmla="*/ 0 w 1361498"/>
              <a:gd name="connsiteY0" fmla="*/ 0 h 1363740"/>
              <a:gd name="connsiteX1" fmla="*/ 1358514 w 1361498"/>
              <a:gd name="connsiteY1" fmla="*/ 0 h 1363740"/>
              <a:gd name="connsiteX2" fmla="*/ 1361498 w 1361498"/>
              <a:gd name="connsiteY2" fmla="*/ 1104967 h 1363740"/>
              <a:gd name="connsiteX3" fmla="*/ 1199144 w 1361498"/>
              <a:gd name="connsiteY3" fmla="*/ 1362684 h 1363740"/>
              <a:gd name="connsiteX4" fmla="*/ 0 w 1361498"/>
              <a:gd name="connsiteY4" fmla="*/ 1363740 h 1363740"/>
              <a:gd name="connsiteX5" fmla="*/ 0 w 1361498"/>
              <a:gd name="connsiteY5" fmla="*/ 0 h 1363740"/>
              <a:gd name="connsiteX0" fmla="*/ 0 w 1363511"/>
              <a:gd name="connsiteY0" fmla="*/ 0 h 1363740"/>
              <a:gd name="connsiteX1" fmla="*/ 1358514 w 1363511"/>
              <a:gd name="connsiteY1" fmla="*/ 0 h 1363740"/>
              <a:gd name="connsiteX2" fmla="*/ 1363511 w 1363511"/>
              <a:gd name="connsiteY2" fmla="*/ 1094400 h 1363740"/>
              <a:gd name="connsiteX3" fmla="*/ 1199144 w 1363511"/>
              <a:gd name="connsiteY3" fmla="*/ 1362684 h 1363740"/>
              <a:gd name="connsiteX4" fmla="*/ 0 w 1363511"/>
              <a:gd name="connsiteY4" fmla="*/ 1363740 h 1363740"/>
              <a:gd name="connsiteX5" fmla="*/ 0 w 1363511"/>
              <a:gd name="connsiteY5" fmla="*/ 0 h 1363740"/>
              <a:gd name="connsiteX0" fmla="*/ 0 w 1363511"/>
              <a:gd name="connsiteY0" fmla="*/ 0 h 1366206"/>
              <a:gd name="connsiteX1" fmla="*/ 1358514 w 1363511"/>
              <a:gd name="connsiteY1" fmla="*/ 0 h 1366206"/>
              <a:gd name="connsiteX2" fmla="*/ 1363511 w 1363511"/>
              <a:gd name="connsiteY2" fmla="*/ 1094400 h 1366206"/>
              <a:gd name="connsiteX3" fmla="*/ 1198473 w 1363511"/>
              <a:gd name="connsiteY3" fmla="*/ 1366206 h 1366206"/>
              <a:gd name="connsiteX4" fmla="*/ 0 w 1363511"/>
              <a:gd name="connsiteY4" fmla="*/ 1363740 h 1366206"/>
              <a:gd name="connsiteX5" fmla="*/ 0 w 1363511"/>
              <a:gd name="connsiteY5" fmla="*/ 0 h 1366206"/>
              <a:gd name="connsiteX0" fmla="*/ 0 w 1363511"/>
              <a:gd name="connsiteY0" fmla="*/ 0 h 1366206"/>
              <a:gd name="connsiteX1" fmla="*/ 1358514 w 1363511"/>
              <a:gd name="connsiteY1" fmla="*/ 0 h 1366206"/>
              <a:gd name="connsiteX2" fmla="*/ 1363511 w 1363511"/>
              <a:gd name="connsiteY2" fmla="*/ 1094400 h 1366206"/>
              <a:gd name="connsiteX3" fmla="*/ 1198473 w 1363511"/>
              <a:gd name="connsiteY3" fmla="*/ 1366206 h 1366206"/>
              <a:gd name="connsiteX4" fmla="*/ 0 w 1363511"/>
              <a:gd name="connsiteY4" fmla="*/ 1363740 h 1366206"/>
              <a:gd name="connsiteX5" fmla="*/ 0 w 1363511"/>
              <a:gd name="connsiteY5" fmla="*/ 0 h 1366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3511" h="1366206">
                <a:moveTo>
                  <a:pt x="0" y="0"/>
                </a:moveTo>
                <a:lnTo>
                  <a:pt x="1358514" y="0"/>
                </a:lnTo>
                <a:cubicBezTo>
                  <a:pt x="1359509" y="368322"/>
                  <a:pt x="1362516" y="726078"/>
                  <a:pt x="1363511" y="1094400"/>
                </a:cubicBezTo>
                <a:cubicBezTo>
                  <a:pt x="1317230" y="1151086"/>
                  <a:pt x="1276460" y="1238901"/>
                  <a:pt x="1198473" y="1366206"/>
                </a:cubicBezTo>
                <a:lnTo>
                  <a:pt x="0" y="1363740"/>
                </a:lnTo>
                <a:lnTo>
                  <a:pt x="0" y="0"/>
                </a:lnTo>
                <a:close/>
              </a:path>
            </a:pathLst>
          </a:cu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47" name="Picture Placeholder 3"/>
          <p:cNvSpPr>
            <a:spLocks noGrp="1"/>
          </p:cNvSpPr>
          <p:nvPr>
            <p:ph type="pic" sz="quarter" idx="16"/>
          </p:nvPr>
        </p:nvSpPr>
        <p:spPr>
          <a:xfrm rot="641361">
            <a:off x="1069013" y="1571946"/>
            <a:ext cx="1354280" cy="1367649"/>
          </a:xfrm>
          <a:custGeom>
            <a:avLst/>
            <a:gdLst>
              <a:gd name="connsiteX0" fmla="*/ 0 w 1354082"/>
              <a:gd name="connsiteY0" fmla="*/ 0 h 1362713"/>
              <a:gd name="connsiteX1" fmla="*/ 1354082 w 1354082"/>
              <a:gd name="connsiteY1" fmla="*/ 0 h 1362713"/>
              <a:gd name="connsiteX2" fmla="*/ 1354082 w 1354082"/>
              <a:gd name="connsiteY2" fmla="*/ 1362713 h 1362713"/>
              <a:gd name="connsiteX3" fmla="*/ 0 w 1354082"/>
              <a:gd name="connsiteY3" fmla="*/ 1362713 h 1362713"/>
              <a:gd name="connsiteX4" fmla="*/ 0 w 1354082"/>
              <a:gd name="connsiteY4" fmla="*/ 0 h 1362713"/>
              <a:gd name="connsiteX0" fmla="*/ 0 w 1354082"/>
              <a:gd name="connsiteY0" fmla="*/ 0 h 1362713"/>
              <a:gd name="connsiteX1" fmla="*/ 971109 w 1354082"/>
              <a:gd name="connsiteY1" fmla="*/ 145 h 1362713"/>
              <a:gd name="connsiteX2" fmla="*/ 1354082 w 1354082"/>
              <a:gd name="connsiteY2" fmla="*/ 0 h 1362713"/>
              <a:gd name="connsiteX3" fmla="*/ 1354082 w 1354082"/>
              <a:gd name="connsiteY3" fmla="*/ 1362713 h 1362713"/>
              <a:gd name="connsiteX4" fmla="*/ 0 w 1354082"/>
              <a:gd name="connsiteY4" fmla="*/ 1362713 h 1362713"/>
              <a:gd name="connsiteX5" fmla="*/ 0 w 1354082"/>
              <a:gd name="connsiteY5" fmla="*/ 0 h 1362713"/>
              <a:gd name="connsiteX0" fmla="*/ 0 w 1356793"/>
              <a:gd name="connsiteY0" fmla="*/ 0 h 1362713"/>
              <a:gd name="connsiteX1" fmla="*/ 971109 w 1356793"/>
              <a:gd name="connsiteY1" fmla="*/ 145 h 1362713"/>
              <a:gd name="connsiteX2" fmla="*/ 1356793 w 1356793"/>
              <a:gd name="connsiteY2" fmla="*/ 921257 h 1362713"/>
              <a:gd name="connsiteX3" fmla="*/ 1354082 w 1356793"/>
              <a:gd name="connsiteY3" fmla="*/ 1362713 h 1362713"/>
              <a:gd name="connsiteX4" fmla="*/ 0 w 1356793"/>
              <a:gd name="connsiteY4" fmla="*/ 1362713 h 1362713"/>
              <a:gd name="connsiteX5" fmla="*/ 0 w 1356793"/>
              <a:gd name="connsiteY5" fmla="*/ 0 h 1362713"/>
              <a:gd name="connsiteX0" fmla="*/ 0 w 1356793"/>
              <a:gd name="connsiteY0" fmla="*/ 4936 h 1367649"/>
              <a:gd name="connsiteX1" fmla="*/ 980228 w 1356793"/>
              <a:gd name="connsiteY1" fmla="*/ 0 h 1367649"/>
              <a:gd name="connsiteX2" fmla="*/ 1356793 w 1356793"/>
              <a:gd name="connsiteY2" fmla="*/ 926193 h 1367649"/>
              <a:gd name="connsiteX3" fmla="*/ 1354082 w 1356793"/>
              <a:gd name="connsiteY3" fmla="*/ 1367649 h 1367649"/>
              <a:gd name="connsiteX4" fmla="*/ 0 w 1356793"/>
              <a:gd name="connsiteY4" fmla="*/ 1367649 h 1367649"/>
              <a:gd name="connsiteX5" fmla="*/ 0 w 1356793"/>
              <a:gd name="connsiteY5" fmla="*/ 4936 h 1367649"/>
              <a:gd name="connsiteX0" fmla="*/ 0 w 1354280"/>
              <a:gd name="connsiteY0" fmla="*/ 4936 h 1367649"/>
              <a:gd name="connsiteX1" fmla="*/ 980228 w 1354280"/>
              <a:gd name="connsiteY1" fmla="*/ 0 h 1367649"/>
              <a:gd name="connsiteX2" fmla="*/ 1353367 w 1354280"/>
              <a:gd name="connsiteY2" fmla="*/ 943636 h 1367649"/>
              <a:gd name="connsiteX3" fmla="*/ 1354082 w 1354280"/>
              <a:gd name="connsiteY3" fmla="*/ 1367649 h 1367649"/>
              <a:gd name="connsiteX4" fmla="*/ 0 w 1354280"/>
              <a:gd name="connsiteY4" fmla="*/ 1367649 h 1367649"/>
              <a:gd name="connsiteX5" fmla="*/ 0 w 1354280"/>
              <a:gd name="connsiteY5" fmla="*/ 4936 h 1367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4280" h="1367649">
                <a:moveTo>
                  <a:pt x="0" y="4936"/>
                </a:moveTo>
                <a:lnTo>
                  <a:pt x="980228" y="0"/>
                </a:lnTo>
                <a:lnTo>
                  <a:pt x="1353367" y="943636"/>
                </a:lnTo>
                <a:cubicBezTo>
                  <a:pt x="1352463" y="1090788"/>
                  <a:pt x="1354986" y="1220497"/>
                  <a:pt x="1354082" y="1367649"/>
                </a:cubicBezTo>
                <a:lnTo>
                  <a:pt x="0" y="1367649"/>
                </a:lnTo>
                <a:lnTo>
                  <a:pt x="0" y="4936"/>
                </a:lnTo>
                <a:close/>
              </a:path>
            </a:pathLst>
          </a:cu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6" name="Picture 15">
            <a:extLst>
              <a:ext uri="{FF2B5EF4-FFF2-40B4-BE49-F238E27FC236}">
                <a16:creationId xmlns:a16="http://schemas.microsoft.com/office/drawing/2014/main" xmlns="" id="{F0948CA0-8624-4F85-8E70-D616670FDF5B}"/>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712633417"/>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New Portfolio 5">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60096"/>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30" name="Picture Placeholder 3"/>
          <p:cNvSpPr>
            <a:spLocks noGrp="1"/>
          </p:cNvSpPr>
          <p:nvPr>
            <p:ph type="pic" sz="quarter" idx="10"/>
          </p:nvPr>
        </p:nvSpPr>
        <p:spPr>
          <a:xfrm>
            <a:off x="788108" y="741682"/>
            <a:ext cx="3656476" cy="3665426"/>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1" name="Picture Placeholder 3"/>
          <p:cNvSpPr>
            <a:spLocks noGrp="1"/>
          </p:cNvSpPr>
          <p:nvPr>
            <p:ph type="pic" sz="quarter" idx="14"/>
          </p:nvPr>
        </p:nvSpPr>
        <p:spPr>
          <a:xfrm>
            <a:off x="4498173" y="741682"/>
            <a:ext cx="4653321" cy="1154574"/>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2" name="Picture Placeholder 3"/>
          <p:cNvSpPr>
            <a:spLocks noGrp="1"/>
          </p:cNvSpPr>
          <p:nvPr>
            <p:ph type="pic" sz="quarter" idx="15"/>
          </p:nvPr>
        </p:nvSpPr>
        <p:spPr>
          <a:xfrm>
            <a:off x="4498173" y="1948390"/>
            <a:ext cx="4653321" cy="1154574"/>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3" name="Picture Placeholder 3"/>
          <p:cNvSpPr>
            <a:spLocks noGrp="1"/>
          </p:cNvSpPr>
          <p:nvPr>
            <p:ph type="pic" sz="quarter" idx="16"/>
          </p:nvPr>
        </p:nvSpPr>
        <p:spPr>
          <a:xfrm>
            <a:off x="4498173" y="3155098"/>
            <a:ext cx="1250555" cy="1252009"/>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4" name="Picture Placeholder 3"/>
          <p:cNvSpPr>
            <a:spLocks noGrp="1"/>
          </p:cNvSpPr>
          <p:nvPr>
            <p:ph type="pic" sz="quarter" idx="17"/>
          </p:nvPr>
        </p:nvSpPr>
        <p:spPr>
          <a:xfrm>
            <a:off x="5817307" y="3155098"/>
            <a:ext cx="1250555" cy="1252009"/>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6" name="Picture Placeholder 3"/>
          <p:cNvSpPr>
            <a:spLocks noGrp="1"/>
          </p:cNvSpPr>
          <p:nvPr>
            <p:ph type="pic" sz="quarter" idx="18"/>
          </p:nvPr>
        </p:nvSpPr>
        <p:spPr>
          <a:xfrm>
            <a:off x="7128946" y="3155098"/>
            <a:ext cx="2034104" cy="1252009"/>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8" name="Picture 17">
            <a:extLst>
              <a:ext uri="{FF2B5EF4-FFF2-40B4-BE49-F238E27FC236}">
                <a16:creationId xmlns:a16="http://schemas.microsoft.com/office/drawing/2014/main" xmlns="" id="{9E49417B-0BAB-499A-AEFA-DD27B31046D4}"/>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2059344234"/>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New Portfolio 6">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60096"/>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39" name="Picture Placeholder 3"/>
          <p:cNvSpPr>
            <a:spLocks noGrp="1"/>
          </p:cNvSpPr>
          <p:nvPr>
            <p:ph type="pic" sz="quarter" idx="10"/>
          </p:nvPr>
        </p:nvSpPr>
        <p:spPr>
          <a:xfrm>
            <a:off x="953448" y="764380"/>
            <a:ext cx="1924664" cy="3447855"/>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40" name="Picture Placeholder 3"/>
          <p:cNvSpPr>
            <a:spLocks noGrp="1"/>
          </p:cNvSpPr>
          <p:nvPr>
            <p:ph type="pic" sz="quarter" idx="14"/>
          </p:nvPr>
        </p:nvSpPr>
        <p:spPr>
          <a:xfrm>
            <a:off x="2959453" y="-14990"/>
            <a:ext cx="1650022" cy="293723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41" name="Picture Placeholder 3"/>
          <p:cNvSpPr>
            <a:spLocks noGrp="1"/>
          </p:cNvSpPr>
          <p:nvPr>
            <p:ph type="pic" sz="quarter" idx="15"/>
          </p:nvPr>
        </p:nvSpPr>
        <p:spPr>
          <a:xfrm>
            <a:off x="2959452" y="2998034"/>
            <a:ext cx="4910383" cy="1214202"/>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42" name="Picture Placeholder 3"/>
          <p:cNvSpPr>
            <a:spLocks noGrp="1"/>
          </p:cNvSpPr>
          <p:nvPr>
            <p:ph type="pic" sz="quarter" idx="16"/>
          </p:nvPr>
        </p:nvSpPr>
        <p:spPr>
          <a:xfrm>
            <a:off x="4683322" y="1371600"/>
            <a:ext cx="1552586" cy="155064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43" name="Picture Placeholder 3"/>
          <p:cNvSpPr>
            <a:spLocks noGrp="1"/>
          </p:cNvSpPr>
          <p:nvPr>
            <p:ph type="pic" sz="quarter" idx="17"/>
          </p:nvPr>
        </p:nvSpPr>
        <p:spPr>
          <a:xfrm>
            <a:off x="4683322" y="-14990"/>
            <a:ext cx="1552586" cy="1318300"/>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44" name="Picture Placeholder 3"/>
          <p:cNvSpPr>
            <a:spLocks noGrp="1"/>
          </p:cNvSpPr>
          <p:nvPr>
            <p:ph type="pic" sz="quarter" idx="18"/>
          </p:nvPr>
        </p:nvSpPr>
        <p:spPr>
          <a:xfrm>
            <a:off x="6309755" y="1371600"/>
            <a:ext cx="1552586" cy="155064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8" name="Picture 17">
            <a:extLst>
              <a:ext uri="{FF2B5EF4-FFF2-40B4-BE49-F238E27FC236}">
                <a16:creationId xmlns:a16="http://schemas.microsoft.com/office/drawing/2014/main" xmlns="" id="{6F3126CC-6422-49D4-8CA5-FEC53C50680F}"/>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640170337"/>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New Portfolio 7">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60096"/>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39" name="Picture Placeholder 3"/>
          <p:cNvSpPr>
            <a:spLocks noGrp="1"/>
          </p:cNvSpPr>
          <p:nvPr>
            <p:ph type="pic" sz="quarter" idx="10"/>
          </p:nvPr>
        </p:nvSpPr>
        <p:spPr>
          <a:xfrm>
            <a:off x="3048596" y="857846"/>
            <a:ext cx="6110394" cy="342423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xmlns="" id="{43C56F2F-9E20-4344-BE70-385F2E0A8541}"/>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46533149"/>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New Portfolio 7">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60096"/>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39" name="Picture Placeholder 3"/>
          <p:cNvSpPr>
            <a:spLocks noGrp="1"/>
          </p:cNvSpPr>
          <p:nvPr>
            <p:ph type="pic" sz="quarter" idx="10"/>
          </p:nvPr>
        </p:nvSpPr>
        <p:spPr>
          <a:xfrm>
            <a:off x="711164" y="592111"/>
            <a:ext cx="3591013" cy="2008682"/>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8" name="Picture Placeholder 3"/>
          <p:cNvSpPr>
            <a:spLocks noGrp="1"/>
          </p:cNvSpPr>
          <p:nvPr>
            <p:ph type="pic" sz="quarter" idx="14"/>
          </p:nvPr>
        </p:nvSpPr>
        <p:spPr>
          <a:xfrm>
            <a:off x="4356387" y="592111"/>
            <a:ext cx="2011663" cy="2008682"/>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6" name="Picture Placeholder 3"/>
          <p:cNvSpPr>
            <a:spLocks noGrp="1"/>
          </p:cNvSpPr>
          <p:nvPr>
            <p:ph type="pic" sz="quarter" idx="15"/>
          </p:nvPr>
        </p:nvSpPr>
        <p:spPr>
          <a:xfrm>
            <a:off x="6419968" y="592111"/>
            <a:ext cx="2011663" cy="2008682"/>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7" name="Picture Placeholder 3"/>
          <p:cNvSpPr>
            <a:spLocks noGrp="1"/>
          </p:cNvSpPr>
          <p:nvPr>
            <p:ph type="pic" sz="quarter" idx="16"/>
          </p:nvPr>
        </p:nvSpPr>
        <p:spPr>
          <a:xfrm>
            <a:off x="711164" y="2653399"/>
            <a:ext cx="7718174" cy="1911106"/>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6" name="Picture 15">
            <a:extLst>
              <a:ext uri="{FF2B5EF4-FFF2-40B4-BE49-F238E27FC236}">
                <a16:creationId xmlns:a16="http://schemas.microsoft.com/office/drawing/2014/main" xmlns="" id="{B552CAAE-9FD9-4EFE-BB8E-987FC85BEDD5}"/>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610486506"/>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New Portfolio 9">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60096"/>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39" name="Picture Placeholder 3"/>
          <p:cNvSpPr>
            <a:spLocks noGrp="1"/>
          </p:cNvSpPr>
          <p:nvPr>
            <p:ph type="pic" sz="quarter" idx="10"/>
          </p:nvPr>
        </p:nvSpPr>
        <p:spPr>
          <a:xfrm>
            <a:off x="2653384" y="606392"/>
            <a:ext cx="1913803" cy="191463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2" name="Picture Placeholder 3"/>
          <p:cNvSpPr>
            <a:spLocks noGrp="1"/>
          </p:cNvSpPr>
          <p:nvPr>
            <p:ph type="pic" sz="quarter" idx="14"/>
          </p:nvPr>
        </p:nvSpPr>
        <p:spPr>
          <a:xfrm>
            <a:off x="742082" y="2524569"/>
            <a:ext cx="1913803" cy="191463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3" name="Picture Placeholder 3"/>
          <p:cNvSpPr>
            <a:spLocks noGrp="1"/>
          </p:cNvSpPr>
          <p:nvPr>
            <p:ph type="pic" sz="quarter" idx="15"/>
          </p:nvPr>
        </p:nvSpPr>
        <p:spPr>
          <a:xfrm>
            <a:off x="6482863" y="606392"/>
            <a:ext cx="1913803" cy="191463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4" name="Picture Placeholder 3"/>
          <p:cNvSpPr>
            <a:spLocks noGrp="1"/>
          </p:cNvSpPr>
          <p:nvPr>
            <p:ph type="pic" sz="quarter" idx="16"/>
          </p:nvPr>
        </p:nvSpPr>
        <p:spPr>
          <a:xfrm>
            <a:off x="4571561" y="2524569"/>
            <a:ext cx="1913803" cy="191463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6" name="Picture 15">
            <a:extLst>
              <a:ext uri="{FF2B5EF4-FFF2-40B4-BE49-F238E27FC236}">
                <a16:creationId xmlns:a16="http://schemas.microsoft.com/office/drawing/2014/main" xmlns="" id="{E3F6B60E-93B4-4902-96D4-53B3FE392E0E}"/>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143195511"/>
      </p:ext>
    </p:extLst>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New Portfolio 10">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60096"/>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32" name="Picture Placeholder 3"/>
          <p:cNvSpPr>
            <a:spLocks noGrp="1"/>
          </p:cNvSpPr>
          <p:nvPr>
            <p:ph type="pic" sz="quarter" idx="14"/>
          </p:nvPr>
        </p:nvSpPr>
        <p:spPr>
          <a:xfrm>
            <a:off x="779993" y="598755"/>
            <a:ext cx="2506347" cy="2508830"/>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7" name="Picture Placeholder 3"/>
          <p:cNvSpPr>
            <a:spLocks noGrp="1"/>
          </p:cNvSpPr>
          <p:nvPr>
            <p:ph type="pic" sz="quarter" idx="15"/>
          </p:nvPr>
        </p:nvSpPr>
        <p:spPr>
          <a:xfrm>
            <a:off x="3330688" y="598755"/>
            <a:ext cx="2506347" cy="2508830"/>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8" name="Picture Placeholder 3"/>
          <p:cNvSpPr>
            <a:spLocks noGrp="1"/>
          </p:cNvSpPr>
          <p:nvPr>
            <p:ph type="pic" sz="quarter" idx="16"/>
          </p:nvPr>
        </p:nvSpPr>
        <p:spPr>
          <a:xfrm>
            <a:off x="5881383" y="598755"/>
            <a:ext cx="2506347" cy="2508830"/>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5" name="Picture 14">
            <a:extLst>
              <a:ext uri="{FF2B5EF4-FFF2-40B4-BE49-F238E27FC236}">
                <a16:creationId xmlns:a16="http://schemas.microsoft.com/office/drawing/2014/main" xmlns="" id="{80C440C2-169D-4348-8E5E-C03BFF122CD2}"/>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36989314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ide Image">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33312" y="4860096"/>
            <a:ext cx="38621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8" name="Picture Placeholder 3"/>
          <p:cNvSpPr>
            <a:spLocks noGrp="1"/>
          </p:cNvSpPr>
          <p:nvPr>
            <p:ph type="pic" sz="quarter" idx="10"/>
          </p:nvPr>
        </p:nvSpPr>
        <p:spPr>
          <a:xfrm>
            <a:off x="0" y="0"/>
            <a:ext cx="9140257" cy="2193185"/>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xmlns="" id="{6258EAA9-1B71-454D-8ED4-3FF1A07AFBF7}"/>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29686481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Wide Image">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8" name="Picture Placeholder 3"/>
          <p:cNvSpPr>
            <a:spLocks noGrp="1"/>
          </p:cNvSpPr>
          <p:nvPr>
            <p:ph type="pic" sz="quarter" idx="10"/>
          </p:nvPr>
        </p:nvSpPr>
        <p:spPr>
          <a:xfrm>
            <a:off x="997744" y="1959769"/>
            <a:ext cx="1457325" cy="1457325"/>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9" name="Picture Placeholder 3"/>
          <p:cNvSpPr>
            <a:spLocks noGrp="1"/>
          </p:cNvSpPr>
          <p:nvPr>
            <p:ph type="pic" sz="quarter" idx="14"/>
          </p:nvPr>
        </p:nvSpPr>
        <p:spPr>
          <a:xfrm>
            <a:off x="2902171" y="1959769"/>
            <a:ext cx="1457325" cy="1457325"/>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0" name="Picture Placeholder 3"/>
          <p:cNvSpPr>
            <a:spLocks noGrp="1"/>
          </p:cNvSpPr>
          <p:nvPr>
            <p:ph type="pic" sz="quarter" idx="15"/>
          </p:nvPr>
        </p:nvSpPr>
        <p:spPr>
          <a:xfrm>
            <a:off x="4810620" y="1959769"/>
            <a:ext cx="1457325" cy="1457325"/>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1" name="Picture Placeholder 3"/>
          <p:cNvSpPr>
            <a:spLocks noGrp="1"/>
          </p:cNvSpPr>
          <p:nvPr>
            <p:ph type="pic" sz="quarter" idx="16"/>
          </p:nvPr>
        </p:nvSpPr>
        <p:spPr>
          <a:xfrm>
            <a:off x="6715047" y="1959769"/>
            <a:ext cx="1457325" cy="1457325"/>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6" name="Picture 15">
            <a:extLst>
              <a:ext uri="{FF2B5EF4-FFF2-40B4-BE49-F238E27FC236}">
                <a16:creationId xmlns:a16="http://schemas.microsoft.com/office/drawing/2014/main" xmlns="" id="{460639CB-AEA2-444A-BFA1-F8845B70CD66}"/>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99396763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quare Single">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8322" y="4860096"/>
            <a:ext cx="41619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8" name="Picture Placeholder 3"/>
          <p:cNvSpPr>
            <a:spLocks noGrp="1"/>
          </p:cNvSpPr>
          <p:nvPr>
            <p:ph type="pic" sz="quarter" idx="10"/>
          </p:nvPr>
        </p:nvSpPr>
        <p:spPr>
          <a:xfrm>
            <a:off x="1005001" y="1945481"/>
            <a:ext cx="1662113" cy="1662113"/>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xmlns="" id="{E7B321E9-FD97-4198-A1B7-2A8D0E5F1606}"/>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04737223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ll Image Page">
    <p:spTree>
      <p:nvGrpSpPr>
        <p:cNvPr id="1" name=""/>
        <p:cNvGrpSpPr/>
        <p:nvPr/>
      </p:nvGrpSpPr>
      <p:grpSpPr>
        <a:xfrm>
          <a:off x="0" y="0"/>
          <a:ext cx="0" cy="0"/>
          <a:chOff x="0" y="0"/>
          <a:chExt cx="0" cy="0"/>
        </a:xfrm>
      </p:grpSpPr>
      <p:sp>
        <p:nvSpPr>
          <p:cNvPr id="18" name="Picture Placeholder 3"/>
          <p:cNvSpPr>
            <a:spLocks noGrp="1"/>
          </p:cNvSpPr>
          <p:nvPr>
            <p:ph type="pic" sz="quarter" idx="10"/>
          </p:nvPr>
        </p:nvSpPr>
        <p:spPr>
          <a:xfrm>
            <a:off x="0" y="0"/>
            <a:ext cx="2895269" cy="5143500"/>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8322" y="4860096"/>
            <a:ext cx="41619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xmlns="" id="{7AE27AC7-B7F1-41AA-80F1-BBEE2D96877B}"/>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615935710"/>
      </p:ext>
    </p:extLst>
  </p:cSld>
  <p:clrMapOvr>
    <a:masterClrMapping/>
  </p:clrMapOvr>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Footer Placeholder 3"/>
          <p:cNvSpPr>
            <a:spLocks noGrp="1"/>
          </p:cNvSpPr>
          <p:nvPr>
            <p:ph type="ftr" sz="quarter" idx="3"/>
          </p:nvPr>
        </p:nvSpPr>
        <p:spPr>
          <a:xfrm>
            <a:off x="2703380" y="4881348"/>
            <a:ext cx="3740828" cy="194274"/>
          </a:xfrm>
          <a:prstGeom prst="rect">
            <a:avLst/>
          </a:prstGeom>
        </p:spPr>
        <p:txBody>
          <a:bodyPr vert="horz" lIns="91440" tIns="45720" rIns="91440" bIns="45720" rtlCol="0" anchor="ctr"/>
          <a:lstStyle>
            <a:lvl1pPr algn="ctr">
              <a:defRPr sz="800" b="0" i="0">
                <a:solidFill>
                  <a:schemeClr val="tx1">
                    <a:alpha val="50000"/>
                  </a:schemeClr>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3" r:id="rId2"/>
    <p:sldLayoutId id="2147483664" r:id="rId3"/>
    <p:sldLayoutId id="2147483665"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10" r:id="rId47"/>
    <p:sldLayoutId id="2147483711" r:id="rId48"/>
    <p:sldLayoutId id="2147483712" r:id="rId49"/>
    <p:sldLayoutId id="2147483713" r:id="rId50"/>
    <p:sldLayoutId id="2147483714" r:id="rId51"/>
    <p:sldLayoutId id="2147483715" r:id="rId52"/>
    <p:sldLayoutId id="2147483716" r:id="rId53"/>
    <p:sldLayoutId id="2147483717" r:id="rId54"/>
    <p:sldLayoutId id="2147483718" r:id="rId55"/>
    <p:sldLayoutId id="2147483719" r:id="rId56"/>
  </p:sldLayoutIdLst>
  <p:transition/>
  <p:hf hdr="0" ftr="0" dt="0"/>
  <p:txStyles>
    <p:titleStyle>
      <a:lvl1pPr algn="ctr" rtl="0" fontAlgn="base">
        <a:spcBef>
          <a:spcPct val="0"/>
        </a:spcBef>
        <a:spcAft>
          <a:spcPct val="0"/>
        </a:spcAft>
        <a:defRPr sz="4400">
          <a:solidFill>
            <a:schemeClr val="tx1"/>
          </a:solidFill>
          <a:latin typeface="+mj-lt"/>
          <a:ea typeface="+mj-ea"/>
          <a:cs typeface="+mj-cs"/>
          <a:sym typeface="Gill Sans" charset="0"/>
        </a:defRPr>
      </a:lvl1pPr>
      <a:lvl2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4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9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3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8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algn="ctr" rtl="0" fontAlgn="base">
        <a:spcBef>
          <a:spcPct val="0"/>
        </a:spcBef>
        <a:spcAft>
          <a:spcPct val="0"/>
        </a:spcAft>
        <a:defRPr sz="1800">
          <a:solidFill>
            <a:schemeClr val="tx1"/>
          </a:solidFill>
          <a:latin typeface="+mn-lt"/>
          <a:ea typeface="+mn-ea"/>
          <a:cs typeface="+mn-cs"/>
          <a:sym typeface="Gill Sans" charset="0"/>
        </a:defRPr>
      </a:lvl1pPr>
      <a:lvl2pPr algn="ctr" rtl="0" fontAlgn="base">
        <a:spcBef>
          <a:spcPct val="0"/>
        </a:spcBef>
        <a:spcAft>
          <a:spcPct val="0"/>
        </a:spcAft>
        <a:defRPr sz="1800">
          <a:solidFill>
            <a:schemeClr val="tx1"/>
          </a:solidFill>
          <a:latin typeface="+mn-lt"/>
          <a:ea typeface="+mn-ea"/>
          <a:cs typeface="+mn-cs"/>
          <a:sym typeface="Gill Sans" charset="0"/>
        </a:defRPr>
      </a:lvl2pPr>
      <a:lvl3pPr algn="ctr" rtl="0" fontAlgn="base">
        <a:spcBef>
          <a:spcPct val="0"/>
        </a:spcBef>
        <a:spcAft>
          <a:spcPct val="0"/>
        </a:spcAft>
        <a:defRPr sz="1800">
          <a:solidFill>
            <a:schemeClr val="tx1"/>
          </a:solidFill>
          <a:latin typeface="+mn-lt"/>
          <a:ea typeface="+mn-ea"/>
          <a:cs typeface="+mn-cs"/>
          <a:sym typeface="Gill Sans" charset="0"/>
        </a:defRPr>
      </a:lvl3pPr>
      <a:lvl4pPr algn="ctr" rtl="0" fontAlgn="base">
        <a:spcBef>
          <a:spcPct val="0"/>
        </a:spcBef>
        <a:spcAft>
          <a:spcPct val="0"/>
        </a:spcAft>
        <a:defRPr sz="1800">
          <a:solidFill>
            <a:schemeClr val="tx1"/>
          </a:solidFill>
          <a:latin typeface="+mn-lt"/>
          <a:ea typeface="+mn-ea"/>
          <a:cs typeface="+mn-cs"/>
          <a:sym typeface="Gill Sans" charset="0"/>
        </a:defRPr>
      </a:lvl4pPr>
      <a:lvl5pPr algn="ctr" rtl="0" fontAlgn="base">
        <a:spcBef>
          <a:spcPct val="0"/>
        </a:spcBef>
        <a:spcAft>
          <a:spcPct val="0"/>
        </a:spcAft>
        <a:defRPr sz="1800">
          <a:solidFill>
            <a:schemeClr val="tx1"/>
          </a:solidFill>
          <a:latin typeface="+mn-lt"/>
          <a:ea typeface="+mn-ea"/>
          <a:cs typeface="+mn-cs"/>
          <a:sym typeface="Gill Sans" charset="0"/>
        </a:defRPr>
      </a:lvl5pPr>
      <a:lvl6pPr marL="171450" algn="ctr" rtl="0" fontAlgn="base">
        <a:spcBef>
          <a:spcPct val="0"/>
        </a:spcBef>
        <a:spcAft>
          <a:spcPct val="0"/>
        </a:spcAft>
        <a:defRPr sz="1800">
          <a:solidFill>
            <a:schemeClr val="tx1"/>
          </a:solidFill>
          <a:latin typeface="+mn-lt"/>
          <a:ea typeface="+mn-ea"/>
          <a:cs typeface="+mn-cs"/>
          <a:sym typeface="Gill Sans" charset="0"/>
        </a:defRPr>
      </a:lvl6pPr>
      <a:lvl7pPr marL="342900" algn="ctr" rtl="0" fontAlgn="base">
        <a:spcBef>
          <a:spcPct val="0"/>
        </a:spcBef>
        <a:spcAft>
          <a:spcPct val="0"/>
        </a:spcAft>
        <a:defRPr sz="1800">
          <a:solidFill>
            <a:schemeClr val="tx1"/>
          </a:solidFill>
          <a:latin typeface="+mn-lt"/>
          <a:ea typeface="+mn-ea"/>
          <a:cs typeface="+mn-cs"/>
          <a:sym typeface="Gill Sans" charset="0"/>
        </a:defRPr>
      </a:lvl7pPr>
      <a:lvl8pPr marL="514350" algn="ctr" rtl="0" fontAlgn="base">
        <a:spcBef>
          <a:spcPct val="0"/>
        </a:spcBef>
        <a:spcAft>
          <a:spcPct val="0"/>
        </a:spcAft>
        <a:defRPr sz="1800">
          <a:solidFill>
            <a:schemeClr val="tx1"/>
          </a:solidFill>
          <a:latin typeface="+mn-lt"/>
          <a:ea typeface="+mn-ea"/>
          <a:cs typeface="+mn-cs"/>
          <a:sym typeface="Gill Sans" charset="0"/>
        </a:defRPr>
      </a:lvl8pPr>
      <a:lvl9pPr marL="685800" algn="ctr" rtl="0" fontAlgn="base">
        <a:spcBef>
          <a:spcPct val="0"/>
        </a:spcBef>
        <a:spcAft>
          <a:spcPct val="0"/>
        </a:spcAft>
        <a:defRPr sz="1800">
          <a:solidFill>
            <a:schemeClr val="tx1"/>
          </a:solidFill>
          <a:latin typeface="+mn-lt"/>
          <a:ea typeface="+mn-ea"/>
          <a:cs typeface="+mn-cs"/>
          <a:sym typeface="Gill Sans" charset="0"/>
        </a:defRPr>
      </a:lvl9pPr>
    </p:bodyStyle>
    <p:otherStyle>
      <a:defPPr>
        <a:defRPr lang="en-US"/>
      </a:defPPr>
      <a:lvl1pPr marL="0" algn="l" defTabSz="171450" rtl="0" eaLnBrk="1" latinLnBrk="0" hangingPunct="1">
        <a:defRPr sz="700" kern="1200">
          <a:solidFill>
            <a:schemeClr val="tx1"/>
          </a:solidFill>
          <a:latin typeface="+mn-lt"/>
          <a:ea typeface="+mn-ea"/>
          <a:cs typeface="+mn-cs"/>
        </a:defRPr>
      </a:lvl1pPr>
      <a:lvl2pPr marL="171450" algn="l" defTabSz="171450" rtl="0" eaLnBrk="1" latinLnBrk="0" hangingPunct="1">
        <a:defRPr sz="700" kern="1200">
          <a:solidFill>
            <a:schemeClr val="tx1"/>
          </a:solidFill>
          <a:latin typeface="+mn-lt"/>
          <a:ea typeface="+mn-ea"/>
          <a:cs typeface="+mn-cs"/>
        </a:defRPr>
      </a:lvl2pPr>
      <a:lvl3pPr marL="342900" algn="l" defTabSz="171450" rtl="0" eaLnBrk="1" latinLnBrk="0" hangingPunct="1">
        <a:defRPr sz="700" kern="1200">
          <a:solidFill>
            <a:schemeClr val="tx1"/>
          </a:solidFill>
          <a:latin typeface="+mn-lt"/>
          <a:ea typeface="+mn-ea"/>
          <a:cs typeface="+mn-cs"/>
        </a:defRPr>
      </a:lvl3pPr>
      <a:lvl4pPr marL="514350" algn="l" defTabSz="171450" rtl="0" eaLnBrk="1" latinLnBrk="0" hangingPunct="1">
        <a:defRPr sz="700" kern="1200">
          <a:solidFill>
            <a:schemeClr val="tx1"/>
          </a:solidFill>
          <a:latin typeface="+mn-lt"/>
          <a:ea typeface="+mn-ea"/>
          <a:cs typeface="+mn-cs"/>
        </a:defRPr>
      </a:lvl4pPr>
      <a:lvl5pPr marL="685800" algn="l" defTabSz="171450" rtl="0" eaLnBrk="1" latinLnBrk="0" hangingPunct="1">
        <a:defRPr sz="700" kern="1200">
          <a:solidFill>
            <a:schemeClr val="tx1"/>
          </a:solidFill>
          <a:latin typeface="+mn-lt"/>
          <a:ea typeface="+mn-ea"/>
          <a:cs typeface="+mn-cs"/>
        </a:defRPr>
      </a:lvl5pPr>
      <a:lvl6pPr marL="857250" algn="l" defTabSz="171450" rtl="0" eaLnBrk="1" latinLnBrk="0" hangingPunct="1">
        <a:defRPr sz="700" kern="1200">
          <a:solidFill>
            <a:schemeClr val="tx1"/>
          </a:solidFill>
          <a:latin typeface="+mn-lt"/>
          <a:ea typeface="+mn-ea"/>
          <a:cs typeface="+mn-cs"/>
        </a:defRPr>
      </a:lvl6pPr>
      <a:lvl7pPr marL="1028700" algn="l" defTabSz="171450" rtl="0" eaLnBrk="1" latinLnBrk="0" hangingPunct="1">
        <a:defRPr sz="700" kern="1200">
          <a:solidFill>
            <a:schemeClr val="tx1"/>
          </a:solidFill>
          <a:latin typeface="+mn-lt"/>
          <a:ea typeface="+mn-ea"/>
          <a:cs typeface="+mn-cs"/>
        </a:defRPr>
      </a:lvl7pPr>
      <a:lvl8pPr marL="1200150" algn="l" defTabSz="171450" rtl="0" eaLnBrk="1" latinLnBrk="0" hangingPunct="1">
        <a:defRPr sz="700" kern="1200">
          <a:solidFill>
            <a:schemeClr val="tx1"/>
          </a:solidFill>
          <a:latin typeface="+mn-lt"/>
          <a:ea typeface="+mn-ea"/>
          <a:cs typeface="+mn-cs"/>
        </a:defRPr>
      </a:lvl8pPr>
      <a:lvl9pPr marL="1371600" algn="l" defTabSz="171450" rtl="0" eaLnBrk="1" latinLnBrk="0" hangingPunct="1">
        <a:defRPr sz="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a:extLst>
              <a:ext uri="{FF2B5EF4-FFF2-40B4-BE49-F238E27FC236}">
                <a16:creationId xmlns:a16="http://schemas.microsoft.com/office/drawing/2014/main" xmlns="" id="{9E7132D6-B32D-47F0-AADF-08AEFD088288}"/>
              </a:ext>
            </a:extLst>
          </p:cNvPr>
          <p:cNvPicPr>
            <a:picLocks noGrp="1" noChangeAspect="1"/>
          </p:cNvPicPr>
          <p:nvPr>
            <p:ph type="pic" sz="quarter" idx="10"/>
          </p:nvPr>
        </p:nvPicPr>
        <p:blipFill>
          <a:blip r:embed="rId2"/>
          <a:stretch>
            <a:fillRect/>
          </a:stretch>
        </p:blipFill>
        <p:spPr>
          <a:xfrm>
            <a:off x="0" y="0"/>
            <a:ext cx="9144000" cy="5143500"/>
          </a:xfrm>
        </p:spPr>
      </p:pic>
      <p:sp>
        <p:nvSpPr>
          <p:cNvPr id="16386" name="Rectangle 2"/>
          <p:cNvSpPr>
            <a:spLocks/>
          </p:cNvSpPr>
          <p:nvPr/>
        </p:nvSpPr>
        <p:spPr bwMode="auto">
          <a:xfrm>
            <a:off x="0" y="2928937"/>
            <a:ext cx="9144000" cy="2214563"/>
          </a:xfrm>
          <a:prstGeom prst="rect">
            <a:avLst/>
          </a:prstGeom>
          <a:gradFill flip="none" rotWithShape="1">
            <a:gsLst>
              <a:gs pos="100000">
                <a:srgbClr val="2276BF">
                  <a:alpha val="89804"/>
                </a:srgbClr>
              </a:gs>
              <a:gs pos="0">
                <a:srgbClr val="114373">
                  <a:alpha val="90000"/>
                </a:srgbClr>
              </a:gs>
              <a:gs pos="65000">
                <a:schemeClr val="accent3">
                  <a:alpha val="85000"/>
                </a:schemeClr>
              </a:gs>
            </a:gsLst>
            <a:lin ang="19200000" scaled="0"/>
            <a:tileRect/>
          </a:gradFill>
          <a:ln>
            <a:noFill/>
          </a:ln>
          <a:extLst/>
        </p:spPr>
        <p:txBody>
          <a:bodyPr lIns="0" tIns="0" rIns="0" bIns="0"/>
          <a:lstStyle/>
          <a:p>
            <a:endParaRPr lang="en-US" dirty="0"/>
          </a:p>
        </p:txBody>
      </p:sp>
      <p:sp>
        <p:nvSpPr>
          <p:cNvPr id="16389" name="Rectangle 5"/>
          <p:cNvSpPr>
            <a:spLocks/>
          </p:cNvSpPr>
          <p:nvPr/>
        </p:nvSpPr>
        <p:spPr bwMode="auto">
          <a:xfrm>
            <a:off x="153227" y="3116560"/>
            <a:ext cx="8836027"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r>
              <a:rPr lang="en-US" sz="4500" dirty="0" smtClean="0">
                <a:solidFill>
                  <a:schemeClr val="bg1"/>
                </a:solidFill>
                <a:latin typeface="Helvetica" panose="020B0604020202020204" pitchFamily="34" charset="0"/>
                <a:ea typeface="ＭＳ Ｐゴシック" charset="0"/>
                <a:cs typeface="Helvetica" panose="020B0604020202020204" pitchFamily="34" charset="0"/>
                <a:sym typeface="Bebas Neue" charset="0"/>
              </a:rPr>
              <a:t>CONTENT TUẦN 2</a:t>
            </a:r>
            <a:endParaRPr lang="en-US" sz="4500" dirty="0">
              <a:solidFill>
                <a:schemeClr val="bg1"/>
              </a:solidFill>
              <a:latin typeface="Helvetica" panose="020B0604020202020204" pitchFamily="34" charset="0"/>
              <a:ea typeface="ＭＳ Ｐゴシック" charset="0"/>
              <a:cs typeface="Helvetica" panose="020B0604020202020204" pitchFamily="34" charset="0"/>
              <a:sym typeface="Bebas Neue" charset="0"/>
            </a:endParaRPr>
          </a:p>
        </p:txBody>
      </p:sp>
      <p:pic>
        <p:nvPicPr>
          <p:cNvPr id="6" name="Picture 5">
            <a:extLst>
              <a:ext uri="{FF2B5EF4-FFF2-40B4-BE49-F238E27FC236}">
                <a16:creationId xmlns:a16="http://schemas.microsoft.com/office/drawing/2014/main" xmlns="" id="{EE108554-AA76-45DA-AE80-2436C17ABE5F}"/>
              </a:ext>
            </a:extLst>
          </p:cNvPr>
          <p:cNvPicPr>
            <a:picLocks noChangeAspect="1"/>
          </p:cNvPicPr>
          <p:nvPr/>
        </p:nvPicPr>
        <p:blipFill>
          <a:blip r:embed="rId3"/>
          <a:stretch>
            <a:fillRect/>
          </a:stretch>
        </p:blipFill>
        <p:spPr>
          <a:xfrm>
            <a:off x="190375" y="168590"/>
            <a:ext cx="1998637" cy="136815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C3929991-3F91-D343-BFF2-32848ABE790B}" type="slidenum">
              <a:rPr lang="en-US" smtClean="0"/>
              <a:pPr/>
              <a:t>2</a:t>
            </a:fld>
            <a:endParaRPr lang="en-US" dirty="0"/>
          </a:p>
        </p:txBody>
      </p:sp>
      <p:sp>
        <p:nvSpPr>
          <p:cNvPr id="3" name="TextBox 2"/>
          <p:cNvSpPr txBox="1"/>
          <p:nvPr/>
        </p:nvSpPr>
        <p:spPr>
          <a:xfrm>
            <a:off x="3491880" y="267494"/>
            <a:ext cx="5328592" cy="4031873"/>
          </a:xfrm>
          <a:prstGeom prst="rect">
            <a:avLst/>
          </a:prstGeom>
          <a:noFill/>
        </p:spPr>
        <p:txBody>
          <a:bodyPr wrap="square" rtlCol="0">
            <a:spAutoFit/>
          </a:bodyPr>
          <a:lstStyle/>
          <a:p>
            <a:pPr algn="just"/>
            <a:r>
              <a:rPr lang="vi-VN" sz="1600" dirty="0">
                <a:latin typeface="Helvetica" panose="020B0604020202020204" pitchFamily="34" charset="0"/>
                <a:cs typeface="Helvetica" panose="020B0604020202020204" pitchFamily="34" charset="0"/>
              </a:rPr>
              <a:t>CHÁO ĂN LIỀN BÍCH CHI – GIẢI CẢM MÙA MƯA BÃO </a:t>
            </a:r>
            <a:endParaRPr lang="en-US" sz="1600" dirty="0" smtClean="0">
              <a:latin typeface="Helvetica" panose="020B0604020202020204" pitchFamily="34" charset="0"/>
              <a:cs typeface="Helvetica" panose="020B0604020202020204" pitchFamily="34" charset="0"/>
            </a:endParaRPr>
          </a:p>
          <a:p>
            <a:pPr algn="just"/>
            <a:endParaRPr lang="en-US" sz="1600" dirty="0">
              <a:latin typeface="Helvetica" panose="020B0604020202020204" pitchFamily="34" charset="0"/>
              <a:cs typeface="Helvetica" panose="020B0604020202020204" pitchFamily="34" charset="0"/>
            </a:endParaRPr>
          </a:p>
          <a:p>
            <a:pPr algn="just"/>
            <a:r>
              <a:rPr lang="vi-VN" sz="1600" dirty="0" smtClean="0">
                <a:latin typeface="Helvetica" panose="020B0604020202020204" pitchFamily="34" charset="0"/>
                <a:cs typeface="Helvetica" panose="020B0604020202020204" pitchFamily="34" charset="0"/>
              </a:rPr>
              <a:t>Trời </a:t>
            </a:r>
            <a:r>
              <a:rPr lang="vi-VN" sz="1600" dirty="0">
                <a:latin typeface="Helvetica" panose="020B0604020202020204" pitchFamily="34" charset="0"/>
                <a:cs typeface="Helvetica" panose="020B0604020202020204" pitchFamily="34" charset="0"/>
              </a:rPr>
              <a:t>đã vào mùa mưa, cũng là lúc thời tiết thay đổi thất thường. Vì vậy, cảm cúm vào mùa này là chuyện khó tránh khỏi. Lúc bệnh, cơ thể uể oải, lại thêm mấy viên thuốc to oạch, đắng ngắt chỉ khiến bạn cảm thấy muốn “gục ngã” ngay tức khắc thôi nhỉ? Lúc này, bạn hãy thử dùng miếng dán hạ sốt nhé! Sau đó, một nồi xông giải cảm sẽ giúp cơ thể bạn bài tiết mồ hôi. Và cuối cùng, 1 tô cháo nóng hổi chỉ với 2 phút chuẩn bị từ cháo ăn liền Bích Chi Food sẽ giúp bạn cảm thấy dễ chịu hơn hẳn. Sau khi ăn cháo, bạn hãy ngủ một giấc thật ngon nhé, khi thức dậy sẽ thấy cơn cảm cúm thuyên giảm nhiều đấy! </a:t>
            </a:r>
            <a:endParaRPr lang="en-US" sz="1600" dirty="0" smtClean="0">
              <a:latin typeface="Helvetica" panose="020B0604020202020204" pitchFamily="34" charset="0"/>
              <a:cs typeface="Helvetica" panose="020B0604020202020204" pitchFamily="34" charset="0"/>
            </a:endParaRPr>
          </a:p>
          <a:p>
            <a:pPr algn="just"/>
            <a:endParaRPr lang="en-US" sz="1600" dirty="0">
              <a:latin typeface="Helvetica" panose="020B0604020202020204" pitchFamily="34" charset="0"/>
              <a:cs typeface="Helvetica" panose="020B0604020202020204" pitchFamily="34" charset="0"/>
            </a:endParaRPr>
          </a:p>
          <a:p>
            <a:pPr algn="just"/>
            <a:r>
              <a:rPr lang="vi-VN" sz="1600" dirty="0" smtClean="0">
                <a:latin typeface="Helvetica" panose="020B0604020202020204" pitchFamily="34" charset="0"/>
                <a:cs typeface="Helvetica" panose="020B0604020202020204" pitchFamily="34" charset="0"/>
              </a:rPr>
              <a:t>#</a:t>
            </a:r>
            <a:r>
              <a:rPr lang="vi-VN" sz="1600" dirty="0">
                <a:latin typeface="Helvetica" panose="020B0604020202020204" pitchFamily="34" charset="0"/>
                <a:cs typeface="Helvetica" panose="020B0604020202020204" pitchFamily="34" charset="0"/>
              </a:rPr>
              <a:t>BichChiFood #ChaoBichChi</a:t>
            </a:r>
            <a:endParaRPr lang="en-US" sz="16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13866432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C3929991-3F91-D343-BFF2-32848ABE790B}" type="slidenum">
              <a:rPr lang="en-US" smtClean="0"/>
              <a:pPr/>
              <a:t>3</a:t>
            </a:fld>
            <a:endParaRPr lang="en-US" dirty="0"/>
          </a:p>
        </p:txBody>
      </p:sp>
      <p:sp>
        <p:nvSpPr>
          <p:cNvPr id="3" name="TextBox 2"/>
          <p:cNvSpPr txBox="1"/>
          <p:nvPr/>
        </p:nvSpPr>
        <p:spPr>
          <a:xfrm>
            <a:off x="2915816" y="123478"/>
            <a:ext cx="6048672" cy="4524315"/>
          </a:xfrm>
          <a:prstGeom prst="rect">
            <a:avLst/>
          </a:prstGeom>
          <a:noFill/>
        </p:spPr>
        <p:txBody>
          <a:bodyPr wrap="square" rtlCol="0">
            <a:spAutoFit/>
          </a:bodyPr>
          <a:lstStyle/>
          <a:p>
            <a:pPr algn="just"/>
            <a:r>
              <a:rPr lang="en-US" sz="900" dirty="0"/>
              <a:t>NHỮNG MÓN ĂN MẸ CÓ THỂ "HÔ BIẾN" NHANH CHÓNG TỪ BỘT BÍCH CHI ĐỂ ĐÃI CẢ NHÀ DỊP CUỐI TUẦN</a:t>
            </a:r>
          </a:p>
          <a:p>
            <a:pPr algn="just"/>
            <a:endParaRPr lang="en-US" sz="900" dirty="0">
              <a:latin typeface="Helvetica" panose="020B0604020202020204" pitchFamily="34" charset="0"/>
              <a:cs typeface="Helvetica" panose="020B0604020202020204" pitchFamily="34" charset="0"/>
            </a:endParaRPr>
          </a:p>
          <a:p>
            <a:pPr algn="just"/>
            <a:r>
              <a:rPr lang="vi-VN" sz="900" dirty="0" smtClean="0">
                <a:latin typeface="Helvetica" panose="020B0604020202020204" pitchFamily="34" charset="0"/>
                <a:cs typeface="Helvetica" panose="020B0604020202020204" pitchFamily="34" charset="0"/>
              </a:rPr>
              <a:t>Vào </a:t>
            </a:r>
            <a:r>
              <a:rPr lang="vi-VN" sz="900" dirty="0">
                <a:latin typeface="Helvetica" panose="020B0604020202020204" pitchFamily="34" charset="0"/>
                <a:cs typeface="Helvetica" panose="020B0604020202020204" pitchFamily="34" charset="0"/>
              </a:rPr>
              <a:t>một ngày cuối tuần đẹp trời, bạn muốn đãi cả gia đình một món mới để thay đổi không khí? Tuy nhiên, bạn không có nhiều thời gian để làm tất tần tật các công đoạn từ chuẩn bị nguyên liệu đến sơ chế, thế thì yên tâm nhé! Bích Chi Food với các loại bột sơ chế chất lượng sẽ là người trợ thủ đắc lực của bạn trong bữa ăn cuối tuần! Hãy tham khảo album bên dưới và cùng chọn xem cuối tuần này sẽ nấu món gì để chiêu đã cả nhà nào! Đừng quên chia sẻ thành quả của bạn sau khi thực hiện nhé</a:t>
            </a:r>
            <a:r>
              <a:rPr lang="vi-VN" sz="900" dirty="0" smtClean="0">
                <a:latin typeface="Helvetica" panose="020B0604020202020204" pitchFamily="34" charset="0"/>
                <a:cs typeface="Helvetica" panose="020B0604020202020204" pitchFamily="34" charset="0"/>
              </a:rPr>
              <a:t>!</a:t>
            </a:r>
            <a:endParaRPr lang="en-US" sz="900" dirty="0" smtClean="0">
              <a:latin typeface="Helvetica" panose="020B0604020202020204" pitchFamily="34" charset="0"/>
              <a:cs typeface="Helvetica" panose="020B0604020202020204" pitchFamily="34" charset="0"/>
            </a:endParaRPr>
          </a:p>
          <a:p>
            <a:pPr algn="just"/>
            <a:r>
              <a:rPr lang="vi-VN" sz="900" dirty="0" smtClean="0">
                <a:latin typeface="Helvetica" panose="020B0604020202020204" pitchFamily="34" charset="0"/>
                <a:cs typeface="Helvetica" panose="020B0604020202020204" pitchFamily="34" charset="0"/>
              </a:rPr>
              <a:t> </a:t>
            </a:r>
            <a:endParaRPr lang="en-US" sz="900" dirty="0" smtClean="0">
              <a:latin typeface="Helvetica" panose="020B0604020202020204" pitchFamily="34" charset="0"/>
              <a:cs typeface="Helvetica" panose="020B0604020202020204" pitchFamily="34" charset="0"/>
            </a:endParaRPr>
          </a:p>
          <a:p>
            <a:pPr algn="just"/>
            <a:r>
              <a:rPr lang="vi-VN" sz="900" dirty="0" smtClean="0">
                <a:latin typeface="Helvetica" panose="020B0604020202020204" pitchFamily="34" charset="0"/>
                <a:cs typeface="Helvetica" panose="020B0604020202020204" pitchFamily="34" charset="0"/>
              </a:rPr>
              <a:t>#</a:t>
            </a:r>
            <a:r>
              <a:rPr lang="vi-VN" sz="900" dirty="0">
                <a:latin typeface="Helvetica" panose="020B0604020202020204" pitchFamily="34" charset="0"/>
                <a:cs typeface="Helvetica" panose="020B0604020202020204" pitchFamily="34" charset="0"/>
              </a:rPr>
              <a:t>BichChiFood #BotSoCheBichChi </a:t>
            </a:r>
            <a:endParaRPr lang="en-US" sz="900" dirty="0" smtClean="0">
              <a:latin typeface="Helvetica" panose="020B0604020202020204" pitchFamily="34" charset="0"/>
              <a:cs typeface="Helvetica" panose="020B0604020202020204" pitchFamily="34" charset="0"/>
            </a:endParaRPr>
          </a:p>
          <a:p>
            <a:pPr algn="just"/>
            <a:endParaRPr lang="en-US" sz="900" dirty="0">
              <a:latin typeface="Helvetica" panose="020B0604020202020204" pitchFamily="34" charset="0"/>
              <a:cs typeface="Helvetica" panose="020B0604020202020204" pitchFamily="34" charset="0"/>
            </a:endParaRPr>
          </a:p>
          <a:p>
            <a:pPr algn="just"/>
            <a:r>
              <a:rPr lang="vi-VN" sz="900" dirty="0" smtClean="0">
                <a:latin typeface="Helvetica" panose="020B0604020202020204" pitchFamily="34" charset="0"/>
                <a:cs typeface="Helvetica" panose="020B0604020202020204" pitchFamily="34" charset="0"/>
              </a:rPr>
              <a:t>CAPTION </a:t>
            </a:r>
            <a:r>
              <a:rPr lang="vi-VN" sz="900" dirty="0">
                <a:latin typeface="Helvetica" panose="020B0604020202020204" pitchFamily="34" charset="0"/>
                <a:cs typeface="Helvetica" panose="020B0604020202020204" pitchFamily="34" charset="0"/>
              </a:rPr>
              <a:t>TRONG TỪNG HÌNH: </a:t>
            </a:r>
            <a:endParaRPr lang="en-US" sz="900" dirty="0" smtClean="0">
              <a:latin typeface="Helvetica" panose="020B0604020202020204" pitchFamily="34" charset="0"/>
              <a:cs typeface="Helvetica" panose="020B0604020202020204" pitchFamily="34" charset="0"/>
            </a:endParaRPr>
          </a:p>
          <a:p>
            <a:pPr algn="just"/>
            <a:endParaRPr lang="en-US" sz="900" dirty="0">
              <a:latin typeface="Helvetica" panose="020B0604020202020204" pitchFamily="34" charset="0"/>
              <a:cs typeface="Helvetica" panose="020B0604020202020204" pitchFamily="34" charset="0"/>
            </a:endParaRPr>
          </a:p>
          <a:p>
            <a:pPr algn="just"/>
            <a:r>
              <a:rPr lang="vi-VN" sz="900" dirty="0" smtClean="0">
                <a:latin typeface="Helvetica" panose="020B0604020202020204" pitchFamily="34" charset="0"/>
                <a:cs typeface="Helvetica" panose="020B0604020202020204" pitchFamily="34" charset="0"/>
              </a:rPr>
              <a:t>Bánh </a:t>
            </a:r>
            <a:r>
              <a:rPr lang="vi-VN" sz="900" dirty="0">
                <a:latin typeface="Helvetica" panose="020B0604020202020204" pitchFamily="34" charset="0"/>
                <a:cs typeface="Helvetica" panose="020B0604020202020204" pitchFamily="34" charset="0"/>
              </a:rPr>
              <a:t>chuối chiên </a:t>
            </a:r>
            <a:endParaRPr lang="en-US" sz="900" dirty="0" smtClean="0">
              <a:latin typeface="Helvetica" panose="020B0604020202020204" pitchFamily="34" charset="0"/>
              <a:cs typeface="Helvetica" panose="020B0604020202020204" pitchFamily="34" charset="0"/>
            </a:endParaRPr>
          </a:p>
          <a:p>
            <a:pPr algn="just"/>
            <a:r>
              <a:rPr lang="vi-VN" sz="900" dirty="0" smtClean="0">
                <a:latin typeface="Helvetica" panose="020B0604020202020204" pitchFamily="34" charset="0"/>
                <a:cs typeface="Helvetica" panose="020B0604020202020204" pitchFamily="34" charset="0"/>
              </a:rPr>
              <a:t>Với </a:t>
            </a:r>
            <a:r>
              <a:rPr lang="vi-VN" sz="900" dirty="0">
                <a:latin typeface="Helvetica" panose="020B0604020202020204" pitchFamily="34" charset="0"/>
                <a:cs typeface="Helvetica" panose="020B0604020202020204" pitchFamily="34" charset="0"/>
              </a:rPr>
              <a:t>bột chuối chiên của Bích Chi Food, bạn chỉ cần khuấy bột vào gần 1 chén nước, chờ 15 phút cho bột nở đều. Sau đó nhúng chuối vào và chiên. Mỗi bịch bột chuối chiên Bích Chi Food 150gr có thể chiên được khoảng 6 trái chuối sứ - nhớ chọn chuối chín nhừ để món ăn được ngon nhất nhé! </a:t>
            </a:r>
            <a:endParaRPr lang="en-US" sz="900" dirty="0" smtClean="0">
              <a:latin typeface="Helvetica" panose="020B0604020202020204" pitchFamily="34" charset="0"/>
              <a:cs typeface="Helvetica" panose="020B0604020202020204" pitchFamily="34" charset="0"/>
            </a:endParaRPr>
          </a:p>
          <a:p>
            <a:pPr algn="just"/>
            <a:endParaRPr lang="en-US" sz="900" dirty="0">
              <a:latin typeface="Helvetica" panose="020B0604020202020204" pitchFamily="34" charset="0"/>
              <a:cs typeface="Helvetica" panose="020B0604020202020204" pitchFamily="34" charset="0"/>
            </a:endParaRPr>
          </a:p>
          <a:p>
            <a:pPr algn="just"/>
            <a:r>
              <a:rPr lang="vi-VN" sz="900" dirty="0" smtClean="0">
                <a:latin typeface="Helvetica" panose="020B0604020202020204" pitchFamily="34" charset="0"/>
                <a:cs typeface="Helvetica" panose="020B0604020202020204" pitchFamily="34" charset="0"/>
              </a:rPr>
              <a:t>Bánh </a:t>
            </a:r>
            <a:r>
              <a:rPr lang="vi-VN" sz="900" dirty="0">
                <a:latin typeface="Helvetica" panose="020B0604020202020204" pitchFamily="34" charset="0"/>
                <a:cs typeface="Helvetica" panose="020B0604020202020204" pitchFamily="34" charset="0"/>
              </a:rPr>
              <a:t>da lợn </a:t>
            </a:r>
            <a:endParaRPr lang="en-US" sz="900" dirty="0" smtClean="0">
              <a:latin typeface="Helvetica" panose="020B0604020202020204" pitchFamily="34" charset="0"/>
              <a:cs typeface="Helvetica" panose="020B0604020202020204" pitchFamily="34" charset="0"/>
            </a:endParaRPr>
          </a:p>
          <a:p>
            <a:pPr algn="just"/>
            <a:r>
              <a:rPr lang="vi-VN" sz="900" dirty="0" smtClean="0">
                <a:latin typeface="Helvetica" panose="020B0604020202020204" pitchFamily="34" charset="0"/>
                <a:cs typeface="Helvetica" panose="020B0604020202020204" pitchFamily="34" charset="0"/>
              </a:rPr>
              <a:t>Có </a:t>
            </a:r>
            <a:r>
              <a:rPr lang="vi-VN" sz="900" dirty="0">
                <a:latin typeface="Helvetica" panose="020B0604020202020204" pitchFamily="34" charset="0"/>
                <a:cs typeface="Helvetica" panose="020B0604020202020204" pitchFamily="34" charset="0"/>
              </a:rPr>
              <a:t>sẵn bột bánh da lợn Bích Chi Food, việc làm bánh đã đỡ vất vả đi 2/3 công đoạn. Bạn chỉ cần hòa tan bột vào nước cốt dừa, cho đường vào đến khi có độ ngọt vừa đủ. Chia bột làm 2 phần, 1 phần để trắng và 1 phần cho gói hương lá dứa vào để tạo màu xanh đẹp mắt. Cuối cùng cho bột ra khuôn và hấp là hoàn thành. </a:t>
            </a:r>
            <a:endParaRPr lang="en-US" sz="900" dirty="0" smtClean="0">
              <a:latin typeface="Helvetica" panose="020B0604020202020204" pitchFamily="34" charset="0"/>
              <a:cs typeface="Helvetica" panose="020B0604020202020204" pitchFamily="34" charset="0"/>
            </a:endParaRPr>
          </a:p>
          <a:p>
            <a:pPr algn="just"/>
            <a:endParaRPr lang="en-US" sz="900" dirty="0">
              <a:latin typeface="Helvetica" panose="020B0604020202020204" pitchFamily="34" charset="0"/>
              <a:cs typeface="Helvetica" panose="020B0604020202020204" pitchFamily="34" charset="0"/>
            </a:endParaRPr>
          </a:p>
          <a:p>
            <a:pPr algn="just"/>
            <a:r>
              <a:rPr lang="vi-VN" sz="900" dirty="0" smtClean="0">
                <a:latin typeface="Helvetica" panose="020B0604020202020204" pitchFamily="34" charset="0"/>
                <a:cs typeface="Helvetica" panose="020B0604020202020204" pitchFamily="34" charset="0"/>
              </a:rPr>
              <a:t>Bánh </a:t>
            </a:r>
            <a:r>
              <a:rPr lang="vi-VN" sz="900" dirty="0">
                <a:latin typeface="Helvetica" panose="020B0604020202020204" pitchFamily="34" charset="0"/>
                <a:cs typeface="Helvetica" panose="020B0604020202020204" pitchFamily="34" charset="0"/>
              </a:rPr>
              <a:t>xèo </a:t>
            </a:r>
            <a:endParaRPr lang="en-US" sz="900" dirty="0" smtClean="0">
              <a:latin typeface="Helvetica" panose="020B0604020202020204" pitchFamily="34" charset="0"/>
              <a:cs typeface="Helvetica" panose="020B0604020202020204" pitchFamily="34" charset="0"/>
            </a:endParaRPr>
          </a:p>
          <a:p>
            <a:pPr algn="just"/>
            <a:r>
              <a:rPr lang="vi-VN" sz="900" dirty="0" smtClean="0">
                <a:latin typeface="Helvetica" panose="020B0604020202020204" pitchFamily="34" charset="0"/>
                <a:cs typeface="Helvetica" panose="020B0604020202020204" pitchFamily="34" charset="0"/>
              </a:rPr>
              <a:t>Bột </a:t>
            </a:r>
            <a:r>
              <a:rPr lang="vi-VN" sz="900" dirty="0">
                <a:latin typeface="Helvetica" panose="020B0604020202020204" pitchFamily="34" charset="0"/>
                <a:cs typeface="Helvetica" panose="020B0604020202020204" pitchFamily="34" charset="0"/>
              </a:rPr>
              <a:t>bánh xèo là yếu tố quyết định chất lượng bánh. Với bột bánh xèo Bích Chi Food, bạn sẽ có những chiếc bánh giòn xốp vừa phải, không quá khô hay quá nhão. Bạn chỉ cần pha bột với tỉ lệ được hướng dẫn trên bao bì (có thể thêm vào nước cốt dừa nếu bạn yêu thích vị béo) và đổ bánh với giá đỗ, tôm, thịt là cả gia đình đã có một bữa ăn ngon dịp cuối tuần rồi! </a:t>
            </a:r>
            <a:endParaRPr lang="en-US" sz="900" dirty="0" smtClean="0">
              <a:latin typeface="Helvetica" panose="020B0604020202020204" pitchFamily="34" charset="0"/>
              <a:cs typeface="Helvetica" panose="020B0604020202020204" pitchFamily="34" charset="0"/>
            </a:endParaRPr>
          </a:p>
          <a:p>
            <a:pPr algn="just"/>
            <a:endParaRPr lang="en-US" sz="900" dirty="0">
              <a:latin typeface="Helvetica" panose="020B0604020202020204" pitchFamily="34" charset="0"/>
              <a:cs typeface="Helvetica" panose="020B0604020202020204" pitchFamily="34" charset="0"/>
            </a:endParaRPr>
          </a:p>
          <a:p>
            <a:pPr algn="just"/>
            <a:r>
              <a:rPr lang="vi-VN" sz="900" dirty="0" smtClean="0">
                <a:latin typeface="Helvetica" panose="020B0604020202020204" pitchFamily="34" charset="0"/>
                <a:cs typeface="Helvetica" panose="020B0604020202020204" pitchFamily="34" charset="0"/>
              </a:rPr>
              <a:t>Tôm </a:t>
            </a:r>
            <a:r>
              <a:rPr lang="vi-VN" sz="900" dirty="0">
                <a:latin typeface="Helvetica" panose="020B0604020202020204" pitchFamily="34" charset="0"/>
                <a:cs typeface="Helvetica" panose="020B0604020202020204" pitchFamily="34" charset="0"/>
              </a:rPr>
              <a:t>chiên giòn </a:t>
            </a:r>
            <a:endParaRPr lang="en-US" sz="900" dirty="0" smtClean="0">
              <a:latin typeface="Helvetica" panose="020B0604020202020204" pitchFamily="34" charset="0"/>
              <a:cs typeface="Helvetica" panose="020B0604020202020204" pitchFamily="34" charset="0"/>
            </a:endParaRPr>
          </a:p>
          <a:p>
            <a:pPr algn="just"/>
            <a:r>
              <a:rPr lang="vi-VN" sz="900" dirty="0" smtClean="0">
                <a:latin typeface="Helvetica" panose="020B0604020202020204" pitchFamily="34" charset="0"/>
                <a:cs typeface="Helvetica" panose="020B0604020202020204" pitchFamily="34" charset="0"/>
              </a:rPr>
              <a:t>Một </a:t>
            </a:r>
            <a:r>
              <a:rPr lang="vi-VN" sz="900" dirty="0">
                <a:latin typeface="Helvetica" panose="020B0604020202020204" pitchFamily="34" charset="0"/>
                <a:cs typeface="Helvetica" panose="020B0604020202020204" pitchFamily="34" charset="0"/>
              </a:rPr>
              <a:t>đĩa tôm chiên bột giòn rụm, nóng hổi chấm tương ớt sẽ khiến những giờ phút quây quần của gia đình bạn thêm ấm áp hơn. Sơ chế tôm sạch sẽ, sau đó pha bột chiên giòn Bích Chi Food, nhúng tôm và chiên. Lớp bột áo quanh tôm giòn rôm rốp với vị tôm ngọt thanh sẽ rất kích thích vị giác đấy!</a:t>
            </a:r>
            <a:endParaRPr lang="en-US" sz="9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750723189"/>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xmlns="" id="{91FCAECF-8661-4181-90E1-A485E864813F}"/>
              </a:ext>
            </a:extLst>
          </p:cNvPr>
          <p:cNvPicPr>
            <a:picLocks noGrp="1" noChangeAspect="1"/>
          </p:cNvPicPr>
          <p:nvPr>
            <p:ph type="pic" sz="quarter" idx="10"/>
          </p:nvPr>
        </p:nvPicPr>
        <p:blipFill>
          <a:blip r:embed="rId2"/>
          <a:srcRect t="182" b="182"/>
          <a:stretch>
            <a:fillRect/>
          </a:stretch>
        </p:blipFill>
        <p:spPr>
          <a:xfrm>
            <a:off x="0" y="0"/>
            <a:ext cx="9177338" cy="5143500"/>
          </a:xfrm>
        </p:spPr>
      </p:pic>
      <p:sp>
        <p:nvSpPr>
          <p:cNvPr id="29" name="Rectangle 2">
            <a:extLst>
              <a:ext uri="{FF2B5EF4-FFF2-40B4-BE49-F238E27FC236}">
                <a16:creationId xmlns:a16="http://schemas.microsoft.com/office/drawing/2014/main" xmlns="" id="{FA177D50-0EC5-4320-9F29-FA8CD47B3B8B}"/>
              </a:ext>
            </a:extLst>
          </p:cNvPr>
          <p:cNvSpPr>
            <a:spLocks/>
          </p:cNvSpPr>
          <p:nvPr/>
        </p:nvSpPr>
        <p:spPr bwMode="auto">
          <a:xfrm>
            <a:off x="-9525" y="-3210"/>
            <a:ext cx="9186863" cy="5162550"/>
          </a:xfrm>
          <a:prstGeom prst="rect">
            <a:avLst/>
          </a:prstGeom>
          <a:gradFill>
            <a:gsLst>
              <a:gs pos="20000">
                <a:schemeClr val="tx1">
                  <a:alpha val="75000"/>
                </a:schemeClr>
              </a:gs>
              <a:gs pos="100000">
                <a:schemeClr val="accent3">
                  <a:lumMod val="50000"/>
                </a:schemeClr>
              </a:gs>
            </a:gsLst>
            <a:lin ang="15000000" scaled="0"/>
          </a:gradFill>
          <a:ln>
            <a:noFill/>
          </a:ln>
          <a:extLst/>
        </p:spPr>
        <p:txBody>
          <a:bodyPr lIns="0" tIns="0" rIns="0" bIns="0"/>
          <a:lstStyle/>
          <a:p>
            <a:endParaRPr lang="en-US">
              <a:latin typeface="Helvetica" panose="020B0604020202020204" pitchFamily="34" charset="0"/>
              <a:cs typeface="Helvetica" panose="020B0604020202020204" pitchFamily="34" charset="0"/>
            </a:endParaRPr>
          </a:p>
        </p:txBody>
      </p:sp>
      <p:pic>
        <p:nvPicPr>
          <p:cNvPr id="14" name="Picture 13">
            <a:extLst>
              <a:ext uri="{FF2B5EF4-FFF2-40B4-BE49-F238E27FC236}">
                <a16:creationId xmlns:a16="http://schemas.microsoft.com/office/drawing/2014/main" xmlns="" id="{31A71AA2-FB30-4ADF-8EFF-81DB3C432B5F}"/>
              </a:ext>
            </a:extLst>
          </p:cNvPr>
          <p:cNvPicPr>
            <a:picLocks noChangeAspect="1"/>
          </p:cNvPicPr>
          <p:nvPr/>
        </p:nvPicPr>
        <p:blipFill>
          <a:blip r:embed="rId3"/>
          <a:stretch>
            <a:fillRect/>
          </a:stretch>
        </p:blipFill>
        <p:spPr>
          <a:xfrm>
            <a:off x="3970535" y="1131590"/>
            <a:ext cx="1266825" cy="1266825"/>
          </a:xfrm>
          <a:prstGeom prst="rect">
            <a:avLst/>
          </a:prstGeom>
        </p:spPr>
      </p:pic>
      <p:sp>
        <p:nvSpPr>
          <p:cNvPr id="33" name="Rectangle 5">
            <a:extLst>
              <a:ext uri="{FF2B5EF4-FFF2-40B4-BE49-F238E27FC236}">
                <a16:creationId xmlns:a16="http://schemas.microsoft.com/office/drawing/2014/main" xmlns="" id="{8ECE5AEB-5BCA-4520-B05C-C2EF827B67D9}"/>
              </a:ext>
            </a:extLst>
          </p:cNvPr>
          <p:cNvSpPr>
            <a:spLocks/>
          </p:cNvSpPr>
          <p:nvPr/>
        </p:nvSpPr>
        <p:spPr bwMode="auto">
          <a:xfrm>
            <a:off x="993577" y="3219822"/>
            <a:ext cx="7169944" cy="324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ts val="1200"/>
              </a:lnSpc>
            </a:pPr>
            <a:r>
              <a:rPr lang="en-US" sz="1800" dirty="0">
                <a:solidFill>
                  <a:srgbClr val="FFFFFF"/>
                </a:solidFill>
                <a:latin typeface="Helvetica" panose="020B0604020202020204" pitchFamily="34" charset="0"/>
                <a:ea typeface="Lato" charset="0"/>
                <a:cs typeface="Helvetica" panose="020B0604020202020204" pitchFamily="34" charset="0"/>
                <a:sym typeface="Lato Light" charset="0"/>
              </a:rPr>
              <a:t>For Your Interest</a:t>
            </a:r>
          </a:p>
        </p:txBody>
      </p:sp>
      <p:sp>
        <p:nvSpPr>
          <p:cNvPr id="35" name="Rectangle 3">
            <a:extLst>
              <a:ext uri="{FF2B5EF4-FFF2-40B4-BE49-F238E27FC236}">
                <a16:creationId xmlns:a16="http://schemas.microsoft.com/office/drawing/2014/main" xmlns="" id="{1820BE75-0B19-42E6-829B-027FE17604BD}"/>
              </a:ext>
            </a:extLst>
          </p:cNvPr>
          <p:cNvSpPr>
            <a:spLocks/>
          </p:cNvSpPr>
          <p:nvPr/>
        </p:nvSpPr>
        <p:spPr bwMode="auto">
          <a:xfrm>
            <a:off x="1715492" y="2333625"/>
            <a:ext cx="5736828"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5600" dirty="0">
                <a:solidFill>
                  <a:schemeClr val="bg1"/>
                </a:solidFill>
                <a:latin typeface="Helvetica" panose="020B0604020202020204" pitchFamily="34" charset="0"/>
                <a:ea typeface="Bebas Neue" charset="0"/>
                <a:cs typeface="Helvetica" panose="020B0604020202020204" pitchFamily="34" charset="0"/>
                <a:sym typeface="Bebas Neue" charset="0"/>
              </a:rPr>
              <a:t>Thank </a:t>
            </a:r>
            <a:r>
              <a:rPr lang="en-US" sz="5600" dirty="0">
                <a:solidFill>
                  <a:srgbClr val="4496FA"/>
                </a:solidFill>
                <a:latin typeface="Helvetica" panose="020B0604020202020204" pitchFamily="34" charset="0"/>
                <a:ea typeface="Bebas Neue" charset="0"/>
                <a:cs typeface="Helvetica" panose="020B0604020202020204" pitchFamily="34" charset="0"/>
                <a:sym typeface="Bebas Neue" charset="0"/>
              </a:rPr>
              <a:t>You!</a:t>
            </a:r>
          </a:p>
        </p:txBody>
      </p:sp>
    </p:spTree>
    <p:extLst>
      <p:ext uri="{BB962C8B-B14F-4D97-AF65-F5344CB8AC3E}">
        <p14:creationId xmlns:p14="http://schemas.microsoft.com/office/powerpoint/2010/main" val="214349332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mmon Slide">
  <a:themeElements>
    <a:clrScheme name="HappyBiz 2 - Blue - Bright">
      <a:dk1>
        <a:srgbClr val="051423"/>
      </a:dk1>
      <a:lt1>
        <a:srgbClr val="FFFFFF"/>
      </a:lt1>
      <a:dk2>
        <a:srgbClr val="0A374B"/>
      </a:dk2>
      <a:lt2>
        <a:srgbClr val="646E78"/>
      </a:lt2>
      <a:accent1>
        <a:srgbClr val="0064BE"/>
      </a:accent1>
      <a:accent2>
        <a:srgbClr val="0078DC"/>
      </a:accent2>
      <a:accent3>
        <a:srgbClr val="2D8CFA"/>
      </a:accent3>
      <a:accent4>
        <a:srgbClr val="4BA0FF"/>
      </a:accent4>
      <a:accent5>
        <a:srgbClr val="6EB9FF"/>
      </a:accent5>
      <a:accent6>
        <a:srgbClr val="A0D2FF"/>
      </a:accent6>
      <a:hlink>
        <a:srgbClr val="3445A1"/>
      </a:hlink>
      <a:folHlink>
        <a:srgbClr val="3FA7D7"/>
      </a:folHlink>
    </a:clrScheme>
    <a:fontScheme name="Title &amp; Subtitle">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Mesh</Template>
  <TotalTime>6723</TotalTime>
  <Pages>0</Pages>
  <Words>656</Words>
  <Characters>0</Characters>
  <Application>Microsoft Office PowerPoint</Application>
  <PresentationFormat>On-screen Show (16:9)</PresentationFormat>
  <Lines>0</Lines>
  <Paragraphs>29</Paragraphs>
  <Slides>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vt:i4>
      </vt:variant>
    </vt:vector>
  </HeadingPairs>
  <TitlesOfParts>
    <vt:vector size="13" baseType="lpstr">
      <vt:lpstr>ＭＳ Ｐゴシック</vt:lpstr>
      <vt:lpstr>Bebas Neue</vt:lpstr>
      <vt:lpstr>Calibri</vt:lpstr>
      <vt:lpstr>Gill Sans</vt:lpstr>
      <vt:lpstr>Helvetica</vt:lpstr>
      <vt:lpstr>Lato</vt:lpstr>
      <vt:lpstr>Lato Light</vt:lpstr>
      <vt:lpstr>ヒラギノ角ゴ ProN W3</vt:lpstr>
      <vt:lpstr>Common Slide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Doan Thai Kien</dc:creator>
  <cp:keywords/>
  <dc:description/>
  <cp:lastModifiedBy>Administrator</cp:lastModifiedBy>
  <cp:revision>1529</cp:revision>
  <dcterms:modified xsi:type="dcterms:W3CDTF">2018-06-12T10:28:39Z</dcterms:modified>
</cp:coreProperties>
</file>