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handoutMasterIdLst>
    <p:handoutMasterId r:id="rId7"/>
  </p:handoutMasterIdLst>
  <p:sldIdLst>
    <p:sldId id="258" r:id="rId2"/>
    <p:sldId id="455" r:id="rId3"/>
    <p:sldId id="456" r:id="rId4"/>
    <p:sldId id="385" r:id="rId5"/>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p:restoredTop sz="97013" autoAdjust="0"/>
  </p:normalViewPr>
  <p:slideViewPr>
    <p:cSldViewPr>
      <p:cViewPr varScale="1">
        <p:scale>
          <a:sx n="90" d="100"/>
          <a:sy n="90" d="100"/>
        </p:scale>
        <p:origin x="702" y="84"/>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6/14/2018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6/14/2018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xmlns=""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xmlns=""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xmlns=""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xmlns=""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xmlns=""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xmlns=""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xmlns=""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xmlns=""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xmlns=""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dirty="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TUẦN 2</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xmlns=""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3491880" y="267494"/>
            <a:ext cx="5328592" cy="4185761"/>
          </a:xfrm>
          <a:prstGeom prst="rect">
            <a:avLst/>
          </a:prstGeom>
          <a:noFill/>
        </p:spPr>
        <p:txBody>
          <a:bodyPr wrap="square" rtlCol="0">
            <a:spAutoFit/>
          </a:bodyPr>
          <a:lstStyle/>
          <a:p>
            <a:pPr algn="just"/>
            <a:r>
              <a:rPr lang="vi-VN" sz="1400" dirty="0">
                <a:latin typeface="Helvetica" panose="020B0604020202020204" pitchFamily="34" charset="0"/>
                <a:cs typeface="Helvetica" panose="020B0604020202020204" pitchFamily="34" charset="0"/>
              </a:rPr>
              <a:t>MÁCH MẸ CÁC LOẠI CHÁO GIẢI CẢM MÙA MƯA CHO TRẺ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Trời </a:t>
            </a:r>
            <a:r>
              <a:rPr lang="vi-VN" sz="1400" dirty="0">
                <a:latin typeface="Helvetica" panose="020B0604020202020204" pitchFamily="34" charset="0"/>
                <a:cs typeface="Helvetica" panose="020B0604020202020204" pitchFamily="34" charset="0"/>
              </a:rPr>
              <a:t>đã vào mùa mưa, cũng là lúc thời tiết thay đổi thất thường. Sức đề kháng của con trẻ còn yếu vì vậy cảm cúm là chuyện khó tránh khỏi. Lúc bệnh, các bé mệt mỏi và cực kỳ lười ăn. Những lúc thế này</a:t>
            </a:r>
            <a:r>
              <a:rPr lang="vi-VN" sz="1400" dirty="0" smtClean="0">
                <a:latin typeface="Helvetica" panose="020B0604020202020204" pitchFamily="34" charset="0"/>
                <a:cs typeface="Helvetica" panose="020B0604020202020204" pitchFamily="34" charset="0"/>
              </a:rPr>
              <a:t>,</a:t>
            </a:r>
            <a:r>
              <a:rPr lang="en-US" sz="1400" dirty="0" smtClean="0">
                <a:latin typeface="Helvetica" panose="020B0604020202020204" pitchFamily="34" charset="0"/>
                <a:cs typeface="Helvetica" panose="020B0604020202020204" pitchFamily="34" charset="0"/>
              </a:rPr>
              <a:t> </a:t>
            </a:r>
            <a:r>
              <a:rPr lang="vi-VN" sz="1400" dirty="0" smtClean="0">
                <a:latin typeface="Helvetica" panose="020B0604020202020204" pitchFamily="34" charset="0"/>
                <a:cs typeface="Helvetica" panose="020B0604020202020204" pitchFamily="34" charset="0"/>
              </a:rPr>
              <a:t>mẹ </a:t>
            </a:r>
            <a:r>
              <a:rPr lang="vi-VN" sz="1400" dirty="0">
                <a:latin typeface="Helvetica" panose="020B0604020202020204" pitchFamily="34" charset="0"/>
                <a:cs typeface="Helvetica" panose="020B0604020202020204" pitchFamily="34" charset="0"/>
              </a:rPr>
              <a:t>hãy yên tâm nhé, Bích Chi Food sẽ giúp các mẹ chăm sóc bé.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Cháo </a:t>
            </a:r>
            <a:r>
              <a:rPr lang="vi-VN" sz="1400" dirty="0">
                <a:latin typeface="Helvetica" panose="020B0604020202020204" pitchFamily="34" charset="0"/>
                <a:cs typeface="Helvetica" panose="020B0604020202020204" pitchFamily="34" charset="0"/>
              </a:rPr>
              <a:t>ăn liền Bích Chi với nhiều hương vị như cháo yến thịt bằm, cháo bí đỏ tôm cua và cháo nấm đông cô sẽ là những lựa chọn hoàn hảo để giúp bé ăn ngon hơn trong những ngày yếu ớt. Với thành phần tươi sạch (tổ yến, thịt, tôm, cua, rau củ), cháo ăn liền Bích Chi sẽ bổ sung chất dinh dưỡng như chất đạm và chất xơ cần thiết cho bé. Vậy là chỉ với 2 phút chuẩn bị, mẹ đã có ngay một tô cháo nóng hổi, ngon lành cho bé giải cảm. Ngoài ra, với hương vị đậm đà, cháo ăn liền Bích Chi cũng giúp kích thích vị giác, cho bé đỡ nhạt miệng trong lúc bệnh.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a:t>
            </a:r>
            <a:r>
              <a:rPr lang="vi-VN" sz="1400" dirty="0">
                <a:latin typeface="Helvetica" panose="020B0604020202020204" pitchFamily="34" charset="0"/>
                <a:cs typeface="Helvetica" panose="020B0604020202020204" pitchFamily="34" charset="0"/>
              </a:rPr>
              <a:t>BichChiFood #ChaoBichChi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3" name="TextBox 2"/>
          <p:cNvSpPr txBox="1"/>
          <p:nvPr/>
        </p:nvSpPr>
        <p:spPr>
          <a:xfrm>
            <a:off x="3779912" y="-34120"/>
            <a:ext cx="5256584" cy="5001369"/>
          </a:xfrm>
          <a:prstGeom prst="rect">
            <a:avLst/>
          </a:prstGeom>
          <a:noFill/>
        </p:spPr>
        <p:txBody>
          <a:bodyPr wrap="square" rtlCol="0">
            <a:spAutoFit/>
          </a:bodyPr>
          <a:lstStyle/>
          <a:p>
            <a:pPr algn="just"/>
            <a:r>
              <a:rPr lang="vi-VN" sz="1100" dirty="0"/>
              <a:t>ĂN NGON TẠI NHÀ CÙNG BÍCH CHI FOOD </a:t>
            </a:r>
            <a:endParaRPr lang="en-US" sz="1100" dirty="0" smtClean="0"/>
          </a:p>
          <a:p>
            <a:pPr algn="just"/>
            <a:endParaRPr lang="en-US" sz="1100" dirty="0"/>
          </a:p>
          <a:p>
            <a:pPr algn="just"/>
            <a:r>
              <a:rPr lang="vi-VN" sz="1100" dirty="0" smtClean="0"/>
              <a:t>Bạn </a:t>
            </a:r>
            <a:r>
              <a:rPr lang="vi-VN" sz="1100" dirty="0"/>
              <a:t>không đủ thời gian để dậy sớm mỗi bữa sáng đi chợ rồi hì hục nấu nướng trước khi đi làm và quá mệt mỏi với món mì gói thần thánh! </a:t>
            </a:r>
            <a:endParaRPr lang="en-US" sz="1100" dirty="0" smtClean="0"/>
          </a:p>
          <a:p>
            <a:pPr algn="just"/>
            <a:endParaRPr lang="en-US" sz="1100" dirty="0"/>
          </a:p>
          <a:p>
            <a:pPr algn="just"/>
            <a:r>
              <a:rPr lang="vi-VN" sz="1100" dirty="0" smtClean="0"/>
              <a:t>Thế </a:t>
            </a:r>
            <a:r>
              <a:rPr lang="vi-VN" sz="1100" dirty="0"/>
              <a:t>thì yên tâm nhé! Bích Chi Food với đa dạng các món ăn từ bún bò Huế, hủ tiếu Nam Vang hay phở sẽ là giải pháp hữu ích cho bạn. Không cần đi chợ trả giá, không cần rửa thịt nhặt rau. Chỉ cần bóc mở gói thức ăn, cho gia vị, đổ nước sôi và đợi 5 phút, có ngay bữa ăn vừa ngon, vừa no! </a:t>
            </a:r>
            <a:endParaRPr lang="en-US" sz="1100" dirty="0" smtClean="0"/>
          </a:p>
          <a:p>
            <a:pPr algn="just"/>
            <a:endParaRPr lang="en-US" sz="1100" dirty="0"/>
          </a:p>
          <a:p>
            <a:pPr algn="just"/>
            <a:r>
              <a:rPr lang="vi-VN" sz="1100" dirty="0" smtClean="0"/>
              <a:t>Ad </a:t>
            </a:r>
            <a:r>
              <a:rPr lang="vi-VN" sz="1100" dirty="0"/>
              <a:t>đang ăn đây, thả tim nếu bạn cũng thế nhé! </a:t>
            </a:r>
            <a:endParaRPr lang="en-US" sz="1100" dirty="0" smtClean="0"/>
          </a:p>
          <a:p>
            <a:pPr algn="just"/>
            <a:endParaRPr lang="en-US" sz="1100" dirty="0"/>
          </a:p>
          <a:p>
            <a:pPr algn="just"/>
            <a:r>
              <a:rPr lang="vi-VN" sz="1100" dirty="0" smtClean="0"/>
              <a:t>#</a:t>
            </a:r>
            <a:r>
              <a:rPr lang="vi-VN" sz="1100" dirty="0"/>
              <a:t>BichChiFood #BunBoBichChi #HutieuNamVangBichChi #PhoBichChi </a:t>
            </a:r>
            <a:endParaRPr lang="en-US" sz="1100" dirty="0" smtClean="0"/>
          </a:p>
          <a:p>
            <a:pPr algn="just"/>
            <a:endParaRPr lang="en-US" sz="1100" dirty="0"/>
          </a:p>
          <a:p>
            <a:pPr algn="just"/>
            <a:r>
              <a:rPr lang="vi-VN" sz="1100" dirty="0" smtClean="0"/>
              <a:t>CAPTION </a:t>
            </a:r>
            <a:r>
              <a:rPr lang="vi-VN" sz="1100" dirty="0"/>
              <a:t>TRÊN TỪNG HÌNH </a:t>
            </a:r>
            <a:endParaRPr lang="en-US" sz="1100" dirty="0" smtClean="0"/>
          </a:p>
          <a:p>
            <a:pPr algn="just"/>
            <a:endParaRPr lang="en-US" sz="1100" dirty="0"/>
          </a:p>
          <a:p>
            <a:pPr algn="just"/>
            <a:r>
              <a:rPr lang="vi-VN" sz="1100" dirty="0" smtClean="0"/>
              <a:t>Hình </a:t>
            </a:r>
            <a:r>
              <a:rPr lang="vi-VN" sz="1100" dirty="0"/>
              <a:t>1: </a:t>
            </a:r>
            <a:endParaRPr lang="en-US" sz="1100" dirty="0" smtClean="0"/>
          </a:p>
          <a:p>
            <a:pPr algn="just"/>
            <a:endParaRPr lang="en-US" sz="1100" dirty="0"/>
          </a:p>
          <a:p>
            <a:pPr algn="just"/>
            <a:r>
              <a:rPr lang="vi-VN" sz="1100" dirty="0" smtClean="0"/>
              <a:t>Hình </a:t>
            </a:r>
            <a:r>
              <a:rPr lang="vi-VN" sz="1100" dirty="0"/>
              <a:t>2: Chỉ cần vài phút có ngay một tô bún bò Huế thơm nứt mũi, nhiều dinh dưỡng cho bữa ăn hàng ngày. Bún bò Huế Bích Chi khi nấu chín có vị đậm đà, sợi bún dai tạo sự kích thích vị giác cho người thưởng thức. </a:t>
            </a:r>
            <a:endParaRPr lang="en-US" sz="1100" dirty="0" smtClean="0"/>
          </a:p>
          <a:p>
            <a:pPr algn="just"/>
            <a:endParaRPr lang="en-US" sz="1100" dirty="0"/>
          </a:p>
          <a:p>
            <a:pPr algn="just"/>
            <a:r>
              <a:rPr lang="vi-VN" sz="1100" dirty="0" smtClean="0"/>
              <a:t>Hình </a:t>
            </a:r>
            <a:r>
              <a:rPr lang="vi-VN" sz="1100" dirty="0"/>
              <a:t>3: Hủ tiếu Nam Vang Bích Chi được sản xuất từ những nguyên liệu tự nhiên. Với những thao tác chuẩn bị đơn giản, bạn sẽ có ngay một tô hủ tiếu nam vang đậm vị với sợi hủ tiếu dai giòn, thơm ngon. </a:t>
            </a:r>
            <a:endParaRPr lang="en-US" sz="1100" dirty="0" smtClean="0"/>
          </a:p>
          <a:p>
            <a:pPr algn="just"/>
            <a:endParaRPr lang="en-US" sz="1100" dirty="0"/>
          </a:p>
          <a:p>
            <a:pPr algn="just"/>
            <a:r>
              <a:rPr lang="vi-VN" sz="1100" dirty="0" smtClean="0"/>
              <a:t>Hình </a:t>
            </a:r>
            <a:r>
              <a:rPr lang="vi-VN" sz="1100" dirty="0"/>
              <a:t>4: Phở chay nấm hương Bích Chi và phở chay rau thơm Bích Chi là những sự lựa chọn hoàn hảo cho những ngày chay tịnh với vị ngọt tự nhiên từ các loại nấm và rau củ sạch.</a:t>
            </a:r>
            <a:endParaRPr lang="en-US" sz="11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588875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xmlns=""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xmlns=""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xmlns=""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xmlns=""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xmlns=""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6728</TotalTime>
  <Pages>0</Pages>
  <Words>529</Words>
  <Characters>0</Characters>
  <Application>Microsoft Office PowerPoint</Application>
  <PresentationFormat>On-screen Show (16:9)</PresentationFormat>
  <Lines>0</Lines>
  <Paragraphs>31</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Administrator</cp:lastModifiedBy>
  <cp:revision>1532</cp:revision>
  <dcterms:modified xsi:type="dcterms:W3CDTF">2018-06-14T10:35:33Z</dcterms:modified>
</cp:coreProperties>
</file>