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handoutMasterIdLst>
    <p:handoutMasterId r:id="rId6"/>
  </p:handoutMasterIdLst>
  <p:sldIdLst>
    <p:sldId id="258" r:id="rId2"/>
    <p:sldId id="455" r:id="rId3"/>
    <p:sldId id="385" r:id="rId4"/>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97013" autoAdjust="0"/>
  </p:normalViewPr>
  <p:slideViewPr>
    <p:cSldViewPr>
      <p:cViewPr varScale="1">
        <p:scale>
          <a:sx n="90" d="100"/>
          <a:sy n="90" d="100"/>
        </p:scale>
        <p:origin x="702" y="78"/>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6/14/2018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6/14/2018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 xmlns:a16="http://schemas.microsoft.com/office/drawing/2014/main"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 xmlns:a16="http://schemas.microsoft.com/office/drawing/2014/main"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 xmlns:a16="http://schemas.microsoft.com/office/drawing/2014/main"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 xmlns:a16="http://schemas.microsoft.com/office/drawing/2014/main"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 xmlns:a16="http://schemas.microsoft.com/office/drawing/2014/main"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 xmlns:a16="http://schemas.microsoft.com/office/drawing/2014/main"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 xmlns:a16="http://schemas.microsoft.com/office/drawing/2014/main"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 xmlns:a16="http://schemas.microsoft.com/office/drawing/2014/main"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 xmlns:a16="http://schemas.microsoft.com/office/drawing/2014/main"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 xmlns:a16="http://schemas.microsoft.com/office/drawing/2014/main"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 xmlns:a16="http://schemas.microsoft.com/office/drawing/2014/main"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 xmlns:a16="http://schemas.microsoft.com/office/drawing/2014/main"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 xmlns:a16="http://schemas.microsoft.com/office/drawing/2014/main"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 xmlns:a16="http://schemas.microsoft.com/office/drawing/2014/main"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 xmlns:a16="http://schemas.microsoft.com/office/drawing/2014/main"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3116560"/>
            <a:ext cx="883602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dirty="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TUẦN 2</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 xmlns:a16="http://schemas.microsoft.com/office/drawing/2014/main"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2</a:t>
            </a:fld>
            <a:endParaRPr lang="en-US" dirty="0"/>
          </a:p>
        </p:txBody>
      </p:sp>
      <p:sp>
        <p:nvSpPr>
          <p:cNvPr id="3" name="TextBox 2"/>
          <p:cNvSpPr txBox="1"/>
          <p:nvPr/>
        </p:nvSpPr>
        <p:spPr>
          <a:xfrm>
            <a:off x="3491880" y="267494"/>
            <a:ext cx="5328592" cy="4185761"/>
          </a:xfrm>
          <a:prstGeom prst="rect">
            <a:avLst/>
          </a:prstGeom>
          <a:noFill/>
        </p:spPr>
        <p:txBody>
          <a:bodyPr wrap="square" rtlCol="0">
            <a:spAutoFit/>
          </a:bodyPr>
          <a:lstStyle/>
          <a:p>
            <a:pPr algn="just"/>
            <a:r>
              <a:rPr lang="vi-VN" sz="1400" dirty="0">
                <a:latin typeface="Helvetica" panose="020B0604020202020204" pitchFamily="34" charset="0"/>
                <a:cs typeface="Helvetica" panose="020B0604020202020204" pitchFamily="34" charset="0"/>
              </a:rPr>
              <a:t>MÁCH MẸ CÁC LOẠI CHÁO GIẢI CẢM MÙA MƯA CHO TRẺ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Trời </a:t>
            </a:r>
            <a:r>
              <a:rPr lang="vi-VN" sz="1400" dirty="0">
                <a:latin typeface="Helvetica" panose="020B0604020202020204" pitchFamily="34" charset="0"/>
                <a:cs typeface="Helvetica" panose="020B0604020202020204" pitchFamily="34" charset="0"/>
              </a:rPr>
              <a:t>đã vào mùa mưa, cũng là lúc thời tiết thay đổi thất thường. Sức đề kháng của con trẻ còn yếu vì vậy cảm cúm là chuyện khó tránh khỏi. Lúc bệnh, các bé mệt mỏi và cực kỳ lười ăn. Những lúc thế này,mẹ hãy yên tâm nhé, Bích Chi Food sẽ giúp các mẹ chăm sóc bé.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Cháo </a:t>
            </a:r>
            <a:r>
              <a:rPr lang="vi-VN" sz="1400" dirty="0">
                <a:latin typeface="Helvetica" panose="020B0604020202020204" pitchFamily="34" charset="0"/>
                <a:cs typeface="Helvetica" panose="020B0604020202020204" pitchFamily="34" charset="0"/>
              </a:rPr>
              <a:t>ăn liền Bích Chi với nhiều hương vị như cháo yến thịt bằm, cháo bí đỏ tôm cua và cháo nấm đông cô sẽ là những lựa chọn hoàn hảo để giúp bé ăn ngon hơn trong những ngày yếu ớt. Với thành phần tươi sạch (tổ yến, thịt, tôm, cua, rau củ), cháo ăn liền Bích Chi sẽ bổ sung chất dinh dưỡng như chất đạm và chất xơ cần thiết cho bé. Vậy là chỉ với 2 phút chuẩn bị, mẹ đã có ngay một tô cháo nóng hổi, ngon lành cho bé giải cảm. Ngoài ra, với hương vị đậm đà, cháo ăn liền Bích Chi cũng giúp kích thích vị giác, cho bé đỡ nhạt miệng trong lúc bệnh. </a:t>
            </a:r>
            <a:endParaRPr lang="en-US" sz="1400" dirty="0" smtClean="0">
              <a:latin typeface="Helvetica" panose="020B0604020202020204" pitchFamily="34" charset="0"/>
              <a:cs typeface="Helvetica" panose="020B0604020202020204" pitchFamily="34" charset="0"/>
            </a:endParaRPr>
          </a:p>
          <a:p>
            <a:pPr algn="just"/>
            <a:endParaRPr lang="en-US" sz="1400" dirty="0">
              <a:latin typeface="Helvetica" panose="020B0604020202020204" pitchFamily="34" charset="0"/>
              <a:cs typeface="Helvetica" panose="020B0604020202020204" pitchFamily="34" charset="0"/>
            </a:endParaRPr>
          </a:p>
          <a:p>
            <a:pPr algn="just"/>
            <a:r>
              <a:rPr lang="vi-VN" sz="1400" dirty="0" smtClean="0">
                <a:latin typeface="Helvetica" panose="020B0604020202020204" pitchFamily="34" charset="0"/>
                <a:cs typeface="Helvetica" panose="020B0604020202020204" pitchFamily="34" charset="0"/>
              </a:rPr>
              <a:t>#</a:t>
            </a:r>
            <a:r>
              <a:rPr lang="vi-VN" sz="1400" dirty="0">
                <a:latin typeface="Helvetica" panose="020B0604020202020204" pitchFamily="34" charset="0"/>
                <a:cs typeface="Helvetica" panose="020B0604020202020204" pitchFamily="34" charset="0"/>
              </a:rPr>
              <a:t>BichChiFood #ChaoBichChi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 xmlns:a16="http://schemas.microsoft.com/office/drawing/2014/main"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 xmlns:a16="http://schemas.microsoft.com/office/drawing/2014/main"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 xmlns:a16="http://schemas.microsoft.com/office/drawing/2014/main"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 xmlns:a16="http://schemas.microsoft.com/office/drawing/2014/main"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 xmlns:a16="http://schemas.microsoft.com/office/drawing/2014/main"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6724</TotalTime>
  <Pages>0</Pages>
  <Words>232</Words>
  <Characters>0</Characters>
  <Application>Microsoft Office PowerPoint</Application>
  <PresentationFormat>On-screen Show (16:9)</PresentationFormat>
  <Lines>0</Lines>
  <Paragraphs>11</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Administrator</cp:lastModifiedBy>
  <cp:revision>1530</cp:revision>
  <dcterms:modified xsi:type="dcterms:W3CDTF">2018-06-14T09:27:02Z</dcterms:modified>
</cp:coreProperties>
</file>