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79" autoAdjust="0"/>
  </p:normalViewPr>
  <p:slideViewPr>
    <p:cSldViewPr snapToGrid="0">
      <p:cViewPr varScale="1">
        <p:scale>
          <a:sx n="61" d="100"/>
          <a:sy n="61" d="100"/>
        </p:scale>
        <p:origin x="8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B0884-5E54-4762-AEA5-332DD0D6F5F6}"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DF61C-EBD6-4A9C-A1B7-D721D59DB4E8}" type="slidenum">
              <a:rPr lang="en-US" smtClean="0"/>
              <a:t>‹#›</a:t>
            </a:fld>
            <a:endParaRPr lang="en-US"/>
          </a:p>
        </p:txBody>
      </p:sp>
    </p:spTree>
    <p:extLst>
      <p:ext uri="{BB962C8B-B14F-4D97-AF65-F5344CB8AC3E}">
        <p14:creationId xmlns:p14="http://schemas.microsoft.com/office/powerpoint/2010/main" val="3981088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GIGAMALL </a:t>
            </a:r>
            <a:endParaRPr lang="en-US"/>
          </a:p>
        </p:txBody>
      </p:sp>
      <p:sp>
        <p:nvSpPr>
          <p:cNvPr id="4" name="Slide Number Placeholder 3"/>
          <p:cNvSpPr>
            <a:spLocks noGrp="1"/>
          </p:cNvSpPr>
          <p:nvPr>
            <p:ph type="sldNum" sz="quarter" idx="10"/>
          </p:nvPr>
        </p:nvSpPr>
        <p:spPr/>
        <p:txBody>
          <a:bodyPr/>
          <a:lstStyle/>
          <a:p>
            <a:fld id="{094DF61C-EBD6-4A9C-A1B7-D721D59DB4E8}" type="slidenum">
              <a:rPr lang="en-US" smtClean="0"/>
              <a:t>3</a:t>
            </a:fld>
            <a:endParaRPr lang="en-US"/>
          </a:p>
        </p:txBody>
      </p:sp>
    </p:spTree>
    <p:extLst>
      <p:ext uri="{BB962C8B-B14F-4D97-AF65-F5344CB8AC3E}">
        <p14:creationId xmlns:p14="http://schemas.microsoft.com/office/powerpoint/2010/main" val="259481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FBE999-401B-47E4-8D36-9785EE37CDA8}"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86913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FBE999-401B-47E4-8D36-9785EE37CDA8}"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3024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FBE999-401B-47E4-8D36-9785EE37CDA8}"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378469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FBE999-401B-47E4-8D36-9785EE37CDA8}"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429189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FBE999-401B-47E4-8D36-9785EE37CDA8}"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137604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FBE999-401B-47E4-8D36-9785EE37CDA8}"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254594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FBE999-401B-47E4-8D36-9785EE37CDA8}"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226957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FBE999-401B-47E4-8D36-9785EE37CDA8}"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128095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BE999-401B-47E4-8D36-9785EE37CDA8}"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255151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FBE999-401B-47E4-8D36-9785EE37CDA8}"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225389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FBE999-401B-47E4-8D36-9785EE37CDA8}"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E4FCF-131A-41A1-9359-FE7281101240}" type="slidenum">
              <a:rPr lang="en-US" smtClean="0"/>
              <a:t>‹#›</a:t>
            </a:fld>
            <a:endParaRPr lang="en-US"/>
          </a:p>
        </p:txBody>
      </p:sp>
    </p:spTree>
    <p:extLst>
      <p:ext uri="{BB962C8B-B14F-4D97-AF65-F5344CB8AC3E}">
        <p14:creationId xmlns:p14="http://schemas.microsoft.com/office/powerpoint/2010/main" val="214921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BE999-401B-47E4-8D36-9785EE37CDA8}" type="datetimeFigureOut">
              <a:rPr lang="en-US" smtClean="0"/>
              <a:t>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E4FCF-131A-41A1-9359-FE7281101240}" type="slidenum">
              <a:rPr lang="en-US" smtClean="0"/>
              <a:t>‹#›</a:t>
            </a:fld>
            <a:endParaRPr lang="en-US"/>
          </a:p>
        </p:txBody>
      </p:sp>
    </p:spTree>
    <p:extLst>
      <p:ext uri="{BB962C8B-B14F-4D97-AF65-F5344CB8AC3E}">
        <p14:creationId xmlns:p14="http://schemas.microsoft.com/office/powerpoint/2010/main" val="395546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7861" y="609600"/>
            <a:ext cx="11477297" cy="5738648"/>
          </a:xfrm>
        </p:spPr>
        <p:txBody>
          <a:bodyPr>
            <a:normAutofit/>
          </a:bodyPr>
          <a:lstStyle/>
          <a:p>
            <a:pPr algn="l"/>
            <a:r>
              <a:rPr lang="vi-VN" b="1" smtClean="0"/>
              <a:t>1. Job launch MM Megamarket Thanh Xuan Ha Noi =&gt; chuyên 100% về bán lẻ B2C (khác với thông thường là B2B kiêm bán B2C theo cách của B2B)</a:t>
            </a:r>
          </a:p>
          <a:p>
            <a:pPr algn="l"/>
            <a:r>
              <a:rPr lang="vi-VN" b="1" smtClean="0"/>
              <a:t>2. Budget dưới 100 triệu</a:t>
            </a:r>
          </a:p>
          <a:p>
            <a:pPr algn="l"/>
            <a:r>
              <a:rPr lang="vi-VN" b="1" smtClean="0"/>
              <a:t>3. Offline sẽ có Hoàng Thùy Linh làm show ca nhạc, mình sẽ nghĩ 1 ý tưởng activation (ví dụ chụp hình tại mockup với gia đình MM hay cây cỏ gì đó - tham khảo cái Gigamall mới làm - tí nữa anh sẽ chạy qua xem) =&gt; check in và nhận voucher</a:t>
            </a:r>
          </a:p>
          <a:p>
            <a:pPr algn="l"/>
            <a:r>
              <a:rPr lang="vi-VN" b="1" smtClean="0"/>
              <a:t>bao nhieu cai budget ra sao cho qua tang/voucher em ban voi chi Van</a:t>
            </a:r>
          </a:p>
          <a:p>
            <a:pPr algn="l"/>
            <a:r>
              <a:rPr lang="vi-VN" b="1" smtClean="0"/>
              <a:t>4. Y tuong va mechanism online min hcan de xuat</a:t>
            </a:r>
          </a:p>
          <a:p>
            <a:pPr algn="l"/>
            <a:r>
              <a:rPr lang="vi-VN" b="1" smtClean="0"/>
              <a:t>=&gt; em ban cho chi Oanh xem cai cai de lam quen nhe</a:t>
            </a:r>
          </a:p>
          <a:p>
            <a:pPr algn="l"/>
            <a:r>
              <a:rPr lang="vi-VN" b="1" smtClean="0"/>
              <a:t>5. Timing hỏi chị Vân</a:t>
            </a:r>
          </a:p>
          <a:p>
            <a:pPr algn="l"/>
            <a:r>
              <a:rPr lang="vi-VN" b="1" smtClean="0"/>
              <a:t>Nhớ ra timing sớm, cần làm mockup chụp hình ở offline hay backdrop họ cần làm việc với vendor ngoài đó để SX</a:t>
            </a:r>
            <a:endParaRPr lang="en-US" b="1"/>
          </a:p>
        </p:txBody>
      </p:sp>
    </p:spTree>
    <p:extLst>
      <p:ext uri="{BB962C8B-B14F-4D97-AF65-F5344CB8AC3E}">
        <p14:creationId xmlns:p14="http://schemas.microsoft.com/office/powerpoint/2010/main" val="174732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173" y="609599"/>
            <a:ext cx="11004330" cy="5896303"/>
          </a:xfrm>
        </p:spPr>
        <p:txBody>
          <a:bodyPr>
            <a:normAutofit fontScale="62500" lnSpcReduction="20000"/>
          </a:bodyPr>
          <a:lstStyle/>
          <a:p>
            <a:pPr algn="l"/>
            <a:r>
              <a:rPr lang="vi-VN" b="1" smtClean="0"/>
              <a:t>đây là ví dụ đang diễn ra trong GigaMall</a:t>
            </a:r>
          </a:p>
          <a:p>
            <a:pPr algn="l"/>
            <a:r>
              <a:rPr lang="vi-VN" b="1" smtClean="0"/>
              <a:t>Để người ta vừa có tiểu cảnh chụp hình</a:t>
            </a:r>
          </a:p>
          <a:p>
            <a:pPr algn="l"/>
            <a:r>
              <a:rPr lang="vi-VN" b="1" smtClean="0"/>
              <a:t>vừa có cơ hội tham gia chương trình online của mình (xem mục tiếp)</a:t>
            </a:r>
          </a:p>
          <a:p>
            <a:pPr algn="l"/>
            <a:r>
              <a:rPr lang="vi-VN" b="1" smtClean="0"/>
              <a:t>2. Tạo cơ chế</a:t>
            </a:r>
          </a:p>
          <a:p>
            <a:pPr algn="l"/>
            <a:r>
              <a:rPr lang="vi-VN" b="1" smtClean="0"/>
              <a:t>a. Chụp hình theo đúng quy trình với mockup (và trong mockup phải có câu slogan gì đó liên quan đến việc MM lần đầu tiên mở bán lẽ 100%) và share lên FB (có QR code đâu đó in gần Mockup với thông tin thể lệ NGẮN GỌN)</a:t>
            </a:r>
          </a:p>
          <a:p>
            <a:pPr algn="l"/>
            <a:r>
              <a:rPr lang="vi-VN" b="1" smtClean="0"/>
              <a:t>thông điệp cần,</a:t>
            </a:r>
          </a:p>
          <a:p>
            <a:pPr algn="l"/>
            <a:r>
              <a:rPr lang="vi-VN" b="1" smtClean="0"/>
              <a:t>- ngắn gọn (4-8 chữ)</a:t>
            </a:r>
          </a:p>
          <a:p>
            <a:pPr algn="l"/>
            <a:r>
              <a:rPr lang="vi-VN" b="1" smtClean="0"/>
              <a:t>- có các ý: + MM hàng chất lượng cao (cao kiểu gì thì vui lòng xem FB MM) và giá tốt (không ước lượng được số, nhưng thường cạnh tranh với ngay cả Coopmart chỉ không rẻ bằng 1 số mặt hàng của BigC - lưu ý đâu đó cuối năm sau BigC cũng do tập đoàn MM quản lý ở VN)</a:t>
            </a:r>
          </a:p>
          <a:p>
            <a:pPr algn="l"/>
            <a:r>
              <a:rPr lang="vi-VN" b="1" smtClean="0"/>
              <a:t>- Cần có hashtag (có thông điệp hàng tốt giá rẻ như slogan, t6en MM, và những thứ khác liên quan, vui lòng suy nghĩ)</a:t>
            </a:r>
          </a:p>
          <a:p>
            <a:pPr algn="l"/>
            <a:r>
              <a:rPr lang="vi-VN" b="1" smtClean="0"/>
              <a:t>2. Làm media để lan tỏa ra (như thông thường thôi, social, inf, display, PR nếu cần - cần hỏi chị Vân/xem thử PR có bài nào chưa, và seeding cmt và share nhé)</a:t>
            </a:r>
          </a:p>
          <a:p>
            <a:pPr algn="l"/>
            <a:r>
              <a:rPr lang="vi-VN" b="1" smtClean="0"/>
              <a:t>share là share group vui lòng không share profile tào lao</a:t>
            </a:r>
          </a:p>
          <a:p>
            <a:pPr algn="l"/>
            <a:r>
              <a:rPr lang="vi-VN" b="1" smtClean="0"/>
              <a:t>=&gt; đó là brief</a:t>
            </a:r>
          </a:p>
          <a:p>
            <a:pPr algn="l"/>
            <a:r>
              <a:rPr lang="vi-VN" b="1" smtClean="0"/>
              <a:t>@Denise Duong</a:t>
            </a:r>
          </a:p>
          <a:p>
            <a:pPr algn="l"/>
            <a:r>
              <a:rPr lang="vi-VN" b="1" smtClean="0"/>
              <a:t> giao và lên timing làm proposal cho chị Vân</a:t>
            </a:r>
          </a:p>
          <a:p>
            <a:pPr algn="l"/>
            <a:r>
              <a:rPr lang="vi-VN" b="1" smtClean="0"/>
              <a:t>cần involve chị Oanh vào để học cách làm</a:t>
            </a:r>
          </a:p>
          <a:p>
            <a:pPr algn="l"/>
            <a:r>
              <a:rPr lang="vi-VN" b="1" smtClean="0"/>
              <a:t>và cho Nhi tập follow up cũng như tt với MM xem sao</a:t>
            </a:r>
            <a:endParaRPr lang="en-US" b="1"/>
          </a:p>
        </p:txBody>
      </p:sp>
    </p:spTree>
    <p:extLst>
      <p:ext uri="{BB962C8B-B14F-4D97-AF65-F5344CB8AC3E}">
        <p14:creationId xmlns:p14="http://schemas.microsoft.com/office/powerpoint/2010/main" val="225373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8990" y="0"/>
            <a:ext cx="5143500" cy="6858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400" y="0"/>
            <a:ext cx="5143500" cy="6858000"/>
          </a:xfrm>
          <a:prstGeom prst="rect">
            <a:avLst/>
          </a:prstGeom>
        </p:spPr>
      </p:pic>
    </p:spTree>
    <p:extLst>
      <p:ext uri="{BB962C8B-B14F-4D97-AF65-F5344CB8AC3E}">
        <p14:creationId xmlns:p14="http://schemas.microsoft.com/office/powerpoint/2010/main" val="267749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09600"/>
            <a:ext cx="9144000" cy="4648200"/>
          </a:xfrm>
        </p:spPr>
        <p:txBody>
          <a:bodyPr>
            <a:normAutofit fontScale="92500" lnSpcReduction="20000"/>
          </a:bodyPr>
          <a:lstStyle/>
          <a:p>
            <a:pPr algn="l"/>
            <a:r>
              <a:rPr lang="vi-VN" b="1" smtClean="0"/>
              <a:t>1. Job launch MM Megamarket Thanh Xuan Ha Noi =&gt; chuyên 100% về bán lẻ B2C (khác với thông thường là B2B kiêm bán B2C theo cách của B2B)</a:t>
            </a:r>
          </a:p>
          <a:p>
            <a:pPr algn="l"/>
            <a:r>
              <a:rPr lang="vi-VN" b="1" smtClean="0"/>
              <a:t>2. Budget dưới 100 triệu</a:t>
            </a:r>
          </a:p>
          <a:p>
            <a:pPr algn="l"/>
            <a:r>
              <a:rPr lang="vi-VN" b="1" smtClean="0"/>
              <a:t>3. Offline sẽ có Hoàng Thùy Linh làm show ca nhạc, mình sẽ nghĩ 1 ý tưởng activation (ví dụ chụp hình tại mockup với gia đình MM hay cây cỏ gì đó - tham khảo cái Gigamall mới làm - tí nữa anh sẽ chạy qua xem) =&gt; check in và nhận voucher</a:t>
            </a:r>
          </a:p>
          <a:p>
            <a:pPr algn="l"/>
            <a:r>
              <a:rPr lang="vi-VN" b="1" smtClean="0"/>
              <a:t>bao nhieu cai budget ra sao cho qua tang/voucher em ban voi chi Van</a:t>
            </a:r>
          </a:p>
          <a:p>
            <a:pPr algn="l"/>
            <a:r>
              <a:rPr lang="vi-VN" b="1" smtClean="0"/>
              <a:t>4. Y tuong va mechanism online min hcan de xuat</a:t>
            </a:r>
          </a:p>
          <a:p>
            <a:pPr algn="l"/>
            <a:r>
              <a:rPr lang="vi-VN" b="1" smtClean="0"/>
              <a:t>=&gt; em ban cho chi Oanh xem cai cai de lam quen nhe</a:t>
            </a:r>
          </a:p>
          <a:p>
            <a:pPr algn="l"/>
            <a:r>
              <a:rPr lang="vi-VN" b="1" smtClean="0"/>
              <a:t>5. Timing hỏi chị Vân</a:t>
            </a:r>
          </a:p>
          <a:p>
            <a:pPr algn="l"/>
            <a:r>
              <a:rPr lang="vi-VN" b="1" smtClean="0"/>
              <a:t>Nhớ ra timing sớm, cần làm mockup chụp hình ở offline hay backdrop họ cần làm việc với vendor ngoài đó để SX</a:t>
            </a:r>
            <a:endParaRPr lang="en-US" b="1"/>
          </a:p>
        </p:txBody>
      </p:sp>
    </p:spTree>
    <p:extLst>
      <p:ext uri="{BB962C8B-B14F-4D97-AF65-F5344CB8AC3E}">
        <p14:creationId xmlns:p14="http://schemas.microsoft.com/office/powerpoint/2010/main" val="2164439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Widescreen</PresentationFormat>
  <Paragraphs>34</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Dung Duong Thi Phuong</dc:creator>
  <cp:lastModifiedBy>Dung Duong Thi Phuong</cp:lastModifiedBy>
  <cp:revision>2</cp:revision>
  <dcterms:created xsi:type="dcterms:W3CDTF">2019-12-02T12:34:29Z</dcterms:created>
  <dcterms:modified xsi:type="dcterms:W3CDTF">2019-12-02T12:35:16Z</dcterms:modified>
</cp:coreProperties>
</file>