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heme/themeOverride5.xml" ContentType="application/vnd.openxmlformats-officedocument.themeOverride+xml"/>
  <Override PartName="/ppt/charts/chart10.xml" ContentType="application/vnd.openxmlformats-officedocument.drawingml.chart+xml"/>
  <Override PartName="/ppt/theme/themeOverride6.xml" ContentType="application/vnd.openxmlformats-officedocument.themeOverride+xml"/>
  <Override PartName="/ppt/charts/chart1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theme/themeOverride7.xml" ContentType="application/vnd.openxmlformats-officedocument.themeOverride+xml"/>
  <Override PartName="/ppt/charts/chart14.xml" ContentType="application/vnd.openxmlformats-officedocument.drawingml.chart+xml"/>
  <Override PartName="/ppt/theme/themeOverride8.xml" ContentType="application/vnd.openxmlformats-officedocument.themeOverride+xml"/>
  <Override PartName="/ppt/charts/chart1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4" r:id="rId2"/>
  </p:sldMasterIdLst>
  <p:notesMasterIdLst>
    <p:notesMasterId r:id="rId15"/>
  </p:notesMasterIdLst>
  <p:handoutMasterIdLst>
    <p:handoutMasterId r:id="rId16"/>
  </p:handoutMasterIdLst>
  <p:sldIdLst>
    <p:sldId id="808" r:id="rId3"/>
    <p:sldId id="809" r:id="rId4"/>
    <p:sldId id="811" r:id="rId5"/>
    <p:sldId id="877" r:id="rId6"/>
    <p:sldId id="912" r:id="rId7"/>
    <p:sldId id="903" r:id="rId8"/>
    <p:sldId id="910" r:id="rId9"/>
    <p:sldId id="904" r:id="rId10"/>
    <p:sldId id="906" r:id="rId11"/>
    <p:sldId id="905" r:id="rId12"/>
    <p:sldId id="911" r:id="rId13"/>
    <p:sldId id="902" r:id="rId14"/>
  </p:sldIdLst>
  <p:sldSz cx="24384000" cy="13716000"/>
  <p:notesSz cx="6858000" cy="9144000"/>
  <p:defaultTextStyle>
    <a:defPPr marL="0" marR="0" indent="0" algn="l" defTabSz="91437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94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189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783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377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971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566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160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754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19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0" clrIdx="0"/>
  <p:cmAuthor id="2" name="Dung Duong Thi Phuong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EF0"/>
    <a:srgbClr val="EA42CE"/>
    <a:srgbClr val="3684D7"/>
    <a:srgbClr val="A33123"/>
    <a:srgbClr val="90C4B4"/>
    <a:srgbClr val="24BB69"/>
    <a:srgbClr val="7030A0"/>
    <a:srgbClr val="7F7E7E"/>
    <a:srgbClr val="9D71BE"/>
    <a:srgbClr val="8BD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291" autoAdjust="0"/>
  </p:normalViewPr>
  <p:slideViewPr>
    <p:cSldViewPr snapToGrid="0" snapToObjects="1">
      <p:cViewPr varScale="1">
        <p:scale>
          <a:sx n="46" d="100"/>
          <a:sy n="46" d="100"/>
        </p:scale>
        <p:origin x="564" y="48"/>
      </p:cViewPr>
      <p:guideLst>
        <p:guide orient="horz" pos="2219"/>
        <p:guide orient="horz" pos="4320"/>
        <p:guide pos="76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17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7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8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3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525130476421578"/>
          <c:y val="1.3117398879402577E-2"/>
          <c:w val="0.65346436503486194"/>
          <c:h val="0.810299933728114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49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9F-49D7-ABAC-724DECAB221E}"/>
              </c:ext>
            </c:extLst>
          </c:dPt>
          <c:dPt>
            <c:idx val="1"/>
            <c:bubble3D val="0"/>
            <c:spPr>
              <a:solidFill>
                <a:srgbClr val="B122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9F-49D7-ABAC-724DECAB221E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9F-49D7-ABAC-724DECAB221E}"/>
              </c:ext>
            </c:extLst>
          </c:dPt>
          <c:dLbls>
            <c:dLbl>
              <c:idx val="0"/>
              <c:layout>
                <c:manualLayout>
                  <c:x val="-5.1166928359404193E-3"/>
                  <c:y val="-1.0682867648630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784600051685275"/>
                      <c:h val="0.115987919064370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99F-49D7-ABAC-724DECAB221E}"/>
                </c:ext>
              </c:extLst>
            </c:dLbl>
            <c:dLbl>
              <c:idx val="1"/>
              <c:layout>
                <c:manualLayout>
                  <c:x val="-1.9839872491057692E-2"/>
                  <c:y val="-1.4039485217093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9937163572543"/>
                      <c:h val="0.1063273617376060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99F-49D7-ABAC-724DECAB221E}"/>
                </c:ext>
              </c:extLst>
            </c:dLbl>
            <c:dLbl>
              <c:idx val="2"/>
              <c:layout>
                <c:manualLayout>
                  <c:x val="-1.3838754460377819E-2"/>
                  <c:y val="7.7564828868888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9F-49D7-ABAC-724DECAB22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0.25600000000000001</c:v>
                </c:pt>
                <c:pt idx="1">
                  <c:v>0.38200000000000001</c:v>
                </c:pt>
                <c:pt idx="2">
                  <c:v>0.36199999999999999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9F-49D7-ABAC-724DECAB2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3158811646310948E-2"/>
          <c:y val="0.84229375547811958"/>
          <c:w val="0.91148033037504883"/>
          <c:h val="0.13055614938965729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788239644747257"/>
          <c:y val="6.4028069809981963E-2"/>
          <c:w val="0.71367596333169681"/>
          <c:h val="0.718599286971276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06DC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B8-4848-B32F-7354C1C83F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B8-4848-B32F-7354C1C83F33}"/>
              </c:ext>
            </c:extLst>
          </c:dPt>
          <c:dPt>
            <c:idx val="2"/>
            <c:bubble3D val="0"/>
            <c:spPr>
              <a:solidFill>
                <a:srgbClr val="FF82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B8-4848-B32F-7354C1C83F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7-36B8-4848-B32F-7354C1C83F33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9-36B8-4848-B32F-7354C1C83F33}"/>
              </c:ext>
            </c:extLst>
          </c:dPt>
          <c:dLbls>
            <c:dLbl>
              <c:idx val="1"/>
              <c:layout>
                <c:manualLayout>
                  <c:x val="-0.21895126653394545"/>
                  <c:y val="-8.26731416444794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B8-4848-B32F-7354C1C83F33}"/>
                </c:ext>
              </c:extLst>
            </c:dLbl>
            <c:dLbl>
              <c:idx val="2"/>
              <c:layout>
                <c:manualLayout>
                  <c:x val="-7.1159161623532308E-2"/>
                  <c:y val="-0.1356212745551165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B8-4848-B32F-7354C1C83F33}"/>
                </c:ext>
              </c:extLst>
            </c:dLbl>
            <c:dLbl>
              <c:idx val="3"/>
              <c:layout>
                <c:manualLayout>
                  <c:x val="0.23537261152399133"/>
                  <c:y val="-0.135616066798162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B8-4848-B32F-7354C1C83F33}"/>
                </c:ext>
              </c:extLst>
            </c:dLbl>
            <c:dLbl>
              <c:idx val="4"/>
              <c:layout>
                <c:manualLayout>
                  <c:x val="0.31747933647422089"/>
                  <c:y val="-4.13712892019329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B8-4848-B32F-7354C1C83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E-com</c:v>
                </c:pt>
                <c:pt idx="2">
                  <c:v>Forum</c:v>
                </c:pt>
                <c:pt idx="3">
                  <c:v>News</c:v>
                </c:pt>
                <c:pt idx="4">
                  <c:v>Youtube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0.81440000000000001</c:v>
                </c:pt>
                <c:pt idx="1">
                  <c:v>0.12520000000000001</c:v>
                </c:pt>
                <c:pt idx="2">
                  <c:v>4.3299999999999998E-2</c:v>
                </c:pt>
                <c:pt idx="3">
                  <c:v>1.2500000000000001E-2</c:v>
                </c:pt>
                <c:pt idx="4">
                  <c:v>4.4999999999999997E-3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6B8-4848-B32F-7354C1C83F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993850506996838"/>
          <c:w val="0.99464474510495227"/>
          <c:h val="0.16754569264252436"/>
        </c:manualLayout>
      </c:layout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+mn-lt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851833923214881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8-4E86-8FDF-DA54B454F0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218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8-4E86-8FDF-DA54B454F0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Sheet1!$D$2:$D$14</c:f>
              <c:numCache>
                <c:formatCode>_(* #,##0_);_(* \(#,##0\);_(* "-"??_);_(@_)</c:formatCode>
                <c:ptCount val="13"/>
                <c:pt idx="0">
                  <c:v>4268</c:v>
                </c:pt>
                <c:pt idx="1">
                  <c:v>4292</c:v>
                </c:pt>
                <c:pt idx="2">
                  <c:v>4490</c:v>
                </c:pt>
                <c:pt idx="3">
                  <c:v>4730</c:v>
                </c:pt>
                <c:pt idx="4">
                  <c:v>3928</c:v>
                </c:pt>
                <c:pt idx="5">
                  <c:v>1790</c:v>
                </c:pt>
                <c:pt idx="6">
                  <c:v>0</c:v>
                </c:pt>
                <c:pt idx="7">
                  <c:v>2342</c:v>
                </c:pt>
                <c:pt idx="8">
                  <c:v>6427</c:v>
                </c:pt>
                <c:pt idx="9">
                  <c:v>14632</c:v>
                </c:pt>
                <c:pt idx="10">
                  <c:v>15917</c:v>
                </c:pt>
                <c:pt idx="11">
                  <c:v>24967</c:v>
                </c:pt>
                <c:pt idx="12">
                  <c:v>10626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88-4E86-8FDF-DA54B454F0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728463920"/>
        <c:axId val="728464480"/>
      </c:area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3920"/>
        <c:crosses val="autoZero"/>
        <c:crossBetween val="midCat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8518339232148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Post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C2-4008-A35C-FA51242B32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Mention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C2-4008-A35C-FA51242B32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28463920"/>
        <c:axId val="728464480"/>
      </c:line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72846392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525130476421578"/>
          <c:y val="1.3117398879402577E-2"/>
          <c:w val="0.65346436503486194"/>
          <c:h val="0.810299933728114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49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9F-49D7-ABAC-724DECAB221E}"/>
              </c:ext>
            </c:extLst>
          </c:dPt>
          <c:dPt>
            <c:idx val="1"/>
            <c:bubble3D val="0"/>
            <c:spPr>
              <a:solidFill>
                <a:srgbClr val="B122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9F-49D7-ABAC-724DECAB221E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9F-49D7-ABAC-724DECAB221E}"/>
              </c:ext>
            </c:extLst>
          </c:dPt>
          <c:dLbls>
            <c:dLbl>
              <c:idx val="0"/>
              <c:layout>
                <c:manualLayout>
                  <c:x val="-5.1166928359404193E-3"/>
                  <c:y val="-1.0682867648630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784600051685275"/>
                      <c:h val="0.115987919064370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99F-49D7-ABAC-724DECAB221E}"/>
                </c:ext>
              </c:extLst>
            </c:dLbl>
            <c:dLbl>
              <c:idx val="1"/>
              <c:layout>
                <c:manualLayout>
                  <c:x val="-1.9839872491057692E-2"/>
                  <c:y val="-1.4039485217093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9937163572543"/>
                      <c:h val="0.1063273617376060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99F-49D7-ABAC-724DECAB221E}"/>
                </c:ext>
              </c:extLst>
            </c:dLbl>
            <c:dLbl>
              <c:idx val="2"/>
              <c:layout>
                <c:manualLayout>
                  <c:x val="-1.3838754460377819E-2"/>
                  <c:y val="7.7564828868888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9F-49D7-ABAC-724DECAB22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0.25600000000000001</c:v>
                </c:pt>
                <c:pt idx="1">
                  <c:v>0.38200000000000001</c:v>
                </c:pt>
                <c:pt idx="2">
                  <c:v>0.36199999999999999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9F-49D7-ABAC-724DECAB2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3158811646310948E-2"/>
          <c:y val="0.84229375547811958"/>
          <c:w val="0.91148033037504883"/>
          <c:h val="0.13055614938965729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788239644747257"/>
          <c:y val="6.4028069809981963E-2"/>
          <c:w val="0.71367596333169681"/>
          <c:h val="0.718599286971276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06DC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B8-4848-B32F-7354C1C83F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B8-4848-B32F-7354C1C83F33}"/>
              </c:ext>
            </c:extLst>
          </c:dPt>
          <c:dPt>
            <c:idx val="2"/>
            <c:bubble3D val="0"/>
            <c:spPr>
              <a:solidFill>
                <a:srgbClr val="FF82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B8-4848-B32F-7354C1C83F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7-36B8-4848-B32F-7354C1C83F33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9-36B8-4848-B32F-7354C1C83F33}"/>
              </c:ext>
            </c:extLst>
          </c:dPt>
          <c:dLbls>
            <c:dLbl>
              <c:idx val="1"/>
              <c:layout>
                <c:manualLayout>
                  <c:x val="-0.21895126653394545"/>
                  <c:y val="-8.2673141644479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B8-4848-B32F-7354C1C83F33}"/>
                </c:ext>
              </c:extLst>
            </c:dLbl>
            <c:dLbl>
              <c:idx val="2"/>
              <c:layout>
                <c:manualLayout>
                  <c:x val="-7.1159161623532308E-2"/>
                  <c:y val="-0.135621274555116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B8-4848-B32F-7354C1C83F33}"/>
                </c:ext>
              </c:extLst>
            </c:dLbl>
            <c:dLbl>
              <c:idx val="3"/>
              <c:layout>
                <c:manualLayout>
                  <c:x val="0.23537261152399133"/>
                  <c:y val="-0.135616066798162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B8-4848-B32F-7354C1C83F33}"/>
                </c:ext>
              </c:extLst>
            </c:dLbl>
            <c:dLbl>
              <c:idx val="4"/>
              <c:layout>
                <c:manualLayout>
                  <c:x val="0.31747933647422089"/>
                  <c:y val="-4.13712892019329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B8-4848-B32F-7354C1C83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E-com</c:v>
                </c:pt>
                <c:pt idx="2">
                  <c:v>Forum</c:v>
                </c:pt>
                <c:pt idx="3">
                  <c:v>News</c:v>
                </c:pt>
                <c:pt idx="4">
                  <c:v>Youtube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0.81440000000000001</c:v>
                </c:pt>
                <c:pt idx="1">
                  <c:v>0.12520000000000001</c:v>
                </c:pt>
                <c:pt idx="2">
                  <c:v>4.3299999999999998E-2</c:v>
                </c:pt>
                <c:pt idx="3">
                  <c:v>1.2500000000000001E-2</c:v>
                </c:pt>
                <c:pt idx="4">
                  <c:v>4.4999999999999997E-3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6B8-4848-B32F-7354C1C83F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993850506996838"/>
          <c:w val="0.99464474510495227"/>
          <c:h val="0.16754569264252436"/>
        </c:manualLayout>
      </c:layout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+mn-lt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851833923214881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8-4E86-8FDF-DA54B454F0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218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8-4E86-8FDF-DA54B454F0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Sheet1!$D$2:$D$14</c:f>
              <c:numCache>
                <c:formatCode>_(* #,##0_);_(* \(#,##0\);_(* "-"??_);_(@_)</c:formatCode>
                <c:ptCount val="13"/>
                <c:pt idx="0">
                  <c:v>4268</c:v>
                </c:pt>
                <c:pt idx="1">
                  <c:v>4292</c:v>
                </c:pt>
                <c:pt idx="2">
                  <c:v>4490</c:v>
                </c:pt>
                <c:pt idx="3">
                  <c:v>4730</c:v>
                </c:pt>
                <c:pt idx="4">
                  <c:v>3928</c:v>
                </c:pt>
                <c:pt idx="5">
                  <c:v>1790</c:v>
                </c:pt>
                <c:pt idx="6">
                  <c:v>0</c:v>
                </c:pt>
                <c:pt idx="7">
                  <c:v>2342</c:v>
                </c:pt>
                <c:pt idx="8">
                  <c:v>6427</c:v>
                </c:pt>
                <c:pt idx="9">
                  <c:v>14632</c:v>
                </c:pt>
                <c:pt idx="10">
                  <c:v>15917</c:v>
                </c:pt>
                <c:pt idx="11">
                  <c:v>24967</c:v>
                </c:pt>
                <c:pt idx="12">
                  <c:v>10626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88-4E86-8FDF-DA54B454F0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728463920"/>
        <c:axId val="728464480"/>
      </c:area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3920"/>
        <c:crosses val="autoZero"/>
        <c:crossBetween val="midCat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8518339232148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Post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C2-4008-A35C-FA51242B32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Mention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C2-4008-A35C-FA51242B32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28463920"/>
        <c:axId val="728464480"/>
      </c:line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72846392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788239644747257"/>
          <c:y val="6.4028069809981963E-2"/>
          <c:w val="0.71367596333169681"/>
          <c:h val="0.718599286971276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06DC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B8-4848-B32F-7354C1C83F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B8-4848-B32F-7354C1C83F33}"/>
              </c:ext>
            </c:extLst>
          </c:dPt>
          <c:dPt>
            <c:idx val="2"/>
            <c:bubble3D val="0"/>
            <c:spPr>
              <a:solidFill>
                <a:srgbClr val="FF82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B8-4848-B32F-7354C1C83F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7-36B8-4848-B32F-7354C1C83F33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9-36B8-4848-B32F-7354C1C83F33}"/>
              </c:ext>
            </c:extLst>
          </c:dPt>
          <c:dLbls>
            <c:dLbl>
              <c:idx val="1"/>
              <c:layout>
                <c:manualLayout>
                  <c:x val="-0.21895126653394545"/>
                  <c:y val="-8.2673141644479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B8-4848-B32F-7354C1C83F33}"/>
                </c:ext>
              </c:extLst>
            </c:dLbl>
            <c:dLbl>
              <c:idx val="2"/>
              <c:layout>
                <c:manualLayout>
                  <c:x val="-7.1159161623532308E-2"/>
                  <c:y val="-0.135621274555116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B8-4848-B32F-7354C1C83F33}"/>
                </c:ext>
              </c:extLst>
            </c:dLbl>
            <c:dLbl>
              <c:idx val="3"/>
              <c:layout>
                <c:manualLayout>
                  <c:x val="0.23537261152399133"/>
                  <c:y val="-0.135616066798162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B8-4848-B32F-7354C1C83F33}"/>
                </c:ext>
              </c:extLst>
            </c:dLbl>
            <c:dLbl>
              <c:idx val="4"/>
              <c:layout>
                <c:manualLayout>
                  <c:x val="0.31747933647422089"/>
                  <c:y val="-4.13712892019329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B8-4848-B32F-7354C1C83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E-com</c:v>
                </c:pt>
                <c:pt idx="2">
                  <c:v>Forum</c:v>
                </c:pt>
                <c:pt idx="3">
                  <c:v>News</c:v>
                </c:pt>
                <c:pt idx="4">
                  <c:v>Youtube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0.81440000000000001</c:v>
                </c:pt>
                <c:pt idx="1">
                  <c:v>0.12520000000000001</c:v>
                </c:pt>
                <c:pt idx="2">
                  <c:v>4.3299999999999998E-2</c:v>
                </c:pt>
                <c:pt idx="3">
                  <c:v>1.2500000000000001E-2</c:v>
                </c:pt>
                <c:pt idx="4">
                  <c:v>4.4999999999999997E-3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6B8-4848-B32F-7354C1C83F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993850506996838"/>
          <c:w val="0.99464474510495227"/>
          <c:h val="0.16754569264252436"/>
        </c:manualLayout>
      </c:layout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+mn-lt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851833923214881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8-4E86-8FDF-DA54B454F0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218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8-4E86-8FDF-DA54B454F0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Sheet1!$D$2:$D$14</c:f>
              <c:numCache>
                <c:formatCode>_(* #,##0_);_(* \(#,##0\);_(* "-"??_);_(@_)</c:formatCode>
                <c:ptCount val="13"/>
                <c:pt idx="0">
                  <c:v>4268</c:v>
                </c:pt>
                <c:pt idx="1">
                  <c:v>4292</c:v>
                </c:pt>
                <c:pt idx="2">
                  <c:v>4490</c:v>
                </c:pt>
                <c:pt idx="3">
                  <c:v>4730</c:v>
                </c:pt>
                <c:pt idx="4">
                  <c:v>3928</c:v>
                </c:pt>
                <c:pt idx="5">
                  <c:v>1790</c:v>
                </c:pt>
                <c:pt idx="6">
                  <c:v>0</c:v>
                </c:pt>
                <c:pt idx="7">
                  <c:v>2342</c:v>
                </c:pt>
                <c:pt idx="8">
                  <c:v>6427</c:v>
                </c:pt>
                <c:pt idx="9">
                  <c:v>14632</c:v>
                </c:pt>
                <c:pt idx="10">
                  <c:v>15917</c:v>
                </c:pt>
                <c:pt idx="11">
                  <c:v>24967</c:v>
                </c:pt>
                <c:pt idx="12">
                  <c:v>10626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88-4E86-8FDF-DA54B454F0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728463920"/>
        <c:axId val="728464480"/>
      </c:area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3920"/>
        <c:crosses val="autoZero"/>
        <c:crossBetween val="midCat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8518339232148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Post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C2-4008-A35C-FA51242B32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Mention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C2-4008-A35C-FA51242B32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28463920"/>
        <c:axId val="728464480"/>
      </c:line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72846392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525130476421578"/>
          <c:y val="1.3117398879402577E-2"/>
          <c:w val="0.65346436503486194"/>
          <c:h val="0.810299933728114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49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9F-49D7-ABAC-724DECAB221E}"/>
              </c:ext>
            </c:extLst>
          </c:dPt>
          <c:dPt>
            <c:idx val="1"/>
            <c:bubble3D val="0"/>
            <c:spPr>
              <a:solidFill>
                <a:srgbClr val="B122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9F-49D7-ABAC-724DECAB221E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9F-49D7-ABAC-724DECAB221E}"/>
              </c:ext>
            </c:extLst>
          </c:dPt>
          <c:dLbls>
            <c:dLbl>
              <c:idx val="0"/>
              <c:layout>
                <c:manualLayout>
                  <c:x val="-5.1166928359404193E-3"/>
                  <c:y val="-1.0682867648630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784600051685275"/>
                      <c:h val="0.115987919064370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99F-49D7-ABAC-724DECAB221E}"/>
                </c:ext>
              </c:extLst>
            </c:dLbl>
            <c:dLbl>
              <c:idx val="1"/>
              <c:layout>
                <c:manualLayout>
                  <c:x val="-1.9839872491057692E-2"/>
                  <c:y val="-1.4039485217093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9937163572543"/>
                      <c:h val="0.1063273617376060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99F-49D7-ABAC-724DECAB221E}"/>
                </c:ext>
              </c:extLst>
            </c:dLbl>
            <c:dLbl>
              <c:idx val="2"/>
              <c:layout>
                <c:manualLayout>
                  <c:x val="-1.3838754460377819E-2"/>
                  <c:y val="7.7564828868888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9F-49D7-ABAC-724DECAB22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0.25600000000000001</c:v>
                </c:pt>
                <c:pt idx="1">
                  <c:v>0.38200000000000001</c:v>
                </c:pt>
                <c:pt idx="2">
                  <c:v>0.36199999999999999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9F-49D7-ABAC-724DECAB2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3158811646310948E-2"/>
          <c:y val="0.84229375547811958"/>
          <c:w val="0.91148033037504883"/>
          <c:h val="0.13055614938965729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788239644747257"/>
          <c:y val="6.4028069809981963E-2"/>
          <c:w val="0.71367596333169681"/>
          <c:h val="0.718599286971276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06DC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B8-4848-B32F-7354C1C83F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B8-4848-B32F-7354C1C83F33}"/>
              </c:ext>
            </c:extLst>
          </c:dPt>
          <c:dPt>
            <c:idx val="2"/>
            <c:bubble3D val="0"/>
            <c:spPr>
              <a:solidFill>
                <a:srgbClr val="FF82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B8-4848-B32F-7354C1C83F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7-36B8-4848-B32F-7354C1C83F33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9-36B8-4848-B32F-7354C1C83F33}"/>
              </c:ext>
            </c:extLst>
          </c:dPt>
          <c:dLbls>
            <c:dLbl>
              <c:idx val="1"/>
              <c:layout>
                <c:manualLayout>
                  <c:x val="-0.21895126653394545"/>
                  <c:y val="-8.2673141644479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B8-4848-B32F-7354C1C83F33}"/>
                </c:ext>
              </c:extLst>
            </c:dLbl>
            <c:dLbl>
              <c:idx val="2"/>
              <c:layout>
                <c:manualLayout>
                  <c:x val="-7.1159161623532308E-2"/>
                  <c:y val="-0.135621274555116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B8-4848-B32F-7354C1C83F33}"/>
                </c:ext>
              </c:extLst>
            </c:dLbl>
            <c:dLbl>
              <c:idx val="3"/>
              <c:layout>
                <c:manualLayout>
                  <c:x val="0.23537261152399133"/>
                  <c:y val="-0.135616066798162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B8-4848-B32F-7354C1C83F33}"/>
                </c:ext>
              </c:extLst>
            </c:dLbl>
            <c:dLbl>
              <c:idx val="4"/>
              <c:layout>
                <c:manualLayout>
                  <c:x val="0.31747933647422089"/>
                  <c:y val="-4.13712892019329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B8-4848-B32F-7354C1C83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E-com</c:v>
                </c:pt>
                <c:pt idx="2">
                  <c:v>Forum</c:v>
                </c:pt>
                <c:pt idx="3">
                  <c:v>News</c:v>
                </c:pt>
                <c:pt idx="4">
                  <c:v>Youtube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0.81440000000000001</c:v>
                </c:pt>
                <c:pt idx="1">
                  <c:v>0.12520000000000001</c:v>
                </c:pt>
                <c:pt idx="2">
                  <c:v>4.3299999999999998E-2</c:v>
                </c:pt>
                <c:pt idx="3">
                  <c:v>1.2500000000000001E-2</c:v>
                </c:pt>
                <c:pt idx="4">
                  <c:v>4.4999999999999997E-3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6B8-4848-B32F-7354C1C83F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993850506996838"/>
          <c:w val="0.99464474510495227"/>
          <c:h val="0.16754569264252436"/>
        </c:manualLayout>
      </c:layout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+mn-lt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851833923214881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8-4E86-8FDF-DA54B454F0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218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8-4E86-8FDF-DA54B454F0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Sheet1!$D$2:$D$14</c:f>
              <c:numCache>
                <c:formatCode>_(* #,##0_);_(* \(#,##0\);_(* "-"??_);_(@_)</c:formatCode>
                <c:ptCount val="13"/>
                <c:pt idx="0">
                  <c:v>4268</c:v>
                </c:pt>
                <c:pt idx="1">
                  <c:v>4292</c:v>
                </c:pt>
                <c:pt idx="2">
                  <c:v>4490</c:v>
                </c:pt>
                <c:pt idx="3">
                  <c:v>4730</c:v>
                </c:pt>
                <c:pt idx="4">
                  <c:v>3928</c:v>
                </c:pt>
                <c:pt idx="5">
                  <c:v>1790</c:v>
                </c:pt>
                <c:pt idx="6">
                  <c:v>0</c:v>
                </c:pt>
                <c:pt idx="7">
                  <c:v>2342</c:v>
                </c:pt>
                <c:pt idx="8">
                  <c:v>6427</c:v>
                </c:pt>
                <c:pt idx="9">
                  <c:v>14632</c:v>
                </c:pt>
                <c:pt idx="10">
                  <c:v>15917</c:v>
                </c:pt>
                <c:pt idx="11">
                  <c:v>24967</c:v>
                </c:pt>
                <c:pt idx="12">
                  <c:v>10626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88-4E86-8FDF-DA54B454F0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728463920"/>
        <c:axId val="728464480"/>
      </c:area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3920"/>
        <c:crosses val="autoZero"/>
        <c:crossBetween val="midCat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8518339232148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Post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C2-4008-A35C-FA51242B32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Mention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C2-4008-A35C-FA51242B32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28463920"/>
        <c:axId val="728464480"/>
      </c:line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72846392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525130476421578"/>
          <c:y val="1.3117398879402577E-2"/>
          <c:w val="0.65346436503486194"/>
          <c:h val="0.810299933728114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49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9F-49D7-ABAC-724DECAB221E}"/>
              </c:ext>
            </c:extLst>
          </c:dPt>
          <c:dPt>
            <c:idx val="1"/>
            <c:bubble3D val="0"/>
            <c:spPr>
              <a:solidFill>
                <a:srgbClr val="B122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9F-49D7-ABAC-724DECAB221E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9F-49D7-ABAC-724DECAB221E}"/>
              </c:ext>
            </c:extLst>
          </c:dPt>
          <c:dLbls>
            <c:dLbl>
              <c:idx val="0"/>
              <c:layout>
                <c:manualLayout>
                  <c:x val="-5.1166928359404193E-3"/>
                  <c:y val="-1.0682867648630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784600051685275"/>
                      <c:h val="0.115987919064370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99F-49D7-ABAC-724DECAB221E}"/>
                </c:ext>
              </c:extLst>
            </c:dLbl>
            <c:dLbl>
              <c:idx val="1"/>
              <c:layout>
                <c:manualLayout>
                  <c:x val="-1.9839872491057692E-2"/>
                  <c:y val="-1.4039485217093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9937163572543"/>
                      <c:h val="0.1063273617376060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99F-49D7-ABAC-724DECAB221E}"/>
                </c:ext>
              </c:extLst>
            </c:dLbl>
            <c:dLbl>
              <c:idx val="2"/>
              <c:layout>
                <c:manualLayout>
                  <c:x val="-1.3838754460377819E-2"/>
                  <c:y val="7.7564828868888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9F-49D7-ABAC-724DECAB22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0.25600000000000001</c:v>
                </c:pt>
                <c:pt idx="1">
                  <c:v>0.38200000000000001</c:v>
                </c:pt>
                <c:pt idx="2">
                  <c:v>0.36199999999999999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9F-49D7-ABAC-724DECAB2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3158811646310948E-2"/>
          <c:y val="0.84229375547811958"/>
          <c:w val="0.91148033037504883"/>
          <c:h val="0.13055614938965729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D8541-33FE-4BD2-9D36-77C54768C5B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545F-444A-4983-B463-7CD31DEC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5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30" name="Shape 8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189" latinLnBrk="0">
      <a:lnSpc>
        <a:spcPct val="117999"/>
      </a:lnSpc>
      <a:defRPr sz="2100">
        <a:latin typeface="Calibri"/>
        <a:ea typeface="Calibri"/>
        <a:cs typeface="Calibri"/>
        <a:sym typeface="Helvetica Neue"/>
      </a:defRPr>
    </a:lvl1pPr>
    <a:lvl2pPr indent="228594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89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783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377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971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566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600160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754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61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97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56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3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7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4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80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93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96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4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816" name="Shape 8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133243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>
            <a:spLocks noGrp="1"/>
          </p:cNvSpPr>
          <p:nvPr>
            <p:ph type="title"/>
          </p:nvPr>
        </p:nvSpPr>
        <p:spPr>
          <a:xfrm>
            <a:off x="1778000" y="4533903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44" name="Shape 7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336800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/>
          </p:cNvSpPr>
          <p:nvPr>
            <p:ph type="pic" sz="half" idx="13"/>
          </p:nvPr>
        </p:nvSpPr>
        <p:spPr>
          <a:xfrm>
            <a:off x="13165983" y="1104903"/>
            <a:ext cx="9525000" cy="115062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xfrm>
            <a:off x="1651002" y="1104903"/>
            <a:ext cx="10223501" cy="5613400"/>
          </a:xfrm>
          <a:prstGeom prst="rect">
            <a:avLst/>
          </a:prstGeom>
        </p:spPr>
        <p:txBody>
          <a:bodyPr anchor="b"/>
          <a:lstStyle>
            <a:lvl1pPr>
              <a:defRPr sz="8500"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53" name="Shape 753"/>
          <p:cNvSpPr>
            <a:spLocks noGrp="1"/>
          </p:cNvSpPr>
          <p:nvPr>
            <p:ph type="body" sz="quarter" idx="1"/>
          </p:nvPr>
        </p:nvSpPr>
        <p:spPr>
          <a:xfrm>
            <a:off x="1651002" y="6845303"/>
            <a:ext cx="10223501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500">
                <a:latin typeface="+mj-lt"/>
              </a:defRPr>
            </a:lvl1pPr>
            <a:lvl2pPr marL="0" indent="228594" algn="ctr">
              <a:spcBef>
                <a:spcPts val="0"/>
              </a:spcBef>
              <a:buSzTx/>
              <a:buNone/>
              <a:defRPr sz="4500">
                <a:latin typeface="+mj-lt"/>
              </a:defRPr>
            </a:lvl2pPr>
            <a:lvl3pPr marL="0" indent="457189" algn="ctr">
              <a:spcBef>
                <a:spcPts val="0"/>
              </a:spcBef>
              <a:buSzTx/>
              <a:buNone/>
              <a:defRPr sz="4500">
                <a:latin typeface="+mj-lt"/>
              </a:defRPr>
            </a:lvl3pPr>
            <a:lvl4pPr marL="0" indent="685783" algn="ctr">
              <a:spcBef>
                <a:spcPts val="0"/>
              </a:spcBef>
              <a:buSzTx/>
              <a:buNone/>
              <a:defRPr sz="4500">
                <a:latin typeface="+mj-lt"/>
              </a:defRPr>
            </a:lvl4pPr>
            <a:lvl5pPr marL="0" indent="914377" algn="ctr">
              <a:spcBef>
                <a:spcPts val="0"/>
              </a:spcBef>
              <a:buSzTx/>
              <a:buNone/>
              <a:defRPr sz="4500">
                <a:latin typeface="+mj-l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854885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62" name="Shape 7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051459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hape 7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261600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/>
          </p:cNvSpPr>
          <p:nvPr>
            <p:ph type="pic" sz="half" idx="13"/>
          </p:nvPr>
        </p:nvSpPr>
        <p:spPr>
          <a:xfrm>
            <a:off x="13169903" y="3238500"/>
            <a:ext cx="9525000" cy="92075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79" name="Shape 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80" name="Shape 780"/>
          <p:cNvSpPr>
            <a:spLocks noGrp="1"/>
          </p:cNvSpPr>
          <p:nvPr>
            <p:ph type="body" sz="half" idx="1"/>
          </p:nvPr>
        </p:nvSpPr>
        <p:spPr>
          <a:xfrm>
            <a:off x="1689101" y="3238500"/>
            <a:ext cx="10007600" cy="9207501"/>
          </a:xfrm>
          <a:prstGeom prst="rect">
            <a:avLst/>
          </a:prstGeom>
        </p:spPr>
        <p:txBody>
          <a:bodyPr/>
          <a:lstStyle>
            <a:lvl1pPr marL="558786" indent="-558786">
              <a:spcBef>
                <a:spcPts val="4501"/>
              </a:spcBef>
              <a:defRPr sz="4500">
                <a:latin typeface="+mj-lt"/>
              </a:defRPr>
            </a:lvl1pPr>
            <a:lvl2pPr marL="1117572" indent="-558786">
              <a:spcBef>
                <a:spcPts val="4501"/>
              </a:spcBef>
              <a:defRPr sz="4500">
                <a:latin typeface="+mj-lt"/>
              </a:defRPr>
            </a:lvl2pPr>
            <a:lvl3pPr marL="1676358" indent="-558786">
              <a:spcBef>
                <a:spcPts val="4501"/>
              </a:spcBef>
              <a:defRPr sz="4500">
                <a:latin typeface="+mj-lt"/>
              </a:defRPr>
            </a:lvl3pPr>
            <a:lvl4pPr marL="2235144" indent="-558786">
              <a:spcBef>
                <a:spcPts val="4501"/>
              </a:spcBef>
              <a:defRPr sz="4500">
                <a:latin typeface="+mj-lt"/>
              </a:defRPr>
            </a:lvl4pPr>
            <a:lvl5pPr marL="2793930" indent="-558786">
              <a:spcBef>
                <a:spcPts val="4501"/>
              </a:spcBef>
              <a:defRPr sz="4500"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1" name="Shape 7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811143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/>
          </p:cNvSpPr>
          <p:nvPr>
            <p:ph type="body" idx="1"/>
          </p:nvPr>
        </p:nvSpPr>
        <p:spPr>
          <a:xfrm>
            <a:off x="1689103" y="1778000"/>
            <a:ext cx="21005800" cy="101473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60022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pic" sz="quarter" idx="13"/>
          </p:nvPr>
        </p:nvSpPr>
        <p:spPr>
          <a:xfrm>
            <a:off x="15760699" y="70485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7" name="Shape 797"/>
          <p:cNvSpPr>
            <a:spLocks noGrp="1"/>
          </p:cNvSpPr>
          <p:nvPr>
            <p:ph type="pic" sz="quarter" idx="14"/>
          </p:nvPr>
        </p:nvSpPr>
        <p:spPr>
          <a:xfrm>
            <a:off x="15760699" y="11303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pic" idx="15"/>
          </p:nvPr>
        </p:nvSpPr>
        <p:spPr>
          <a:xfrm>
            <a:off x="1206501" y="1130299"/>
            <a:ext cx="14173200" cy="114681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9" name="Shape 7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506467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 userDrawn="1"/>
        </p:nvGrpSpPr>
        <p:grpSpPr>
          <a:xfrm>
            <a:off x="1358899" y="638629"/>
            <a:ext cx="2493435" cy="713771"/>
            <a:chOff x="0" y="0"/>
            <a:chExt cx="2493433" cy="713769"/>
          </a:xfrm>
        </p:grpSpPr>
        <p:sp>
          <p:nvSpPr>
            <p:cNvPr id="16" name="Shape 29"/>
            <p:cNvSpPr/>
            <p:nvPr/>
          </p:nvSpPr>
          <p:spPr>
            <a:xfrm>
              <a:off x="0" y="0"/>
              <a:ext cx="713770" cy="713770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7" name="Shape 30"/>
            <p:cNvSpPr/>
            <p:nvPr/>
          </p:nvSpPr>
          <p:spPr>
            <a:xfrm>
              <a:off x="593221" y="0"/>
              <a:ext cx="713770" cy="71377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8" name="Shape 31"/>
            <p:cNvSpPr/>
            <p:nvPr/>
          </p:nvSpPr>
          <p:spPr>
            <a:xfrm>
              <a:off x="1186442" y="0"/>
              <a:ext cx="713770" cy="713770"/>
            </a:xfrm>
            <a:prstGeom prst="ellipse">
              <a:avLst/>
            </a:prstGeom>
            <a:solidFill>
              <a:srgbClr val="3698D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9" name="Shape 32"/>
            <p:cNvSpPr/>
            <p:nvPr/>
          </p:nvSpPr>
          <p:spPr>
            <a:xfrm>
              <a:off x="1779664" y="0"/>
              <a:ext cx="713770" cy="713770"/>
            </a:xfrm>
            <a:prstGeom prst="ellipse">
              <a:avLst/>
            </a:prstGeom>
            <a:solidFill>
              <a:srgbClr val="119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7" y="12725250"/>
            <a:ext cx="3933410" cy="629345"/>
          </a:xfrm>
          <a:prstGeom prst="rect">
            <a:avLst/>
          </a:prstGeom>
        </p:spPr>
      </p:pic>
      <p:sp>
        <p:nvSpPr>
          <p:cNvPr id="44" name="Shape 44"/>
          <p:cNvSpPr/>
          <p:nvPr/>
        </p:nvSpPr>
        <p:spPr>
          <a:xfrm>
            <a:off x="4650792" y="1590145"/>
            <a:ext cx="16710008" cy="0"/>
          </a:xfrm>
          <a:prstGeom prst="line">
            <a:avLst/>
          </a:prstGeom>
          <a:ln w="25400">
            <a:solidFill>
              <a:srgbClr val="ACC0D4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+mj-lt"/>
              <a:ea typeface="Calibri"/>
              <a:cs typeface="Calibri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650792" y="245944"/>
            <a:ext cx="18403954" cy="1131656"/>
          </a:xfrm>
          <a:prstGeom prst="rect">
            <a:avLst/>
          </a:prstGeom>
        </p:spPr>
        <p:txBody>
          <a:bodyPr anchor="t"/>
          <a:lstStyle>
            <a:lvl1pPr algn="l">
              <a:defRPr sz="6400">
                <a:solidFill>
                  <a:srgbClr val="566275"/>
                </a:solidFill>
                <a:latin typeface="+mj-lt"/>
                <a:ea typeface="Lato Black"/>
                <a:cs typeface="Lato Black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3295659" y="785963"/>
            <a:ext cx="431206" cy="425756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FFFFFF"/>
                </a:solidFill>
                <a:latin typeface="+mj-lt"/>
                <a:ea typeface="Calibri"/>
                <a:cs typeface="Calibri"/>
                <a:sym typeface="Helvetica"/>
              </a:defRPr>
            </a:lvl1pPr>
          </a:lstStyle>
          <a:p>
            <a:fld id="{20752FB9-4AF5-4D02-92F1-114FA4C71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816" name="Shape 8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227221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349754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>
            <a:spLocks noGrp="1"/>
          </p:cNvSpPr>
          <p:nvPr>
            <p:ph type="title"/>
          </p:nvPr>
        </p:nvSpPr>
        <p:spPr>
          <a:xfrm>
            <a:off x="1778000" y="4533903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44" name="Shape 7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/>
          </p:cNvSpPr>
          <p:nvPr>
            <p:ph type="pic" sz="half" idx="13"/>
          </p:nvPr>
        </p:nvSpPr>
        <p:spPr>
          <a:xfrm>
            <a:off x="13165983" y="1104903"/>
            <a:ext cx="9525000" cy="115062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xfrm>
            <a:off x="1651002" y="1104903"/>
            <a:ext cx="10223501" cy="5613400"/>
          </a:xfrm>
          <a:prstGeom prst="rect">
            <a:avLst/>
          </a:prstGeom>
        </p:spPr>
        <p:txBody>
          <a:bodyPr anchor="b"/>
          <a:lstStyle>
            <a:lvl1pPr>
              <a:defRPr sz="8500"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53" name="Shape 753"/>
          <p:cNvSpPr>
            <a:spLocks noGrp="1"/>
          </p:cNvSpPr>
          <p:nvPr>
            <p:ph type="body" sz="quarter" idx="1"/>
          </p:nvPr>
        </p:nvSpPr>
        <p:spPr>
          <a:xfrm>
            <a:off x="1651002" y="6845303"/>
            <a:ext cx="10223501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500">
                <a:latin typeface="+mj-lt"/>
              </a:defRPr>
            </a:lvl1pPr>
            <a:lvl2pPr marL="0" indent="228594" algn="ctr">
              <a:spcBef>
                <a:spcPts val="0"/>
              </a:spcBef>
              <a:buSzTx/>
              <a:buNone/>
              <a:defRPr sz="4500">
                <a:latin typeface="+mj-lt"/>
              </a:defRPr>
            </a:lvl2pPr>
            <a:lvl3pPr marL="0" indent="457189" algn="ctr">
              <a:spcBef>
                <a:spcPts val="0"/>
              </a:spcBef>
              <a:buSzTx/>
              <a:buNone/>
              <a:defRPr sz="4500">
                <a:latin typeface="+mj-lt"/>
              </a:defRPr>
            </a:lvl3pPr>
            <a:lvl4pPr marL="0" indent="685783" algn="ctr">
              <a:spcBef>
                <a:spcPts val="0"/>
              </a:spcBef>
              <a:buSzTx/>
              <a:buNone/>
              <a:defRPr sz="4500">
                <a:latin typeface="+mj-lt"/>
              </a:defRPr>
            </a:lvl4pPr>
            <a:lvl5pPr marL="0" indent="914377" algn="ctr">
              <a:spcBef>
                <a:spcPts val="0"/>
              </a:spcBef>
              <a:buSzTx/>
              <a:buNone/>
              <a:defRPr sz="4500">
                <a:latin typeface="+mj-l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62" name="Shape 7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hape 7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/>
          </p:cNvSpPr>
          <p:nvPr>
            <p:ph type="pic" sz="half" idx="13"/>
          </p:nvPr>
        </p:nvSpPr>
        <p:spPr>
          <a:xfrm>
            <a:off x="13169903" y="3238500"/>
            <a:ext cx="9525000" cy="92075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79" name="Shape 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80" name="Shape 780"/>
          <p:cNvSpPr>
            <a:spLocks noGrp="1"/>
          </p:cNvSpPr>
          <p:nvPr>
            <p:ph type="body" sz="half" idx="1"/>
          </p:nvPr>
        </p:nvSpPr>
        <p:spPr>
          <a:xfrm>
            <a:off x="1689101" y="3238500"/>
            <a:ext cx="10007600" cy="9207501"/>
          </a:xfrm>
          <a:prstGeom prst="rect">
            <a:avLst/>
          </a:prstGeom>
        </p:spPr>
        <p:txBody>
          <a:bodyPr/>
          <a:lstStyle>
            <a:lvl1pPr marL="558786" indent="-558786">
              <a:spcBef>
                <a:spcPts val="4501"/>
              </a:spcBef>
              <a:defRPr sz="4500">
                <a:latin typeface="+mj-lt"/>
              </a:defRPr>
            </a:lvl1pPr>
            <a:lvl2pPr marL="1117572" indent="-558786">
              <a:spcBef>
                <a:spcPts val="4501"/>
              </a:spcBef>
              <a:defRPr sz="4500">
                <a:latin typeface="+mj-lt"/>
              </a:defRPr>
            </a:lvl2pPr>
            <a:lvl3pPr marL="1676358" indent="-558786">
              <a:spcBef>
                <a:spcPts val="4501"/>
              </a:spcBef>
              <a:defRPr sz="4500">
                <a:latin typeface="+mj-lt"/>
              </a:defRPr>
            </a:lvl3pPr>
            <a:lvl4pPr marL="2235144" indent="-558786">
              <a:spcBef>
                <a:spcPts val="4501"/>
              </a:spcBef>
              <a:defRPr sz="4500">
                <a:latin typeface="+mj-lt"/>
              </a:defRPr>
            </a:lvl4pPr>
            <a:lvl5pPr marL="2793930" indent="-558786">
              <a:spcBef>
                <a:spcPts val="4501"/>
              </a:spcBef>
              <a:defRPr sz="4500"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1" name="Shape 7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/>
          </p:cNvSpPr>
          <p:nvPr>
            <p:ph type="body" idx="1"/>
          </p:nvPr>
        </p:nvSpPr>
        <p:spPr>
          <a:xfrm>
            <a:off x="1689103" y="1778000"/>
            <a:ext cx="21005800" cy="101473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pic" sz="quarter" idx="13"/>
          </p:nvPr>
        </p:nvSpPr>
        <p:spPr>
          <a:xfrm>
            <a:off x="15760699" y="70485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7" name="Shape 797"/>
          <p:cNvSpPr>
            <a:spLocks noGrp="1"/>
          </p:cNvSpPr>
          <p:nvPr>
            <p:ph type="pic" sz="quarter" idx="14"/>
          </p:nvPr>
        </p:nvSpPr>
        <p:spPr>
          <a:xfrm>
            <a:off x="15760699" y="11303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pic" idx="15"/>
          </p:nvPr>
        </p:nvSpPr>
        <p:spPr>
          <a:xfrm>
            <a:off x="1206501" y="1130299"/>
            <a:ext cx="14173200" cy="114681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9" name="Shape 7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3" y="952501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3" y="3238500"/>
            <a:ext cx="21005800" cy="920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46269" y="13081000"/>
            <a:ext cx="478763" cy="471925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>
              <a:defRPr sz="2400">
                <a:latin typeface="+mj-lt"/>
                <a:ea typeface="Calibri"/>
                <a:cs typeface="Calibri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3" r:id="rId11"/>
  </p:sldLayoutIdLst>
  <p:transition spd="med"/>
  <p:hf hdr="0" ftr="0" dt="0"/>
  <p:txStyles>
    <p:title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4984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1269968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2pPr>
      <a:lvl3pPr marL="1904952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3pPr>
      <a:lvl4pPr marL="253993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4pPr>
      <a:lvl5pPr marL="3174921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5pPr>
      <a:lvl6pPr marL="3809905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4889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9873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485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3" y="952501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3" y="3238500"/>
            <a:ext cx="21005800" cy="920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46269" y="13081000"/>
            <a:ext cx="478763" cy="471925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>
              <a:defRPr sz="2400">
                <a:latin typeface="+mj-lt"/>
                <a:ea typeface="Calibri"/>
                <a:cs typeface="Calibri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975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transition spd="med"/>
  <p:hf hdr="0" ftr="0" dt="0"/>
  <p:txStyles>
    <p:title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4984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1269968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2pPr>
      <a:lvl3pPr marL="1904952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3pPr>
      <a:lvl4pPr marL="253993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4pPr>
      <a:lvl5pPr marL="3174921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5pPr>
      <a:lvl6pPr marL="3809905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4889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9873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485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1929577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745445" y="9159773"/>
            <a:ext cx="18981659" cy="1949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5000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SOCIAL LISTENING REPORT 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Product Tracking: </a:t>
            </a:r>
            <a:r>
              <a:rPr lang="en-US" sz="3500" b="0" i="1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Nokia Brand, Nokia 7.2, Nokia2.3 &amp; Android 10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Period report: 01/01/2020 – 31/03/2020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358" y="4841489"/>
            <a:ext cx="8970808" cy="9466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2" descr="Image result for nokia brand na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1" y="4278107"/>
            <a:ext cx="7477125" cy="42386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3833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2816351"/>
            <a:ext cx="24384000" cy="897007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944" y="5566998"/>
            <a:ext cx="118971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ANDROID 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83" y="3108960"/>
            <a:ext cx="7290683" cy="83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40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>
            <a:spLocks noGrp="1"/>
          </p:cNvSpPr>
          <p:nvPr>
            <p:ph type="title"/>
          </p:nvPr>
        </p:nvSpPr>
        <p:spPr>
          <a:xfrm>
            <a:off x="4735852" y="514648"/>
            <a:ext cx="18403954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  <a:cs typeface="Calibri" panose="020F0502020204030204" pitchFamily="34" charset="0"/>
              </a:rPr>
              <a:t>OVERALL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CA126-16FC-4702-B547-3BB89C2E793A}"/>
              </a:ext>
            </a:extLst>
          </p:cNvPr>
          <p:cNvGrpSpPr/>
          <p:nvPr/>
        </p:nvGrpSpPr>
        <p:grpSpPr>
          <a:xfrm>
            <a:off x="5694012" y="5457562"/>
            <a:ext cx="4744695" cy="4362533"/>
            <a:chOff x="6516216" y="1060710"/>
            <a:chExt cx="2320151" cy="1871080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E70679FB-498D-4F0F-B859-D38D05321A29}"/>
                </a:ext>
              </a:extLst>
            </p:cNvPr>
            <p:cNvGraphicFramePr/>
            <p:nvPr/>
          </p:nvGraphicFramePr>
          <p:xfrm>
            <a:off x="6516216" y="1060710"/>
            <a:ext cx="2320151" cy="18710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7CD479-82FA-4A89-AE20-46AF9CE494EE}"/>
                </a:ext>
              </a:extLst>
            </p:cNvPr>
            <p:cNvSpPr txBox="1"/>
            <p:nvPr/>
          </p:nvSpPr>
          <p:spPr>
            <a:xfrm>
              <a:off x="7540290" y="1641905"/>
              <a:ext cx="322522" cy="26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cs typeface="Helvetica" panose="020B0604020202020204" pitchFamily="34" charset="0"/>
                </a:rPr>
                <a:t>Index:</a:t>
              </a:r>
            </a:p>
            <a:p>
              <a:r>
                <a:rPr lang="en-US" sz="1800" b="1" dirty="0">
                  <a:cs typeface="Helvetica" panose="020B0604020202020204" pitchFamily="34" charset="0"/>
                </a:rPr>
                <a:t>-0.20</a:t>
              </a:r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BB83587-7199-4240-9C7E-E6F5B11B7C03}"/>
              </a:ext>
            </a:extLst>
          </p:cNvPr>
          <p:cNvGraphicFramePr/>
          <p:nvPr/>
        </p:nvGraphicFramePr>
        <p:xfrm>
          <a:off x="923311" y="5457562"/>
          <a:ext cx="4744695" cy="4362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CDB3A4-29A1-46DF-BA3D-9513E14D7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157240"/>
              </p:ext>
            </p:extLst>
          </p:nvPr>
        </p:nvGraphicFramePr>
        <p:xfrm>
          <a:off x="10497739" y="5614329"/>
          <a:ext cx="13684079" cy="386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8DFF7F2-1FAA-486C-9C2A-B4901C24C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211017"/>
              </p:ext>
            </p:extLst>
          </p:nvPr>
        </p:nvGraphicFramePr>
        <p:xfrm>
          <a:off x="10173768" y="1398518"/>
          <a:ext cx="13684079" cy="386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B223CD9-8651-4A81-95C8-2A585ABF91F8}"/>
              </a:ext>
            </a:extLst>
          </p:cNvPr>
          <p:cNvGraphicFramePr>
            <a:graphicFrameLocks noGrp="1"/>
          </p:cNvGraphicFramePr>
          <p:nvPr/>
        </p:nvGraphicFramePr>
        <p:xfrm>
          <a:off x="2202873" y="2084744"/>
          <a:ext cx="7148946" cy="318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4473">
                  <a:extLst>
                    <a:ext uri="{9D8B030D-6E8A-4147-A177-3AD203B41FA5}">
                      <a16:colId xmlns:a16="http://schemas.microsoft.com/office/drawing/2014/main" val="2252677536"/>
                    </a:ext>
                  </a:extLst>
                </a:gridCol>
                <a:gridCol w="3574473">
                  <a:extLst>
                    <a:ext uri="{9D8B030D-6E8A-4147-A177-3AD203B41FA5}">
                      <a16:colId xmlns:a16="http://schemas.microsoft.com/office/drawing/2014/main" val="626365651"/>
                    </a:ext>
                  </a:extLst>
                </a:gridCol>
              </a:tblGrid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97192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10,123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6128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50195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29658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Mention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18792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18,146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057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F0B5393-2450-471D-9720-C8B52A9F9341}"/>
              </a:ext>
            </a:extLst>
          </p:cNvPr>
          <p:cNvGraphicFramePr>
            <a:graphicFrameLocks noGrp="1"/>
          </p:cNvGraphicFramePr>
          <p:nvPr/>
        </p:nvGraphicFramePr>
        <p:xfrm>
          <a:off x="533720" y="10072567"/>
          <a:ext cx="23615073" cy="311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073">
                  <a:extLst>
                    <a:ext uri="{9D8B030D-6E8A-4147-A177-3AD203B41FA5}">
                      <a16:colId xmlns:a16="http://schemas.microsoft.com/office/drawing/2014/main" val="2378802311"/>
                    </a:ext>
                  </a:extLst>
                </a:gridCol>
              </a:tblGrid>
              <a:tr h="64515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solidFill>
                            <a:schemeClr val="tx1"/>
                          </a:solidFill>
                          <a:latin typeface="+mn-lt"/>
                          <a:cs typeface="Helvetica" panose="020B0604020202020204" pitchFamily="34" charset="0"/>
                        </a:rPr>
                        <a:t>COMMENTS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606009"/>
                  </a:ext>
                </a:extLst>
              </a:tr>
              <a:tr h="2472228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cs typeface="Helvetica" panose="020B060402020202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16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02516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Shape 3347"/>
          <p:cNvSpPr/>
          <p:nvPr/>
        </p:nvSpPr>
        <p:spPr>
          <a:xfrm>
            <a:off x="-49016" y="0"/>
            <a:ext cx="24433016" cy="1370486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698DA"/>
              </a:gs>
            </a:gsLst>
            <a:lin ang="2400000" scaled="0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sp>
        <p:nvSpPr>
          <p:cNvPr id="3349" name="Shape 3349"/>
          <p:cNvSpPr/>
          <p:nvPr/>
        </p:nvSpPr>
        <p:spPr>
          <a:xfrm>
            <a:off x="5225849" y="6328406"/>
            <a:ext cx="11285110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40000"/>
              </a:lnSpc>
              <a:defRPr sz="1000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pPr marL="0" marR="0" lvl="0" indent="0" algn="ctr" defTabSz="825482" rtl="0" eaLnBrk="1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0" b="1" i="0" u="none" strike="noStrike" kern="0" cap="none" spc="0" normalizeH="0" baseline="0" noProof="0" dirty="0">
                <a:ln>
                  <a:noFill/>
                </a:ln>
                <a:solidFill>
                  <a:srgbClr val="CA3427"/>
                </a:solidFill>
                <a:effectLst/>
                <a:uLnTx/>
                <a:uFillTx/>
                <a:latin typeface="Lato Black"/>
                <a:ea typeface="Lato Black"/>
                <a:cs typeface="Lato Black"/>
                <a:sym typeface="Bebas Neue Bold"/>
              </a:rPr>
              <a:t>Thank</a:t>
            </a:r>
          </a:p>
        </p:txBody>
      </p:sp>
      <p:sp>
        <p:nvSpPr>
          <p:cNvPr id="3350" name="Shape 3350"/>
          <p:cNvSpPr/>
          <p:nvPr/>
        </p:nvSpPr>
        <p:spPr>
          <a:xfrm>
            <a:off x="5302050" y="8301600"/>
            <a:ext cx="13932304" cy="792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4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825482" rtl="0" eaLnBrk="1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lack"/>
                <a:ea typeface="Calibri"/>
                <a:cs typeface="Lato Black"/>
                <a:sym typeface="Helvetica"/>
              </a:rPr>
              <a:t>For Your </a:t>
            </a:r>
            <a:r>
              <a:rPr kumimoji="0" lang="vi-V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Black"/>
                <a:ea typeface="Calibri"/>
                <a:cs typeface="Lato Black"/>
                <a:sym typeface="Helvetica"/>
              </a:rPr>
              <a:t>Interest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Black"/>
              <a:ea typeface="Calibri"/>
              <a:cs typeface="Lato Black"/>
              <a:sym typeface="Helvetic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220073" y="4437005"/>
            <a:ext cx="2096262" cy="2096262"/>
            <a:chOff x="10921042" y="4656868"/>
            <a:chExt cx="2096261" cy="2096261"/>
          </a:xfrm>
        </p:grpSpPr>
        <p:sp>
          <p:nvSpPr>
            <p:cNvPr id="3348" name="Shape 3348"/>
            <p:cNvSpPr/>
            <p:nvPr/>
          </p:nvSpPr>
          <p:spPr>
            <a:xfrm>
              <a:off x="10921042" y="4656868"/>
              <a:ext cx="2096261" cy="209626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ctr" defTabSz="82548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Helvetica Light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11288709" y="5059211"/>
              <a:ext cx="1313537" cy="1196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60" extrusionOk="0">
                  <a:moveTo>
                    <a:pt x="16074" y="20158"/>
                  </a:moveTo>
                  <a:lnTo>
                    <a:pt x="15243" y="18985"/>
                  </a:lnTo>
                  <a:lnTo>
                    <a:pt x="15520" y="18953"/>
                  </a:lnTo>
                  <a:cubicBezTo>
                    <a:pt x="15778" y="18924"/>
                    <a:pt x="16021" y="18835"/>
                    <a:pt x="16236" y="18692"/>
                  </a:cubicBezTo>
                  <a:cubicBezTo>
                    <a:pt x="16803" y="18479"/>
                    <a:pt x="17333" y="18169"/>
                    <a:pt x="17812" y="17767"/>
                  </a:cubicBezTo>
                  <a:cubicBezTo>
                    <a:pt x="18617" y="17091"/>
                    <a:pt x="19225" y="16199"/>
                    <a:pt x="19585" y="15193"/>
                  </a:cubicBezTo>
                  <a:lnTo>
                    <a:pt x="20481" y="16457"/>
                  </a:lnTo>
                  <a:cubicBezTo>
                    <a:pt x="20481" y="16457"/>
                    <a:pt x="16074" y="20158"/>
                    <a:pt x="16074" y="20158"/>
                  </a:cubicBezTo>
                  <a:close/>
                  <a:moveTo>
                    <a:pt x="7669" y="18875"/>
                  </a:moveTo>
                  <a:cubicBezTo>
                    <a:pt x="7263" y="18898"/>
                    <a:pt x="6856" y="18864"/>
                    <a:pt x="6458" y="18773"/>
                  </a:cubicBezTo>
                  <a:cubicBezTo>
                    <a:pt x="6332" y="18744"/>
                    <a:pt x="6199" y="18778"/>
                    <a:pt x="6097" y="18866"/>
                  </a:cubicBezTo>
                  <a:lnTo>
                    <a:pt x="4534" y="20215"/>
                  </a:lnTo>
                  <a:lnTo>
                    <a:pt x="1051" y="15479"/>
                  </a:lnTo>
                  <a:lnTo>
                    <a:pt x="2610" y="14112"/>
                  </a:lnTo>
                  <a:cubicBezTo>
                    <a:pt x="2711" y="14024"/>
                    <a:pt x="2771" y="13890"/>
                    <a:pt x="2773" y="13748"/>
                  </a:cubicBezTo>
                  <a:cubicBezTo>
                    <a:pt x="2792" y="12372"/>
                    <a:pt x="3308" y="11093"/>
                    <a:pt x="4226" y="10148"/>
                  </a:cubicBezTo>
                  <a:lnTo>
                    <a:pt x="7141" y="7145"/>
                  </a:lnTo>
                  <a:cubicBezTo>
                    <a:pt x="7142" y="7144"/>
                    <a:pt x="7143" y="7142"/>
                    <a:pt x="7144" y="7142"/>
                  </a:cubicBezTo>
                  <a:lnTo>
                    <a:pt x="8456" y="5789"/>
                  </a:lnTo>
                  <a:cubicBezTo>
                    <a:pt x="8457" y="5789"/>
                    <a:pt x="8457" y="5788"/>
                    <a:pt x="8458" y="5787"/>
                  </a:cubicBezTo>
                  <a:lnTo>
                    <a:pt x="8992" y="5237"/>
                  </a:lnTo>
                  <a:cubicBezTo>
                    <a:pt x="8996" y="5233"/>
                    <a:pt x="8999" y="5230"/>
                    <a:pt x="9003" y="5226"/>
                  </a:cubicBezTo>
                  <a:lnTo>
                    <a:pt x="9629" y="4581"/>
                  </a:lnTo>
                  <a:cubicBezTo>
                    <a:pt x="9791" y="4414"/>
                    <a:pt x="10004" y="4327"/>
                    <a:pt x="10225" y="4333"/>
                  </a:cubicBezTo>
                  <a:cubicBezTo>
                    <a:pt x="10447" y="4340"/>
                    <a:pt x="10654" y="4441"/>
                    <a:pt x="10807" y="4617"/>
                  </a:cubicBezTo>
                  <a:cubicBezTo>
                    <a:pt x="10959" y="4793"/>
                    <a:pt x="11040" y="5023"/>
                    <a:pt x="11034" y="5265"/>
                  </a:cubicBezTo>
                  <a:cubicBezTo>
                    <a:pt x="11028" y="5507"/>
                    <a:pt x="10935" y="5732"/>
                    <a:pt x="10774" y="5899"/>
                  </a:cubicBezTo>
                  <a:lnTo>
                    <a:pt x="10774" y="5899"/>
                  </a:lnTo>
                  <a:lnTo>
                    <a:pt x="8003" y="8753"/>
                  </a:lnTo>
                  <a:cubicBezTo>
                    <a:pt x="7828" y="8934"/>
                    <a:pt x="7819" y="9236"/>
                    <a:pt x="7986" y="9427"/>
                  </a:cubicBezTo>
                  <a:cubicBezTo>
                    <a:pt x="8072" y="9527"/>
                    <a:pt x="8188" y="9576"/>
                    <a:pt x="8304" y="9576"/>
                  </a:cubicBezTo>
                  <a:cubicBezTo>
                    <a:pt x="8412" y="9576"/>
                    <a:pt x="8520" y="9533"/>
                    <a:pt x="8605" y="9447"/>
                  </a:cubicBezTo>
                  <a:lnTo>
                    <a:pt x="13223" y="4688"/>
                  </a:lnTo>
                  <a:cubicBezTo>
                    <a:pt x="13385" y="4522"/>
                    <a:pt x="13597" y="4434"/>
                    <a:pt x="13818" y="4440"/>
                  </a:cubicBezTo>
                  <a:cubicBezTo>
                    <a:pt x="14041" y="4447"/>
                    <a:pt x="14248" y="4548"/>
                    <a:pt x="14401" y="4724"/>
                  </a:cubicBezTo>
                  <a:cubicBezTo>
                    <a:pt x="14553" y="4900"/>
                    <a:pt x="14634" y="5130"/>
                    <a:pt x="14628" y="5372"/>
                  </a:cubicBezTo>
                  <a:cubicBezTo>
                    <a:pt x="14622" y="5615"/>
                    <a:pt x="14529" y="5840"/>
                    <a:pt x="14367" y="6006"/>
                  </a:cubicBezTo>
                  <a:lnTo>
                    <a:pt x="14367" y="6007"/>
                  </a:lnTo>
                  <a:lnTo>
                    <a:pt x="9750" y="10764"/>
                  </a:lnTo>
                  <a:cubicBezTo>
                    <a:pt x="9573" y="10945"/>
                    <a:pt x="9566" y="11247"/>
                    <a:pt x="9732" y="11438"/>
                  </a:cubicBezTo>
                  <a:cubicBezTo>
                    <a:pt x="9898" y="11629"/>
                    <a:pt x="10175" y="11638"/>
                    <a:pt x="10351" y="11457"/>
                  </a:cubicBezTo>
                  <a:lnTo>
                    <a:pt x="15753" y="5892"/>
                  </a:lnTo>
                  <a:cubicBezTo>
                    <a:pt x="16086" y="5548"/>
                    <a:pt x="16614" y="5565"/>
                    <a:pt x="16930" y="5927"/>
                  </a:cubicBezTo>
                  <a:cubicBezTo>
                    <a:pt x="17246" y="6291"/>
                    <a:pt x="17231" y="6866"/>
                    <a:pt x="16897" y="7210"/>
                  </a:cubicBezTo>
                  <a:lnTo>
                    <a:pt x="11495" y="12775"/>
                  </a:lnTo>
                  <a:cubicBezTo>
                    <a:pt x="11319" y="12957"/>
                    <a:pt x="11312" y="13258"/>
                    <a:pt x="11478" y="13449"/>
                  </a:cubicBezTo>
                  <a:cubicBezTo>
                    <a:pt x="11564" y="13549"/>
                    <a:pt x="11680" y="13599"/>
                    <a:pt x="11796" y="13599"/>
                  </a:cubicBezTo>
                  <a:cubicBezTo>
                    <a:pt x="11904" y="13599"/>
                    <a:pt x="12012" y="13555"/>
                    <a:pt x="12097" y="13468"/>
                  </a:cubicBezTo>
                  <a:lnTo>
                    <a:pt x="16715" y="8710"/>
                  </a:lnTo>
                  <a:cubicBezTo>
                    <a:pt x="17049" y="8366"/>
                    <a:pt x="17577" y="8383"/>
                    <a:pt x="17892" y="8746"/>
                  </a:cubicBezTo>
                  <a:cubicBezTo>
                    <a:pt x="18209" y="9109"/>
                    <a:pt x="18193" y="9684"/>
                    <a:pt x="17859" y="10028"/>
                  </a:cubicBezTo>
                  <a:lnTo>
                    <a:pt x="12390" y="15663"/>
                  </a:lnTo>
                  <a:cubicBezTo>
                    <a:pt x="12253" y="15804"/>
                    <a:pt x="12214" y="16023"/>
                    <a:pt x="12292" y="16209"/>
                  </a:cubicBezTo>
                  <a:cubicBezTo>
                    <a:pt x="12370" y="16394"/>
                    <a:pt x="12549" y="16505"/>
                    <a:pt x="12735" y="16484"/>
                  </a:cubicBezTo>
                  <a:lnTo>
                    <a:pt x="15263" y="16200"/>
                  </a:lnTo>
                  <a:cubicBezTo>
                    <a:pt x="15719" y="16149"/>
                    <a:pt x="16129" y="16513"/>
                    <a:pt x="16176" y="17010"/>
                  </a:cubicBezTo>
                  <a:cubicBezTo>
                    <a:pt x="16198" y="17251"/>
                    <a:pt x="16133" y="17487"/>
                    <a:pt x="15993" y="17675"/>
                  </a:cubicBezTo>
                  <a:cubicBezTo>
                    <a:pt x="15853" y="17863"/>
                    <a:pt x="15653" y="17980"/>
                    <a:pt x="15432" y="18005"/>
                  </a:cubicBezTo>
                  <a:cubicBezTo>
                    <a:pt x="15432" y="18005"/>
                    <a:pt x="7669" y="18875"/>
                    <a:pt x="7669" y="18875"/>
                  </a:cubicBezTo>
                  <a:close/>
                  <a:moveTo>
                    <a:pt x="6683" y="5794"/>
                  </a:moveTo>
                  <a:cubicBezTo>
                    <a:pt x="6403" y="5397"/>
                    <a:pt x="6471" y="4827"/>
                    <a:pt x="6835" y="4522"/>
                  </a:cubicBezTo>
                  <a:cubicBezTo>
                    <a:pt x="7198" y="4216"/>
                    <a:pt x="7722" y="4290"/>
                    <a:pt x="8002" y="4686"/>
                  </a:cubicBezTo>
                  <a:lnTo>
                    <a:pt x="8108" y="4835"/>
                  </a:lnTo>
                  <a:lnTo>
                    <a:pt x="7806" y="5147"/>
                  </a:lnTo>
                  <a:cubicBezTo>
                    <a:pt x="7805" y="5147"/>
                    <a:pt x="7805" y="5148"/>
                    <a:pt x="7804" y="5149"/>
                  </a:cubicBezTo>
                  <a:lnTo>
                    <a:pt x="6892" y="6088"/>
                  </a:lnTo>
                  <a:cubicBezTo>
                    <a:pt x="6892" y="6088"/>
                    <a:pt x="6683" y="5794"/>
                    <a:pt x="6683" y="5794"/>
                  </a:cubicBezTo>
                  <a:close/>
                  <a:moveTo>
                    <a:pt x="8188" y="1902"/>
                  </a:moveTo>
                  <a:cubicBezTo>
                    <a:pt x="8365" y="1753"/>
                    <a:pt x="8584" y="1689"/>
                    <a:pt x="8804" y="1720"/>
                  </a:cubicBezTo>
                  <a:cubicBezTo>
                    <a:pt x="9025" y="1751"/>
                    <a:pt x="9221" y="1874"/>
                    <a:pt x="9357" y="2066"/>
                  </a:cubicBezTo>
                  <a:lnTo>
                    <a:pt x="10288" y="3382"/>
                  </a:lnTo>
                  <a:cubicBezTo>
                    <a:pt x="10275" y="3381"/>
                    <a:pt x="10262" y="3380"/>
                    <a:pt x="10249" y="3380"/>
                  </a:cubicBezTo>
                  <a:cubicBezTo>
                    <a:pt x="9792" y="3366"/>
                    <a:pt x="9359" y="3546"/>
                    <a:pt x="9028" y="3887"/>
                  </a:cubicBezTo>
                  <a:lnTo>
                    <a:pt x="8747" y="4176"/>
                  </a:lnTo>
                  <a:lnTo>
                    <a:pt x="8696" y="4104"/>
                  </a:lnTo>
                  <a:cubicBezTo>
                    <a:pt x="8696" y="4104"/>
                    <a:pt x="8696" y="4104"/>
                    <a:pt x="8696" y="4104"/>
                  </a:cubicBezTo>
                  <a:cubicBezTo>
                    <a:pt x="8696" y="4104"/>
                    <a:pt x="8695" y="4104"/>
                    <a:pt x="8695" y="4103"/>
                  </a:cubicBezTo>
                  <a:lnTo>
                    <a:pt x="8038" y="3174"/>
                  </a:lnTo>
                  <a:cubicBezTo>
                    <a:pt x="7757" y="2777"/>
                    <a:pt x="7825" y="2207"/>
                    <a:pt x="8188" y="1902"/>
                  </a:cubicBezTo>
                  <a:cubicBezTo>
                    <a:pt x="8188" y="1902"/>
                    <a:pt x="8188" y="1902"/>
                    <a:pt x="8188" y="1902"/>
                  </a:cubicBezTo>
                  <a:close/>
                  <a:moveTo>
                    <a:pt x="10542" y="1744"/>
                  </a:moveTo>
                  <a:cubicBezTo>
                    <a:pt x="10571" y="1504"/>
                    <a:pt x="10683" y="1290"/>
                    <a:pt x="10859" y="1142"/>
                  </a:cubicBezTo>
                  <a:cubicBezTo>
                    <a:pt x="11223" y="836"/>
                    <a:pt x="11747" y="910"/>
                    <a:pt x="12028" y="1306"/>
                  </a:cubicBezTo>
                  <a:lnTo>
                    <a:pt x="13580" y="3501"/>
                  </a:lnTo>
                  <a:cubicBezTo>
                    <a:pt x="13222" y="3550"/>
                    <a:pt x="12889" y="3720"/>
                    <a:pt x="12621" y="3995"/>
                  </a:cubicBezTo>
                  <a:lnTo>
                    <a:pt x="12163" y="4468"/>
                  </a:lnTo>
                  <a:lnTo>
                    <a:pt x="10709" y="2415"/>
                  </a:lnTo>
                  <a:cubicBezTo>
                    <a:pt x="10709" y="2414"/>
                    <a:pt x="10708" y="2414"/>
                    <a:pt x="10708" y="2414"/>
                  </a:cubicBezTo>
                  <a:cubicBezTo>
                    <a:pt x="10572" y="2222"/>
                    <a:pt x="10513" y="1984"/>
                    <a:pt x="10542" y="1744"/>
                  </a:cubicBezTo>
                  <a:cubicBezTo>
                    <a:pt x="10542" y="1744"/>
                    <a:pt x="10542" y="1744"/>
                    <a:pt x="10542" y="1744"/>
                  </a:cubicBezTo>
                  <a:close/>
                  <a:moveTo>
                    <a:pt x="17403" y="4742"/>
                  </a:moveTo>
                  <a:cubicBezTo>
                    <a:pt x="17403" y="4242"/>
                    <a:pt x="17776" y="3834"/>
                    <a:pt x="18235" y="3834"/>
                  </a:cubicBezTo>
                  <a:lnTo>
                    <a:pt x="18236" y="3834"/>
                  </a:lnTo>
                  <a:cubicBezTo>
                    <a:pt x="18695" y="3834"/>
                    <a:pt x="19068" y="4240"/>
                    <a:pt x="19068" y="4741"/>
                  </a:cubicBezTo>
                  <a:lnTo>
                    <a:pt x="19082" y="13240"/>
                  </a:lnTo>
                  <a:cubicBezTo>
                    <a:pt x="19017" y="14729"/>
                    <a:pt x="18360" y="16102"/>
                    <a:pt x="17278" y="17012"/>
                  </a:cubicBezTo>
                  <a:cubicBezTo>
                    <a:pt x="17205" y="17073"/>
                    <a:pt x="17130" y="17131"/>
                    <a:pt x="17054" y="17188"/>
                  </a:cubicBezTo>
                  <a:cubicBezTo>
                    <a:pt x="17057" y="17097"/>
                    <a:pt x="17055" y="17006"/>
                    <a:pt x="17046" y="16913"/>
                  </a:cubicBezTo>
                  <a:cubicBezTo>
                    <a:pt x="16951" y="15893"/>
                    <a:pt x="16111" y="15147"/>
                    <a:pt x="15173" y="15251"/>
                  </a:cubicBezTo>
                  <a:lnTo>
                    <a:pt x="13927" y="15391"/>
                  </a:lnTo>
                  <a:lnTo>
                    <a:pt x="18461" y="10721"/>
                  </a:lnTo>
                  <a:cubicBezTo>
                    <a:pt x="19145" y="10016"/>
                    <a:pt x="19176" y="8836"/>
                    <a:pt x="18528" y="8090"/>
                  </a:cubicBezTo>
                  <a:cubicBezTo>
                    <a:pt x="18308" y="7837"/>
                    <a:pt x="18037" y="7666"/>
                    <a:pt x="17749" y="7578"/>
                  </a:cubicBezTo>
                  <a:cubicBezTo>
                    <a:pt x="18177" y="6873"/>
                    <a:pt x="18122" y="5913"/>
                    <a:pt x="17565" y="5272"/>
                  </a:cubicBezTo>
                  <a:cubicBezTo>
                    <a:pt x="17514" y="5214"/>
                    <a:pt x="17459" y="5160"/>
                    <a:pt x="17404" y="5110"/>
                  </a:cubicBezTo>
                  <a:cubicBezTo>
                    <a:pt x="17404" y="5110"/>
                    <a:pt x="17403" y="4742"/>
                    <a:pt x="17403" y="4742"/>
                  </a:cubicBezTo>
                  <a:close/>
                  <a:moveTo>
                    <a:pt x="21442" y="16251"/>
                  </a:moveTo>
                  <a:lnTo>
                    <a:pt x="19878" y="14048"/>
                  </a:lnTo>
                  <a:cubicBezTo>
                    <a:pt x="19919" y="13793"/>
                    <a:pt x="19946" y="13534"/>
                    <a:pt x="19957" y="13272"/>
                  </a:cubicBezTo>
                  <a:cubicBezTo>
                    <a:pt x="19958" y="13265"/>
                    <a:pt x="19958" y="13257"/>
                    <a:pt x="19958" y="13250"/>
                  </a:cubicBezTo>
                  <a:lnTo>
                    <a:pt x="19944" y="4739"/>
                  </a:lnTo>
                  <a:cubicBezTo>
                    <a:pt x="19944" y="3714"/>
                    <a:pt x="19177" y="2880"/>
                    <a:pt x="18236" y="2880"/>
                  </a:cubicBezTo>
                  <a:lnTo>
                    <a:pt x="18235" y="2880"/>
                  </a:lnTo>
                  <a:cubicBezTo>
                    <a:pt x="17304" y="2881"/>
                    <a:pt x="16547" y="3696"/>
                    <a:pt x="16529" y="4705"/>
                  </a:cubicBezTo>
                  <a:cubicBezTo>
                    <a:pt x="16228" y="4666"/>
                    <a:pt x="15920" y="4712"/>
                    <a:pt x="15639" y="4847"/>
                  </a:cubicBezTo>
                  <a:lnTo>
                    <a:pt x="12721" y="724"/>
                  </a:lnTo>
                  <a:cubicBezTo>
                    <a:pt x="12146" y="-89"/>
                    <a:pt x="11071" y="-240"/>
                    <a:pt x="10325" y="386"/>
                  </a:cubicBezTo>
                  <a:cubicBezTo>
                    <a:pt x="10076" y="595"/>
                    <a:pt x="9889" y="868"/>
                    <a:pt x="9777" y="1178"/>
                  </a:cubicBezTo>
                  <a:cubicBezTo>
                    <a:pt x="9533" y="960"/>
                    <a:pt x="9237" y="819"/>
                    <a:pt x="8916" y="775"/>
                  </a:cubicBezTo>
                  <a:cubicBezTo>
                    <a:pt x="8464" y="711"/>
                    <a:pt x="8016" y="842"/>
                    <a:pt x="7654" y="1146"/>
                  </a:cubicBezTo>
                  <a:cubicBezTo>
                    <a:pt x="7014" y="1684"/>
                    <a:pt x="6821" y="2623"/>
                    <a:pt x="7144" y="3393"/>
                  </a:cubicBezTo>
                  <a:cubicBezTo>
                    <a:pt x="6846" y="3430"/>
                    <a:pt x="6554" y="3553"/>
                    <a:pt x="6301" y="3766"/>
                  </a:cubicBezTo>
                  <a:cubicBezTo>
                    <a:pt x="5554" y="4393"/>
                    <a:pt x="5415" y="5563"/>
                    <a:pt x="5991" y="6376"/>
                  </a:cubicBezTo>
                  <a:lnTo>
                    <a:pt x="6252" y="6747"/>
                  </a:lnTo>
                  <a:lnTo>
                    <a:pt x="3624" y="9454"/>
                  </a:lnTo>
                  <a:cubicBezTo>
                    <a:pt x="2584" y="10526"/>
                    <a:pt x="1978" y="11958"/>
                    <a:pt x="1905" y="13506"/>
                  </a:cubicBezTo>
                  <a:lnTo>
                    <a:pt x="162" y="15035"/>
                  </a:lnTo>
                  <a:cubicBezTo>
                    <a:pt x="-25" y="15200"/>
                    <a:pt x="-55" y="15499"/>
                    <a:pt x="96" y="15704"/>
                  </a:cubicBezTo>
                  <a:lnTo>
                    <a:pt x="4122" y="21181"/>
                  </a:lnTo>
                  <a:cubicBezTo>
                    <a:pt x="4209" y="21298"/>
                    <a:pt x="4336" y="21360"/>
                    <a:pt x="4464" y="21360"/>
                  </a:cubicBezTo>
                  <a:cubicBezTo>
                    <a:pt x="4559" y="21360"/>
                    <a:pt x="4656" y="21326"/>
                    <a:pt x="4736" y="21257"/>
                  </a:cubicBezTo>
                  <a:lnTo>
                    <a:pt x="6484" y="19749"/>
                  </a:lnTo>
                  <a:cubicBezTo>
                    <a:pt x="6894" y="19825"/>
                    <a:pt x="7311" y="19851"/>
                    <a:pt x="7728" y="19826"/>
                  </a:cubicBezTo>
                  <a:cubicBezTo>
                    <a:pt x="7735" y="19825"/>
                    <a:pt x="7742" y="19825"/>
                    <a:pt x="7748" y="19824"/>
                  </a:cubicBezTo>
                  <a:lnTo>
                    <a:pt x="14219" y="19099"/>
                  </a:lnTo>
                  <a:lnTo>
                    <a:pt x="15648" y="21119"/>
                  </a:lnTo>
                  <a:cubicBezTo>
                    <a:pt x="15719" y="21218"/>
                    <a:pt x="15823" y="21283"/>
                    <a:pt x="15938" y="21300"/>
                  </a:cubicBezTo>
                  <a:cubicBezTo>
                    <a:pt x="15957" y="21303"/>
                    <a:pt x="15976" y="21304"/>
                    <a:pt x="15995" y="21304"/>
                  </a:cubicBezTo>
                  <a:cubicBezTo>
                    <a:pt x="16091" y="21304"/>
                    <a:pt x="16185" y="21270"/>
                    <a:pt x="16262" y="21205"/>
                  </a:cubicBezTo>
                  <a:lnTo>
                    <a:pt x="21363" y="16921"/>
                  </a:lnTo>
                  <a:cubicBezTo>
                    <a:pt x="21455" y="16844"/>
                    <a:pt x="21515" y="16730"/>
                    <a:pt x="21530" y="16604"/>
                  </a:cubicBezTo>
                  <a:cubicBezTo>
                    <a:pt x="21545" y="16479"/>
                    <a:pt x="21513" y="16351"/>
                    <a:pt x="21442" y="16251"/>
                  </a:cubicBezTo>
                  <a:cubicBezTo>
                    <a:pt x="21442" y="16251"/>
                    <a:pt x="21442" y="16251"/>
                    <a:pt x="21442" y="16251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19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/>
                <a:ea typeface="Calibri"/>
                <a:cs typeface="Calibri"/>
                <a:sym typeface="Gill San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253" y="7059450"/>
            <a:ext cx="2686050" cy="1219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026649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>
            <a:spLocks noGrp="1"/>
          </p:cNvSpPr>
          <p:nvPr>
            <p:ph type="title"/>
          </p:nvPr>
        </p:nvSpPr>
        <p:spPr>
          <a:xfrm>
            <a:off x="4735852" y="514648"/>
            <a:ext cx="18403954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7AD531-3842-4B4B-939F-7F13A8998308}"/>
              </a:ext>
            </a:extLst>
          </p:cNvPr>
          <p:cNvSpPr/>
          <p:nvPr/>
        </p:nvSpPr>
        <p:spPr>
          <a:xfrm>
            <a:off x="778933" y="3014134"/>
            <a:ext cx="2289386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	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Nokia Brand &amp; Nokia 7.2 &amp; Nokia 2.3 &amp; Android 10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		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HMD Nokia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	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Measure the results of social media discussions about Nokia brand, Nokia 7.2, Nokia 2720 Flip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	:</a:t>
            </a:r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Vietnam’s online news &amp; social media (social networks, videos, forums, blogs, reviews sites, major e – retailers, …) 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		:</a:t>
            </a:r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January 01, 2020 – March 30, 2020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focus: </a:t>
            </a:r>
          </a:p>
          <a:p>
            <a:pPr marL="936625" indent="-438150" algn="just">
              <a:buFont typeface="Wingdings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Volume &amp; Engagement of Nokia Brand/ Product</a:t>
            </a:r>
          </a:p>
          <a:p>
            <a:pPr marL="936625" indent="-438150" algn="just">
              <a:buFont typeface="Wingdings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Overall Performance by channels</a:t>
            </a:r>
          </a:p>
          <a:p>
            <a:pPr marL="936625" indent="-438150" algn="just">
              <a:buFont typeface="Wingdings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Sentiment Performance of Nokia Brand/ Product</a:t>
            </a:r>
          </a:p>
          <a:p>
            <a:pPr marL="936625" indent="-438150" algn="just">
              <a:buFont typeface="Wingdings" pitchFamily="2" charset="2"/>
              <a:buChar char="ü"/>
            </a:pP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Top Content &amp; Top Sources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199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1929577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0490" y="5566998"/>
            <a:ext cx="2246514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8000" b="1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SOCIAL INSIGHT &amp; RECOMMENDATION</a:t>
            </a:r>
          </a:p>
          <a:p>
            <a:pPr algn="l" eaLnBrk="1" hangingPunct="1"/>
            <a:r>
              <a:rPr lang="en-US" altLang="en-US" sz="5000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Research &amp; Solutions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956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2816351"/>
            <a:ext cx="24384000" cy="897007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944" y="5566998"/>
            <a:ext cx="118971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NOKIA BRAND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83" y="3108960"/>
            <a:ext cx="7290683" cy="83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583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>
            <a:spLocks noGrp="1"/>
          </p:cNvSpPr>
          <p:nvPr>
            <p:ph type="title"/>
          </p:nvPr>
        </p:nvSpPr>
        <p:spPr>
          <a:xfrm>
            <a:off x="4735852" y="514648"/>
            <a:ext cx="18403954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  <a:cs typeface="Calibri" panose="020F0502020204030204" pitchFamily="34" charset="0"/>
              </a:rPr>
              <a:t>OVERALL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CA126-16FC-4702-B547-3BB89C2E793A}"/>
              </a:ext>
            </a:extLst>
          </p:cNvPr>
          <p:cNvGrpSpPr/>
          <p:nvPr/>
        </p:nvGrpSpPr>
        <p:grpSpPr>
          <a:xfrm>
            <a:off x="5694012" y="5457562"/>
            <a:ext cx="4744695" cy="4362533"/>
            <a:chOff x="6516216" y="1060710"/>
            <a:chExt cx="2320151" cy="1871080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E70679FB-498D-4F0F-B859-D38D05321A29}"/>
                </a:ext>
              </a:extLst>
            </p:cNvPr>
            <p:cNvGraphicFramePr/>
            <p:nvPr/>
          </p:nvGraphicFramePr>
          <p:xfrm>
            <a:off x="6516216" y="1060710"/>
            <a:ext cx="2320151" cy="18710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7CD479-82FA-4A89-AE20-46AF9CE494EE}"/>
                </a:ext>
              </a:extLst>
            </p:cNvPr>
            <p:cNvSpPr txBox="1"/>
            <p:nvPr/>
          </p:nvSpPr>
          <p:spPr>
            <a:xfrm>
              <a:off x="7540290" y="1641905"/>
              <a:ext cx="322522" cy="26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cs typeface="Helvetica" panose="020B0604020202020204" pitchFamily="34" charset="0"/>
                </a:rPr>
                <a:t>Index:</a:t>
              </a:r>
            </a:p>
            <a:p>
              <a:r>
                <a:rPr lang="en-US" sz="1800" b="1" dirty="0">
                  <a:cs typeface="Helvetica" panose="020B0604020202020204" pitchFamily="34" charset="0"/>
                </a:rPr>
                <a:t>-0.20</a:t>
              </a:r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BB83587-7199-4240-9C7E-E6F5B11B7C03}"/>
              </a:ext>
            </a:extLst>
          </p:cNvPr>
          <p:cNvGraphicFramePr/>
          <p:nvPr/>
        </p:nvGraphicFramePr>
        <p:xfrm>
          <a:off x="923311" y="5457562"/>
          <a:ext cx="4744695" cy="4362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CDB3A4-29A1-46DF-BA3D-9513E14D7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246735"/>
              </p:ext>
            </p:extLst>
          </p:nvPr>
        </p:nvGraphicFramePr>
        <p:xfrm>
          <a:off x="10464714" y="5671708"/>
          <a:ext cx="13684079" cy="386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8DFF7F2-1FAA-486C-9C2A-B4901C24C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376406"/>
              </p:ext>
            </p:extLst>
          </p:nvPr>
        </p:nvGraphicFramePr>
        <p:xfrm>
          <a:off x="10360806" y="1375190"/>
          <a:ext cx="13684079" cy="386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B223CD9-8651-4A81-95C8-2A585ABF91F8}"/>
              </a:ext>
            </a:extLst>
          </p:cNvPr>
          <p:cNvGraphicFramePr>
            <a:graphicFrameLocks noGrp="1"/>
          </p:cNvGraphicFramePr>
          <p:nvPr/>
        </p:nvGraphicFramePr>
        <p:xfrm>
          <a:off x="2202873" y="2084744"/>
          <a:ext cx="7148946" cy="318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4473">
                  <a:extLst>
                    <a:ext uri="{9D8B030D-6E8A-4147-A177-3AD203B41FA5}">
                      <a16:colId xmlns:a16="http://schemas.microsoft.com/office/drawing/2014/main" val="2252677536"/>
                    </a:ext>
                  </a:extLst>
                </a:gridCol>
                <a:gridCol w="3574473">
                  <a:extLst>
                    <a:ext uri="{9D8B030D-6E8A-4147-A177-3AD203B41FA5}">
                      <a16:colId xmlns:a16="http://schemas.microsoft.com/office/drawing/2014/main" val="626365651"/>
                    </a:ext>
                  </a:extLst>
                </a:gridCol>
              </a:tblGrid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97192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10,123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6128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50195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29658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Mention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18792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18,146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057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F0B5393-2450-471D-9720-C8B52A9F9341}"/>
              </a:ext>
            </a:extLst>
          </p:cNvPr>
          <p:cNvGraphicFramePr>
            <a:graphicFrameLocks noGrp="1"/>
          </p:cNvGraphicFramePr>
          <p:nvPr/>
        </p:nvGraphicFramePr>
        <p:xfrm>
          <a:off x="533720" y="10072567"/>
          <a:ext cx="23615073" cy="311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073">
                  <a:extLst>
                    <a:ext uri="{9D8B030D-6E8A-4147-A177-3AD203B41FA5}">
                      <a16:colId xmlns:a16="http://schemas.microsoft.com/office/drawing/2014/main" val="2378802311"/>
                    </a:ext>
                  </a:extLst>
                </a:gridCol>
              </a:tblGrid>
              <a:tr h="64515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solidFill>
                            <a:schemeClr val="tx1"/>
                          </a:solidFill>
                          <a:latin typeface="+mn-lt"/>
                          <a:cs typeface="Helvetica" panose="020B0604020202020204" pitchFamily="34" charset="0"/>
                        </a:rPr>
                        <a:t>COMMENTS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606009"/>
                  </a:ext>
                </a:extLst>
              </a:tr>
              <a:tr h="2472228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cs typeface="Helvetica" panose="020B060402020202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16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2218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2816351"/>
            <a:ext cx="24384000" cy="897007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944" y="5566998"/>
            <a:ext cx="118971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NOKIA 7.2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83" y="3108960"/>
            <a:ext cx="7290683" cy="83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75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>
            <a:spLocks noGrp="1"/>
          </p:cNvSpPr>
          <p:nvPr>
            <p:ph type="title"/>
          </p:nvPr>
        </p:nvSpPr>
        <p:spPr>
          <a:xfrm>
            <a:off x="4735852" y="514648"/>
            <a:ext cx="18403954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  <a:cs typeface="Calibri" panose="020F0502020204030204" pitchFamily="34" charset="0"/>
              </a:rPr>
              <a:t>OVERALL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CA126-16FC-4702-B547-3BB89C2E793A}"/>
              </a:ext>
            </a:extLst>
          </p:cNvPr>
          <p:cNvGrpSpPr/>
          <p:nvPr/>
        </p:nvGrpSpPr>
        <p:grpSpPr>
          <a:xfrm>
            <a:off x="5694012" y="5457562"/>
            <a:ext cx="4744695" cy="4362533"/>
            <a:chOff x="6516216" y="1060710"/>
            <a:chExt cx="2320151" cy="1871080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E70679FB-498D-4F0F-B859-D38D05321A29}"/>
                </a:ext>
              </a:extLst>
            </p:cNvPr>
            <p:cNvGraphicFramePr/>
            <p:nvPr/>
          </p:nvGraphicFramePr>
          <p:xfrm>
            <a:off x="6516216" y="1060710"/>
            <a:ext cx="2320151" cy="18710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7CD479-82FA-4A89-AE20-46AF9CE494EE}"/>
                </a:ext>
              </a:extLst>
            </p:cNvPr>
            <p:cNvSpPr txBox="1"/>
            <p:nvPr/>
          </p:nvSpPr>
          <p:spPr>
            <a:xfrm>
              <a:off x="7540290" y="1641905"/>
              <a:ext cx="322522" cy="26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cs typeface="Helvetica" panose="020B0604020202020204" pitchFamily="34" charset="0"/>
                </a:rPr>
                <a:t>Index:</a:t>
              </a:r>
            </a:p>
            <a:p>
              <a:r>
                <a:rPr lang="en-US" sz="1800" b="1" dirty="0">
                  <a:cs typeface="Helvetica" panose="020B0604020202020204" pitchFamily="34" charset="0"/>
                </a:rPr>
                <a:t>-0.20</a:t>
              </a:r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BB83587-7199-4240-9C7E-E6F5B11B7C03}"/>
              </a:ext>
            </a:extLst>
          </p:cNvPr>
          <p:cNvGraphicFramePr/>
          <p:nvPr/>
        </p:nvGraphicFramePr>
        <p:xfrm>
          <a:off x="923311" y="5457562"/>
          <a:ext cx="4744695" cy="4362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CDB3A4-29A1-46DF-BA3D-9513E14D7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488038"/>
              </p:ext>
            </p:extLst>
          </p:nvPr>
        </p:nvGraphicFramePr>
        <p:xfrm>
          <a:off x="10539303" y="5614329"/>
          <a:ext cx="13684079" cy="386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8DFF7F2-1FAA-486C-9C2A-B4901C24C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912046"/>
              </p:ext>
            </p:extLst>
          </p:nvPr>
        </p:nvGraphicFramePr>
        <p:xfrm>
          <a:off x="10360806" y="1277305"/>
          <a:ext cx="13684079" cy="386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B223CD9-8651-4A81-95C8-2A585ABF91F8}"/>
              </a:ext>
            </a:extLst>
          </p:cNvPr>
          <p:cNvGraphicFramePr>
            <a:graphicFrameLocks noGrp="1"/>
          </p:cNvGraphicFramePr>
          <p:nvPr/>
        </p:nvGraphicFramePr>
        <p:xfrm>
          <a:off x="2202873" y="2084744"/>
          <a:ext cx="7148946" cy="318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4473">
                  <a:extLst>
                    <a:ext uri="{9D8B030D-6E8A-4147-A177-3AD203B41FA5}">
                      <a16:colId xmlns:a16="http://schemas.microsoft.com/office/drawing/2014/main" val="2252677536"/>
                    </a:ext>
                  </a:extLst>
                </a:gridCol>
                <a:gridCol w="3574473">
                  <a:extLst>
                    <a:ext uri="{9D8B030D-6E8A-4147-A177-3AD203B41FA5}">
                      <a16:colId xmlns:a16="http://schemas.microsoft.com/office/drawing/2014/main" val="626365651"/>
                    </a:ext>
                  </a:extLst>
                </a:gridCol>
              </a:tblGrid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97192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10,123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6128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50195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29658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Mention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18792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18,146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057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F0B5393-2450-471D-9720-C8B52A9F9341}"/>
              </a:ext>
            </a:extLst>
          </p:cNvPr>
          <p:cNvGraphicFramePr>
            <a:graphicFrameLocks noGrp="1"/>
          </p:cNvGraphicFramePr>
          <p:nvPr/>
        </p:nvGraphicFramePr>
        <p:xfrm>
          <a:off x="533720" y="10072567"/>
          <a:ext cx="23615073" cy="311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073">
                  <a:extLst>
                    <a:ext uri="{9D8B030D-6E8A-4147-A177-3AD203B41FA5}">
                      <a16:colId xmlns:a16="http://schemas.microsoft.com/office/drawing/2014/main" val="2378802311"/>
                    </a:ext>
                  </a:extLst>
                </a:gridCol>
              </a:tblGrid>
              <a:tr h="64515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solidFill>
                            <a:schemeClr val="tx1"/>
                          </a:solidFill>
                          <a:latin typeface="+mn-lt"/>
                          <a:cs typeface="Helvetica" panose="020B0604020202020204" pitchFamily="34" charset="0"/>
                        </a:rPr>
                        <a:t>COMMENTS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606009"/>
                  </a:ext>
                </a:extLst>
              </a:tr>
              <a:tr h="2472228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cs typeface="Helvetica" panose="020B060402020202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16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7777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2816351"/>
            <a:ext cx="24384000" cy="897007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944" y="5566998"/>
            <a:ext cx="118971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25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NOKIA </a:t>
            </a:r>
            <a:r>
              <a:rPr lang="en-US" altLang="en-US" sz="10000" b="1" dirty="0">
                <a:solidFill>
                  <a:srgbClr val="FFFFFF"/>
                </a:solidFill>
                <a:latin typeface="Arial"/>
                <a:ea typeface="Roboto" panose="02000000000000000000" pitchFamily="2" charset="0"/>
                <a:cs typeface="Roboto" panose="02000000000000000000" pitchFamily="2" charset="0"/>
              </a:rPr>
              <a:t>2.3</a:t>
            </a:r>
            <a:endParaRPr kumimoji="0" lang="en-US" altLang="en-US" sz="10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" panose="02000000000000000000" pitchFamily="2" charset="0"/>
              <a:cs typeface="Roboto" panose="02000000000000000000" pitchFamily="2" charset="0"/>
              <a:sym typeface="Helvetica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83" y="3108960"/>
            <a:ext cx="7290683" cy="83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78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>
            <a:spLocks noGrp="1"/>
          </p:cNvSpPr>
          <p:nvPr>
            <p:ph type="title"/>
          </p:nvPr>
        </p:nvSpPr>
        <p:spPr>
          <a:xfrm>
            <a:off x="4735852" y="514648"/>
            <a:ext cx="18403954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  <a:cs typeface="Calibri" panose="020F0502020204030204" pitchFamily="34" charset="0"/>
              </a:rPr>
              <a:t>OVERALL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CA126-16FC-4702-B547-3BB89C2E793A}"/>
              </a:ext>
            </a:extLst>
          </p:cNvPr>
          <p:cNvGrpSpPr/>
          <p:nvPr/>
        </p:nvGrpSpPr>
        <p:grpSpPr>
          <a:xfrm>
            <a:off x="5694012" y="5457562"/>
            <a:ext cx="4744695" cy="4362533"/>
            <a:chOff x="6516216" y="1060710"/>
            <a:chExt cx="2320151" cy="1871080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E70679FB-498D-4F0F-B859-D38D05321A2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21535840"/>
                </p:ext>
              </p:extLst>
            </p:nvPr>
          </p:nvGraphicFramePr>
          <p:xfrm>
            <a:off x="6516216" y="1060710"/>
            <a:ext cx="2320151" cy="18710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7CD479-82FA-4A89-AE20-46AF9CE494EE}"/>
                </a:ext>
              </a:extLst>
            </p:cNvPr>
            <p:cNvSpPr txBox="1"/>
            <p:nvPr/>
          </p:nvSpPr>
          <p:spPr>
            <a:xfrm>
              <a:off x="7540290" y="1641905"/>
              <a:ext cx="322522" cy="26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cs typeface="Helvetica" panose="020B0604020202020204" pitchFamily="34" charset="0"/>
                </a:rPr>
                <a:t>Index:</a:t>
              </a:r>
            </a:p>
            <a:p>
              <a:r>
                <a:rPr lang="en-US" sz="1800" b="1" dirty="0">
                  <a:cs typeface="Helvetica" panose="020B0604020202020204" pitchFamily="34" charset="0"/>
                </a:rPr>
                <a:t>-0.20</a:t>
              </a:r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BB83587-7199-4240-9C7E-E6F5B11B7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581809"/>
              </p:ext>
            </p:extLst>
          </p:nvPr>
        </p:nvGraphicFramePr>
        <p:xfrm>
          <a:off x="923311" y="5457562"/>
          <a:ext cx="4744695" cy="4362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CDB3A4-29A1-46DF-BA3D-9513E14D7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50698"/>
              </p:ext>
            </p:extLst>
          </p:nvPr>
        </p:nvGraphicFramePr>
        <p:xfrm>
          <a:off x="10580867" y="5831255"/>
          <a:ext cx="13684079" cy="386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8DFF7F2-1FAA-486C-9C2A-B4901C24C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558546"/>
              </p:ext>
            </p:extLst>
          </p:nvPr>
        </p:nvGraphicFramePr>
        <p:xfrm>
          <a:off x="10351484" y="1431278"/>
          <a:ext cx="13684079" cy="386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B223CD9-8651-4A81-95C8-2A585ABF9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87977"/>
              </p:ext>
            </p:extLst>
          </p:nvPr>
        </p:nvGraphicFramePr>
        <p:xfrm>
          <a:off x="2202873" y="2084744"/>
          <a:ext cx="7148946" cy="318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4473">
                  <a:extLst>
                    <a:ext uri="{9D8B030D-6E8A-4147-A177-3AD203B41FA5}">
                      <a16:colId xmlns:a16="http://schemas.microsoft.com/office/drawing/2014/main" val="2252677536"/>
                    </a:ext>
                  </a:extLst>
                </a:gridCol>
                <a:gridCol w="3574473">
                  <a:extLst>
                    <a:ext uri="{9D8B030D-6E8A-4147-A177-3AD203B41FA5}">
                      <a16:colId xmlns:a16="http://schemas.microsoft.com/office/drawing/2014/main" val="626365651"/>
                    </a:ext>
                  </a:extLst>
                </a:gridCol>
              </a:tblGrid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97192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10,123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6128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50195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29658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Mention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18792"/>
                  </a:ext>
                </a:extLst>
              </a:tr>
              <a:tr h="530232">
                <a:tc>
                  <a:txBody>
                    <a:bodyPr/>
                    <a:lstStyle/>
                    <a:p>
                      <a:r>
                        <a:rPr lang="en-US" b="1" dirty="0"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18,146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057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F0B5393-2450-471D-9720-C8B52A9F9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37631"/>
              </p:ext>
            </p:extLst>
          </p:nvPr>
        </p:nvGraphicFramePr>
        <p:xfrm>
          <a:off x="533720" y="10072567"/>
          <a:ext cx="23615073" cy="311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073">
                  <a:extLst>
                    <a:ext uri="{9D8B030D-6E8A-4147-A177-3AD203B41FA5}">
                      <a16:colId xmlns:a16="http://schemas.microsoft.com/office/drawing/2014/main" val="2378802311"/>
                    </a:ext>
                  </a:extLst>
                </a:gridCol>
              </a:tblGrid>
              <a:tr h="64515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solidFill>
                            <a:schemeClr val="tx1"/>
                          </a:solidFill>
                          <a:latin typeface="+mn-lt"/>
                          <a:cs typeface="Helvetica" panose="020B0604020202020204" pitchFamily="34" charset="0"/>
                        </a:rPr>
                        <a:t>COMMENTS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606009"/>
                  </a:ext>
                </a:extLst>
              </a:tr>
              <a:tr h="2472228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cs typeface="Helvetica" panose="020B060402020202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16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92852"/>
      </p:ext>
    </p:extLst>
  </p:cSld>
  <p:clrMapOvr>
    <a:masterClrMapping/>
  </p:clrMapOvr>
  <p:transition spd="slow">
    <p:fade/>
  </p:transition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White">
  <a:themeElements>
    <a:clrScheme name="Custom 248">
      <a:dk1>
        <a:srgbClr val="000000"/>
      </a:dk1>
      <a:lt1>
        <a:srgbClr val="FFFFFF"/>
      </a:lt1>
      <a:dk2>
        <a:srgbClr val="566275"/>
      </a:dk2>
      <a:lt2>
        <a:srgbClr val="D8DFE9"/>
      </a:lt2>
      <a:accent1>
        <a:srgbClr val="6BC7B3"/>
      </a:accent1>
      <a:accent2>
        <a:srgbClr val="0084DF"/>
      </a:accent2>
      <a:accent3>
        <a:srgbClr val="00C08D"/>
      </a:accent3>
      <a:accent4>
        <a:srgbClr val="3A44C5"/>
      </a:accent4>
      <a:accent5>
        <a:srgbClr val="444F62"/>
      </a:accent5>
      <a:accent6>
        <a:srgbClr val="9CB2CA"/>
      </a:accent6>
      <a:hlink>
        <a:srgbClr val="0000FF"/>
      </a:hlink>
      <a:folHlink>
        <a:srgbClr val="FF0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wrap="square" lIns="50800" tIns="50800" rIns="50800" bIns="50800" numCol="1" anchor="t">
        <a:spAutoFit/>
      </a:bodyPr>
      <a:lstStyle>
        <a:defPPr>
          <a:defRPr dirty="0">
            <a:latin typeface="Calibri"/>
            <a:ea typeface="Calibri"/>
            <a:cs typeface="Calibr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Custom 248">
      <a:dk1>
        <a:srgbClr val="000000"/>
      </a:dk1>
      <a:lt1>
        <a:srgbClr val="FFFFFF"/>
      </a:lt1>
      <a:dk2>
        <a:srgbClr val="566275"/>
      </a:dk2>
      <a:lt2>
        <a:srgbClr val="D8DFE9"/>
      </a:lt2>
      <a:accent1>
        <a:srgbClr val="6BC7B3"/>
      </a:accent1>
      <a:accent2>
        <a:srgbClr val="0084DF"/>
      </a:accent2>
      <a:accent3>
        <a:srgbClr val="00C08D"/>
      </a:accent3>
      <a:accent4>
        <a:srgbClr val="3A44C5"/>
      </a:accent4>
      <a:accent5>
        <a:srgbClr val="444F62"/>
      </a:accent5>
      <a:accent6>
        <a:srgbClr val="9CB2CA"/>
      </a:accent6>
      <a:hlink>
        <a:srgbClr val="0000FF"/>
      </a:hlink>
      <a:folHlink>
        <a:srgbClr val="FF0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wrap="square" lIns="50800" tIns="50800" rIns="50800" bIns="50800" numCol="1" anchor="t">
        <a:spAutoFit/>
      </a:bodyPr>
      <a:lstStyle>
        <a:defPPr>
          <a:defRPr dirty="0">
            <a:latin typeface="Calibri"/>
            <a:ea typeface="Calibri"/>
            <a:cs typeface="Calibr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32322</TotalTime>
  <Words>262</Words>
  <Application>Microsoft Office PowerPoint</Application>
  <PresentationFormat>Custom</PresentationFormat>
  <Paragraphs>126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Helvetica</vt:lpstr>
      <vt:lpstr>Lato Black</vt:lpstr>
      <vt:lpstr>Wingdings</vt:lpstr>
      <vt:lpstr>White</vt:lpstr>
      <vt:lpstr>1_White</vt:lpstr>
      <vt:lpstr>PowerPoint Presentation</vt:lpstr>
      <vt:lpstr>OBJECTIVE</vt:lpstr>
      <vt:lpstr>PowerPoint Presentation</vt:lpstr>
      <vt:lpstr>PowerPoint Presentation</vt:lpstr>
      <vt:lpstr>OVERALL</vt:lpstr>
      <vt:lpstr>PowerPoint Presentation</vt:lpstr>
      <vt:lpstr>OVERALL</vt:lpstr>
      <vt:lpstr>PowerPoint Presentation</vt:lpstr>
      <vt:lpstr>OVERALL</vt:lpstr>
      <vt:lpstr>PowerPoint Presentation</vt:lpstr>
      <vt:lpstr>OVERALL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Adrienne</dc:creator>
  <cp:lastModifiedBy>Daniel Hwang</cp:lastModifiedBy>
  <cp:revision>2472</cp:revision>
  <dcterms:modified xsi:type="dcterms:W3CDTF">2020-01-09T06:35:31Z</dcterms:modified>
</cp:coreProperties>
</file>