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17" r:id="rId2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0" clrIdx="0"/>
  <p:cmAuthor id="2" name="Dung Duong Thi Phuong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EF0"/>
    <a:srgbClr val="EA42CE"/>
    <a:srgbClr val="3684D7"/>
    <a:srgbClr val="A33123"/>
    <a:srgbClr val="90C4B4"/>
    <a:srgbClr val="24BB69"/>
    <a:srgbClr val="7030A0"/>
    <a:srgbClr val="7F7E7E"/>
    <a:srgbClr val="9D71BE"/>
    <a:srgbClr val="8BD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291" autoAdjust="0"/>
  </p:normalViewPr>
  <p:slideViewPr>
    <p:cSldViewPr snapToGrid="0" snapToObjects="1">
      <p:cViewPr varScale="1">
        <p:scale>
          <a:sx n="53" d="100"/>
          <a:sy n="53" d="100"/>
        </p:scale>
        <p:origin x="174" y="318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1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350048784369387"/>
          <c:y val="0.10834812925644635"/>
          <c:w val="0.65346436503486194"/>
          <c:h val="0.810299933728114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49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F-49D7-ABAC-724DECAB221E}"/>
              </c:ext>
            </c:extLst>
          </c:dPt>
          <c:dPt>
            <c:idx val="1"/>
            <c:bubble3D val="0"/>
            <c:spPr>
              <a:solidFill>
                <a:srgbClr val="B122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9F-49D7-ABAC-724DECAB221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9F-49D7-ABAC-724DECAB221E}"/>
              </c:ext>
            </c:extLst>
          </c:dPt>
          <c:dLbls>
            <c:dLbl>
              <c:idx val="0"/>
              <c:layout>
                <c:manualLayout>
                  <c:x val="-5.1166928359404193E-3"/>
                  <c:y val="-1.0682867648630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84600051685275"/>
                      <c:h val="0.115987919064370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9F-49D7-ABAC-724DECAB221E}"/>
                </c:ext>
              </c:extLst>
            </c:dLbl>
            <c:dLbl>
              <c:idx val="1"/>
              <c:layout>
                <c:manualLayout>
                  <c:x val="-1.9839872491057692E-2"/>
                  <c:y val="-1.403948521709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9937163572543"/>
                      <c:h val="0.106327361737606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9F-49D7-ABAC-724DECAB221E}"/>
                </c:ext>
              </c:extLst>
            </c:dLbl>
            <c:dLbl>
              <c:idx val="2"/>
              <c:layout>
                <c:manualLayout>
                  <c:x val="-1.3838754460377819E-2"/>
                  <c:y val="7.7564828868888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9F-49D7-ABAC-724DECAB22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0.25600000000000001</c:v>
                </c:pt>
                <c:pt idx="1">
                  <c:v>0.38200000000000001</c:v>
                </c:pt>
                <c:pt idx="2">
                  <c:v>0.36199999999999999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9F-49D7-ABAC-724DECAB2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6096431593396056E-2"/>
          <c:y val="1.7224691476464406E-3"/>
          <c:w val="0.91148033037504883"/>
          <c:h val="0.1305561493896572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88239644747257"/>
          <c:y val="6.4028069809981963E-2"/>
          <c:w val="0.71367596333169681"/>
          <c:h val="0.718599286971276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6D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8-4848-B32F-7354C1C83F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8-4848-B32F-7354C1C83F33}"/>
              </c:ext>
            </c:extLst>
          </c:dPt>
          <c:dPt>
            <c:idx val="2"/>
            <c:bubble3D val="0"/>
            <c:spPr>
              <a:solidFill>
                <a:srgbClr val="FF82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8-4848-B32F-7354C1C83F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7-36B8-4848-B32F-7354C1C83F3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36B8-4848-B32F-7354C1C83F33}"/>
              </c:ext>
            </c:extLst>
          </c:dPt>
          <c:dLbls>
            <c:dLbl>
              <c:idx val="1"/>
              <c:layout>
                <c:manualLayout>
                  <c:x val="-3.5947046821275815E-2"/>
                  <c:y val="-8.73521108571827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B8-4848-B32F-7354C1C83F33}"/>
                </c:ext>
              </c:extLst>
            </c:dLbl>
            <c:dLbl>
              <c:idx val="2"/>
              <c:layout>
                <c:manualLayout>
                  <c:x val="-7.1159161623532308E-2"/>
                  <c:y val="-0.13562127455511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B8-4848-B32F-7354C1C83F33}"/>
                </c:ext>
              </c:extLst>
            </c:dLbl>
            <c:dLbl>
              <c:idx val="3"/>
              <c:layout>
                <c:manualLayout>
                  <c:x val="0.23537261152399133"/>
                  <c:y val="-0.13561606679816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B8-4848-B32F-7354C1C83F33}"/>
                </c:ext>
              </c:extLst>
            </c:dLbl>
            <c:dLbl>
              <c:idx val="4"/>
              <c:layout>
                <c:manualLayout>
                  <c:x val="0.31747933647422089"/>
                  <c:y val="-4.13712892019329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B8-4848-B32F-7354C1C83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E-com</c:v>
                </c:pt>
                <c:pt idx="2">
                  <c:v>Forum</c:v>
                </c:pt>
                <c:pt idx="3">
                  <c:v>News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0.81440000000000001</c:v>
                </c:pt>
                <c:pt idx="1">
                  <c:v>0.12520000000000001</c:v>
                </c:pt>
                <c:pt idx="2">
                  <c:v>4.3299999999999998E-2</c:v>
                </c:pt>
                <c:pt idx="3">
                  <c:v>1.2500000000000001E-2</c:v>
                </c:pt>
                <c:pt idx="4">
                  <c:v>4.4999999999999997E-3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B8-4848-B32F-7354C1C83F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93850506996838"/>
          <c:w val="0.99464474510495227"/>
          <c:h val="0.16754569264252436"/>
        </c:manualLayout>
      </c:layout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+mn-lt"/>
          <a:cs typeface="Helvetica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4750583268E-2"/>
          <c:y val="2.9252305299411183E-2"/>
          <c:w val="0.86014148680449631"/>
          <c:h val="0.88518339232148813"/>
        </c:manualLayout>
      </c:layout>
      <c:area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Positive </c:v>
                </c:pt>
              </c:strCache>
            </c:strRef>
          </c:tx>
          <c:spPr>
            <a:solidFill>
              <a:srgbClr val="449EF7"/>
            </a:solidFill>
            <a:ln>
              <a:noFill/>
            </a:ln>
            <a:effectLst/>
          </c:spPr>
          <c:cat>
            <c:numRef>
              <c:f>Sheet1!$B$2:$B$14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8-4E86-8FDF-DA54B454F0F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 Negative </c:v>
                </c:pt>
              </c:strCache>
            </c:strRef>
          </c:tx>
          <c:spPr>
            <a:solidFill>
              <a:srgbClr val="B12218"/>
            </a:solidFill>
            <a:ln>
              <a:noFill/>
            </a:ln>
            <a:effectLst/>
          </c:spPr>
          <c:cat>
            <c:numRef>
              <c:f>Sheet1!$B$2:$B$14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Sheet1!$D$2:$D$14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8-4E86-8FDF-DA54B454F0F3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 Neutral 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cat>
            <c:numRef>
              <c:f>Sheet1!$B$2:$B$14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Sheet1!$E$2:$E$14</c:f>
              <c:numCache>
                <c:formatCode>_(* #,##0_);_(* \(#,##0\);_(* "-"??_);_(@_)</c:formatCode>
                <c:ptCount val="13"/>
                <c:pt idx="0">
                  <c:v>4268</c:v>
                </c:pt>
                <c:pt idx="1">
                  <c:v>4292</c:v>
                </c:pt>
                <c:pt idx="2">
                  <c:v>4490</c:v>
                </c:pt>
                <c:pt idx="3">
                  <c:v>4730</c:v>
                </c:pt>
                <c:pt idx="4">
                  <c:v>3928</c:v>
                </c:pt>
                <c:pt idx="5">
                  <c:v>1790</c:v>
                </c:pt>
                <c:pt idx="6">
                  <c:v>0</c:v>
                </c:pt>
                <c:pt idx="7">
                  <c:v>2342</c:v>
                </c:pt>
                <c:pt idx="8">
                  <c:v>6427</c:v>
                </c:pt>
                <c:pt idx="9">
                  <c:v>14632</c:v>
                </c:pt>
                <c:pt idx="10">
                  <c:v>15917</c:v>
                </c:pt>
                <c:pt idx="11">
                  <c:v>24967</c:v>
                </c:pt>
                <c:pt idx="12">
                  <c:v>10626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8-4E86-8FDF-DA54B454F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63920"/>
        <c:axId val="728464480"/>
      </c:area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50000"/>
          <c:min val="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22424013503084E-2"/>
          <c:y val="3.2770642201834864E-2"/>
          <c:w val="0.86014148680449631"/>
          <c:h val="0.8265190222621416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Sheet1!$B$2:$B$14</c:f>
              <c:numCache>
                <c:formatCode>_(* #,##0_);_(* \(#,##0\);_(* "-"??_);_(@_)</c:formatCode>
                <c:ptCount val="13"/>
                <c:pt idx="0">
                  <c:v>10365</c:v>
                </c:pt>
                <c:pt idx="1">
                  <c:v>5825</c:v>
                </c:pt>
                <c:pt idx="2">
                  <c:v>5714</c:v>
                </c:pt>
                <c:pt idx="3">
                  <c:v>7839</c:v>
                </c:pt>
                <c:pt idx="4">
                  <c:v>5761</c:v>
                </c:pt>
                <c:pt idx="5">
                  <c:v>7158</c:v>
                </c:pt>
                <c:pt idx="6">
                  <c:v>6477</c:v>
                </c:pt>
                <c:pt idx="7">
                  <c:v>16239</c:v>
                </c:pt>
                <c:pt idx="8">
                  <c:v>8263</c:v>
                </c:pt>
                <c:pt idx="9">
                  <c:v>6271</c:v>
                </c:pt>
                <c:pt idx="10">
                  <c:v>7734</c:v>
                </c:pt>
                <c:pt idx="11">
                  <c:v>14947</c:v>
                </c:pt>
                <c:pt idx="12">
                  <c:v>7765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2-4008-A35C-FA51242B32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Mention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m/d;@</c:formatCode>
                <c:ptCount val="13"/>
                <c:pt idx="0">
                  <c:v>43528</c:v>
                </c:pt>
                <c:pt idx="1">
                  <c:v>43535</c:v>
                </c:pt>
                <c:pt idx="2">
                  <c:v>43542</c:v>
                </c:pt>
                <c:pt idx="3">
                  <c:v>43549</c:v>
                </c:pt>
                <c:pt idx="4">
                  <c:v>43556</c:v>
                </c:pt>
                <c:pt idx="5">
                  <c:v>43563</c:v>
                </c:pt>
                <c:pt idx="6">
                  <c:v>43570</c:v>
                </c:pt>
                <c:pt idx="7">
                  <c:v>43577</c:v>
                </c:pt>
                <c:pt idx="8">
                  <c:v>43584</c:v>
                </c:pt>
                <c:pt idx="9">
                  <c:v>43591</c:v>
                </c:pt>
                <c:pt idx="10">
                  <c:v>43598</c:v>
                </c:pt>
                <c:pt idx="11">
                  <c:v>43605</c:v>
                </c:pt>
                <c:pt idx="12">
                  <c:v>43612</c:v>
                </c:pt>
              </c:numCache>
            </c:numRef>
          </c:cat>
          <c:val>
            <c:numRef>
              <c:f>Sheet1!$C$2:$C$14</c:f>
              <c:numCache>
                <c:formatCode>_(* #,##0_);_(* \(#,##0\);_(* "-"??_);_(@_)</c:formatCode>
                <c:ptCount val="13"/>
                <c:pt idx="0">
                  <c:v>3049</c:v>
                </c:pt>
                <c:pt idx="1">
                  <c:v>7357</c:v>
                </c:pt>
                <c:pt idx="2">
                  <c:v>7347</c:v>
                </c:pt>
                <c:pt idx="3">
                  <c:v>7028</c:v>
                </c:pt>
                <c:pt idx="4">
                  <c:v>9165</c:v>
                </c:pt>
                <c:pt idx="5">
                  <c:v>8948</c:v>
                </c:pt>
                <c:pt idx="6">
                  <c:v>15113</c:v>
                </c:pt>
                <c:pt idx="7">
                  <c:v>2967</c:v>
                </c:pt>
                <c:pt idx="8">
                  <c:v>7039</c:v>
                </c:pt>
                <c:pt idx="9">
                  <c:v>8884</c:v>
                </c:pt>
                <c:pt idx="10">
                  <c:v>9416</c:v>
                </c:pt>
                <c:pt idx="11">
                  <c:v>9855</c:v>
                </c:pt>
                <c:pt idx="12">
                  <c:v>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2-4008-A35C-FA51242B3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463920"/>
        <c:axId val="728464480"/>
      </c:lineChart>
      <c:dateAx>
        <c:axId val="728463920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4480"/>
        <c:crosses val="autoZero"/>
        <c:auto val="1"/>
        <c:lblOffset val="100"/>
        <c:baseTimeUnit val="days"/>
        <c:majorUnit val="7"/>
      </c:dateAx>
      <c:valAx>
        <c:axId val="728464480"/>
        <c:scaling>
          <c:orientation val="minMax"/>
          <c:max val="25000"/>
          <c:min val="0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728463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659292615926977"/>
          <c:y val="0.65021671906075573"/>
          <c:w val="9.6679686856876418E-2"/>
          <c:h val="0.152585102970424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Week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thegioididong.com</c:v>
                </c:pt>
                <c:pt idx="1">
                  <c:v>sendo.vn</c:v>
                </c:pt>
                <c:pt idx="2">
                  <c:v>tinhte.vn</c:v>
                </c:pt>
                <c:pt idx="3">
                  <c:v>shopee.vn</c:v>
                </c:pt>
                <c:pt idx="4">
                  <c:v>Nokia 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15862</c:v>
                </c:pt>
                <c:pt idx="1">
                  <c:v>14907</c:v>
                </c:pt>
                <c:pt idx="2">
                  <c:v>8314</c:v>
                </c:pt>
                <c:pt idx="3">
                  <c:v>7045</c:v>
                </c:pt>
                <c:pt idx="4">
                  <c:v>4838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1-4D27-B430-4D6A7D50A1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Week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thegioididong.com</c:v>
                </c:pt>
                <c:pt idx="1">
                  <c:v>sendo.vn</c:v>
                </c:pt>
                <c:pt idx="2">
                  <c:v>tinhte.vn</c:v>
                </c:pt>
                <c:pt idx="3">
                  <c:v>shopee.vn</c:v>
                </c:pt>
                <c:pt idx="4">
                  <c:v>Nokia Mobile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15000</c:v>
                </c:pt>
                <c:pt idx="1">
                  <c:v>10700</c:v>
                </c:pt>
                <c:pt idx="2">
                  <c:v>2000</c:v>
                </c:pt>
                <c:pt idx="3">
                  <c:v>13000</c:v>
                </c:pt>
                <c:pt idx="4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5-494C-AD90-69EA8E2EA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78004296"/>
        <c:axId val="578009872"/>
      </c:barChart>
      <c:catAx>
        <c:axId val="578004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09872"/>
        <c:crosses val="autoZero"/>
        <c:auto val="1"/>
        <c:lblAlgn val="ctr"/>
        <c:lblOffset val="100"/>
        <c:noMultiLvlLbl val="0"/>
      </c:catAx>
      <c:valAx>
        <c:axId val="578009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7800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8541-33FE-4BD2-9D36-77C54768C5B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545F-444A-4983-B463-7CD31DEC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638629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" y="12725250"/>
            <a:ext cx="3933410" cy="629345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650792" y="1590145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245944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785963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20752FB9-4AF5-4D02-92F1-114FA4C71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  <p:sldLayoutId id="2147483693" r:id="rId10"/>
  </p:sldLayoutIdLst>
  <p:transition spd="med"/>
  <p:hf hdr="0" ftr="0" dt="0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>
            <a:spLocks noGrp="1"/>
          </p:cNvSpPr>
          <p:nvPr>
            <p:ph type="title"/>
          </p:nvPr>
        </p:nvSpPr>
        <p:spPr>
          <a:xfrm>
            <a:off x="4735852" y="514648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  <a:cs typeface="Calibri" panose="020F0502020204030204" pitchFamily="34" charset="0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20752FB9-4AF5-4D02-92F1-114FA4C71F5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CA126-16FC-4702-B547-3BB89C2E793A}"/>
              </a:ext>
            </a:extLst>
          </p:cNvPr>
          <p:cNvGrpSpPr/>
          <p:nvPr/>
        </p:nvGrpSpPr>
        <p:grpSpPr>
          <a:xfrm>
            <a:off x="18547307" y="7609574"/>
            <a:ext cx="4323106" cy="4336217"/>
            <a:chOff x="12891907" y="1115939"/>
            <a:chExt cx="2320151" cy="18710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70679FB-498D-4F0F-B859-D38D05321A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0787182"/>
                </p:ext>
              </p:extLst>
            </p:nvPr>
          </p:nvGraphicFramePr>
          <p:xfrm>
            <a:off x="12891907" y="1115939"/>
            <a:ext cx="2320151" cy="1871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CD479-82FA-4A89-AE20-46AF9CE494EE}"/>
                </a:ext>
              </a:extLst>
            </p:cNvPr>
            <p:cNvSpPr txBox="1"/>
            <p:nvPr/>
          </p:nvSpPr>
          <p:spPr>
            <a:xfrm>
              <a:off x="13745070" y="1938729"/>
              <a:ext cx="594195" cy="278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cs typeface="Helvetica" panose="020B0604020202020204" pitchFamily="34" charset="0"/>
                </a:rPr>
                <a:t>Index:</a:t>
              </a:r>
            </a:p>
            <a:p>
              <a:r>
                <a:rPr lang="en-US" sz="1800" b="1" dirty="0">
                  <a:cs typeface="Helvetica" panose="020B0604020202020204" pitchFamily="34" charset="0"/>
                </a:rPr>
                <a:t>-0.20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B83587-7199-4240-9C7E-E6F5B11B7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213917"/>
              </p:ext>
            </p:extLst>
          </p:nvPr>
        </p:nvGraphicFramePr>
        <p:xfrm>
          <a:off x="11873828" y="8166947"/>
          <a:ext cx="4649617" cy="377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DB3A4-29A1-46DF-BA3D-9513E14D7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395759"/>
              </p:ext>
            </p:extLst>
          </p:nvPr>
        </p:nvGraphicFramePr>
        <p:xfrm>
          <a:off x="10185365" y="4758068"/>
          <a:ext cx="13666211" cy="284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DFF7F2-1FAA-486C-9C2A-B4901C24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883681"/>
              </p:ext>
            </p:extLst>
          </p:nvPr>
        </p:nvGraphicFramePr>
        <p:xfrm>
          <a:off x="10365716" y="1978220"/>
          <a:ext cx="13666211" cy="276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B223CD9-8651-4A81-95C8-2A585ABF9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25201"/>
              </p:ext>
            </p:extLst>
          </p:nvPr>
        </p:nvGraphicFramePr>
        <p:xfrm>
          <a:off x="1607359" y="2032008"/>
          <a:ext cx="7784961" cy="3741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6699">
                  <a:extLst>
                    <a:ext uri="{9D8B030D-6E8A-4147-A177-3AD203B41FA5}">
                      <a16:colId xmlns:a16="http://schemas.microsoft.com/office/drawing/2014/main" val="2252677536"/>
                    </a:ext>
                  </a:extLst>
                </a:gridCol>
                <a:gridCol w="2499456">
                  <a:extLst>
                    <a:ext uri="{9D8B030D-6E8A-4147-A177-3AD203B41FA5}">
                      <a16:colId xmlns:a16="http://schemas.microsoft.com/office/drawing/2014/main" val="626365651"/>
                    </a:ext>
                  </a:extLst>
                </a:gridCol>
                <a:gridCol w="3148806">
                  <a:extLst>
                    <a:ext uri="{9D8B030D-6E8A-4147-A177-3AD203B41FA5}">
                      <a16:colId xmlns:a16="http://schemas.microsoft.com/office/drawing/2014/main" val="1211708612"/>
                    </a:ext>
                  </a:extLst>
                </a:gridCol>
              </a:tblGrid>
              <a:tr h="755428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Compared to last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7971"/>
                  </a:ext>
                </a:extLst>
              </a:tr>
              <a:tr h="322118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⇧ </a:t>
                      </a:r>
                      <a:r>
                        <a:rPr lang="en-US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97192"/>
                  </a:ext>
                </a:extLst>
              </a:tr>
              <a:tr h="632815">
                <a:tc>
                  <a:txBody>
                    <a:bodyPr/>
                    <a:lstStyle/>
                    <a:p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10,123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⇩ 5%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128"/>
                  </a:ext>
                </a:extLst>
              </a:tr>
              <a:tr h="322118">
                <a:tc>
                  <a:txBody>
                    <a:bodyPr/>
                    <a:lstStyle/>
                    <a:p>
                      <a:r>
                        <a:rPr lang="en-US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6,789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⇧ </a:t>
                      </a:r>
                      <a:r>
                        <a:rPr lang="en-US" b="1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0195"/>
                  </a:ext>
                </a:extLst>
              </a:tr>
              <a:tr h="322118">
                <a:tc>
                  <a:txBody>
                    <a:bodyPr/>
                    <a:lstStyle/>
                    <a:p>
                      <a:r>
                        <a:rPr lang="en-US" b="1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⇩ 2%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29658"/>
                  </a:ext>
                </a:extLst>
              </a:tr>
              <a:tr h="322118">
                <a:tc>
                  <a:txBody>
                    <a:bodyPr/>
                    <a:lstStyle/>
                    <a:p>
                      <a:r>
                        <a:rPr lang="en-US" b="1" dirty="0"/>
                        <a:t>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7,789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⇧ 1</a:t>
                      </a:r>
                      <a:r>
                        <a:rPr lang="en-US" b="1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8792"/>
                  </a:ext>
                </a:extLst>
              </a:tr>
              <a:tr h="322118"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18,146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⇩ 20%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573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EE9A5E-0531-484A-8D69-AF83106C2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593009"/>
              </p:ext>
            </p:extLst>
          </p:nvPr>
        </p:nvGraphicFramePr>
        <p:xfrm>
          <a:off x="814313" y="7008244"/>
          <a:ext cx="9371052" cy="455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ounded Rectangular Callout 9">
            <a:extLst>
              <a:ext uri="{FF2B5EF4-FFF2-40B4-BE49-F238E27FC236}">
                <a16:creationId xmlns:a16="http://schemas.microsoft.com/office/drawing/2014/main" id="{0A0420D3-94C7-4F35-BA1F-DCC454CC7CC1}"/>
              </a:ext>
            </a:extLst>
          </p:cNvPr>
          <p:cNvSpPr/>
          <p:nvPr/>
        </p:nvSpPr>
        <p:spPr>
          <a:xfrm>
            <a:off x="22549938" y="1233902"/>
            <a:ext cx="1563264" cy="1131656"/>
          </a:xfrm>
          <a:prstGeom prst="wedgeRoundRectCallout">
            <a:avLst>
              <a:gd name="adj1" fmla="val -66182"/>
              <a:gd name="adj2" fmla="val 28214"/>
              <a:gd name="adj3" fmla="val 16667"/>
            </a:avLst>
          </a:prstGeom>
          <a:noFill/>
          <a:ln w="25400" cap="flat" cmpd="sng">
            <a:solidFill>
              <a:srgbClr val="A33123"/>
            </a:solidFill>
            <a:prstDash val="dash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148352-1071-4174-B68B-8EB84B50A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01051" y="1239858"/>
            <a:ext cx="1261038" cy="942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BD3FEA-1C4F-45F3-9036-936885CE9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00356" y="2182679"/>
            <a:ext cx="1503792" cy="1166490"/>
          </a:xfrm>
          <a:prstGeom prst="rect">
            <a:avLst/>
          </a:prstGeom>
        </p:spPr>
      </p:pic>
      <p:sp>
        <p:nvSpPr>
          <p:cNvPr id="22" name="Rounded Rectangular Callout 22">
            <a:extLst>
              <a:ext uri="{FF2B5EF4-FFF2-40B4-BE49-F238E27FC236}">
                <a16:creationId xmlns:a16="http://schemas.microsoft.com/office/drawing/2014/main" id="{FAAACDA7-F84F-480E-8F10-C44EBD1E56D8}"/>
              </a:ext>
            </a:extLst>
          </p:cNvPr>
          <p:cNvSpPr/>
          <p:nvPr/>
        </p:nvSpPr>
        <p:spPr>
          <a:xfrm>
            <a:off x="18747810" y="2168089"/>
            <a:ext cx="1770697" cy="1311204"/>
          </a:xfrm>
          <a:prstGeom prst="wedgeRoundRectCallout">
            <a:avLst>
              <a:gd name="adj1" fmla="val -66182"/>
              <a:gd name="adj2" fmla="val 28214"/>
              <a:gd name="adj3" fmla="val 16667"/>
            </a:avLst>
          </a:prstGeom>
          <a:noFill/>
          <a:ln w="25400" cap="flat" cmpd="sng">
            <a:solidFill>
              <a:srgbClr val="A33123"/>
            </a:solidFill>
            <a:prstDash val="dash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D7148A-B25F-4287-886F-F7C98883C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02613" y="1239858"/>
            <a:ext cx="1261038" cy="11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94879"/>
      </p:ext>
    </p:extLst>
  </p:cSld>
  <p:clrMapOvr>
    <a:masterClrMapping/>
  </p:clrMapOvr>
  <p:transition spd="slow"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48">
    <a:dk1>
      <a:srgbClr val="000000"/>
    </a:dk1>
    <a:lt1>
      <a:srgbClr val="FFFFFF"/>
    </a:lt1>
    <a:dk2>
      <a:srgbClr val="566275"/>
    </a:dk2>
    <a:lt2>
      <a:srgbClr val="D8DFE9"/>
    </a:lt2>
    <a:accent1>
      <a:srgbClr val="6BC7B3"/>
    </a:accent1>
    <a:accent2>
      <a:srgbClr val="0084DF"/>
    </a:accent2>
    <a:accent3>
      <a:srgbClr val="00C08D"/>
    </a:accent3>
    <a:accent4>
      <a:srgbClr val="3A44C5"/>
    </a:accent4>
    <a:accent5>
      <a:srgbClr val="444F62"/>
    </a:accent5>
    <a:accent6>
      <a:srgbClr val="9CB2CA"/>
    </a:accent6>
    <a:hlink>
      <a:srgbClr val="0000FF"/>
    </a:hlink>
    <a:folHlink>
      <a:srgbClr val="FF00F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32688</TotalTime>
  <Words>49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White</vt:lpstr>
      <vt:lpstr>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Hà Anh Bùi</cp:lastModifiedBy>
  <cp:revision>2483</cp:revision>
  <dcterms:modified xsi:type="dcterms:W3CDTF">2020-01-30T09:53:37Z</dcterms:modified>
</cp:coreProperties>
</file>