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E30A4-77AE-42F9-9A49-161DD50242B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ABAF-B5E4-41CD-BC1B-5A5CDD8AC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Có</a:t>
            </a:r>
            <a:r>
              <a:rPr lang="vi-VN" baseline="0"/>
              <a:t> 3 banner.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600D-0B9C-4519-A88C-DF7EE21E53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AF4B-8D25-4BE0-93B7-C2C700656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A2577-F742-48DB-B8AF-39CD5F164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5C517-541A-4DAB-978F-DA240578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8071-E0C5-4CB8-8A35-C0B712CB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8FCA-9C98-4847-9CF6-FDEF3A89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45D1-1BFA-4854-9A22-8893BC86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23F87-1D5A-4286-A409-8C125BF2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DC1C-07F6-433E-90B3-F339BF16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45930-C12B-4242-B183-CC28E857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65C4-CED6-4640-B80E-9A4F4D60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24EC5-C3A4-4E91-93A1-5B5C64A85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AE584-AB02-4F3E-A036-6DC47368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18DA-CE10-4D62-8B35-F8750898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38B3-EF24-4A20-95E4-B7263B98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DB57-CE08-4D2C-AAC9-9B26FBAE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with a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2" y="6459368"/>
            <a:ext cx="12196781" cy="396837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</p:spPr>
        <p:txBody>
          <a:bodyPr lIns="0" tIns="0" rIns="0" bIns="0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u="sng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49291" y="6585540"/>
            <a:ext cx="118115" cy="117957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35360" y="6584405"/>
            <a:ext cx="119021" cy="119435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2927" y="6480129"/>
            <a:ext cx="557933" cy="257388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C3929991-3F91-D343-BFF2-32848ABE790B}" type="slidenum">
              <a:rPr lang="en-US" smtClean="0">
                <a:solidFill>
                  <a:srgbClr val="051423">
                    <a:alpha val="30000"/>
                  </a:srgbClr>
                </a:solidFill>
                <a:sym typeface="Gill Sans" charset="0"/>
              </a:rPr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51423">
                  <a:alpha val="30000"/>
                </a:srgbClr>
              </a:solidFill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604507" y="6508464"/>
            <a:ext cx="4987771" cy="259032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51423">
                  <a:alpha val="50000"/>
                </a:srgbClr>
              </a:solidFill>
              <a:sym typeface="Gill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540" y="16276"/>
            <a:ext cx="12192000" cy="645874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8021" y="6500488"/>
            <a:ext cx="1168619" cy="3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144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36D7-5C74-4109-ACF2-25CCCFBD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3DBE-43F1-4E38-852E-42601A54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9D5D-167F-40CB-B92C-7636E5B3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DAD8D-280E-4E52-8917-D68064C5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B5AC-1722-4290-8A5D-DFDFD30D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7A16-86D7-4C29-BBC0-5543471A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93746-A254-4B7C-864C-9E398E2C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29C3-093F-4D95-9748-840B3CF4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AAB2-232F-40E8-B0A5-95E8DBD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3605-4E5B-4B49-8EE5-84A6ADE4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6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9442-0695-4CD8-9013-4AF4E5CB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E083-20B5-47FC-8943-B0F1F7CE4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BF796-74DC-498F-8944-8C40AA8B1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70DEF-B4E3-4E59-BB84-7A3CCCE3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2D8B-F158-4D17-851C-316C6A62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64E5D-443C-4992-9E62-CE20322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0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6377-800D-49D4-8C80-45FE5D78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C9C9-5DA7-4F43-B78E-4DB46480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4E582-BD10-4916-8B0C-243E3C43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9FC9F-ADE8-484B-A6B9-0D980E4E8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D4D98-4198-4306-B5A8-0CD731402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EF2A4-9ACD-499B-B5BA-89738DEE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AE366-D9A1-44AC-B20B-240F8207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6D8BA-943A-435B-86C5-09E10557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B97B-8673-4D9F-9DF4-BF810080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01583-2C00-4FA7-A7C0-6107978D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70540-BF07-462F-A76B-50190729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D2651-6BEE-4E5C-9DF8-758F47EC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AC213-637B-442A-92B5-A2C054FF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E2C6B-A983-467D-8D23-EC49A731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E21BD-B130-4336-B865-F4F1D455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7D94-A8F3-4146-9379-F4336999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0A85-A88F-4F9B-8193-2797BFD4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B2FFA-40F9-48C4-9543-6177EEF6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FB959-507C-462F-86EC-5716989C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B56E-F45F-43F3-8B50-BDC6D5B1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AE5D-C4B4-40ED-9FB2-16BC9E21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6CF6-6E0B-4F85-9226-6F7E0888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A6785-1BAF-43DD-8B90-5BE2303CE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0F3DB-E8FE-4BB4-BC5F-E9093D894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BF0E5-17BF-40E9-86C1-AA2B1A14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C97C7-2828-41F5-B767-146A7FF1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F5F60-08DD-4FF5-BF5C-E7FE3B66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DA6C7-7220-471C-832B-AF08BA1C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1D0E-8D74-404C-8E21-75E748F3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469F-6D00-4746-8654-2302F4B18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451B-118E-4682-B75B-92CBE5CA77B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5E9A-71B3-44A8-96D6-E1A06555C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6B15-1BA7-47E4-86E4-B7141ADD9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CA6D-8DEE-4486-9D9F-662BB9EC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gloriathemes.com/eventchamp/demo/about-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C3929991-3F91-D343-BFF2-32848ABE790B}" type="slidenum">
              <a:rPr lang="en-US">
                <a:solidFill>
                  <a:srgbClr val="051423">
                    <a:alpha val="30000"/>
                  </a:srgbClr>
                </a:solidFill>
                <a:sym typeface="Gill Sans" charset="0"/>
              </a:rPr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srgbClr val="051423">
                  <a:alpha val="30000"/>
                </a:srgbClr>
              </a:solidFill>
              <a:sym typeface="Gill Sans" charset="0"/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1323975" y="836712"/>
            <a:ext cx="9552781" cy="0"/>
          </a:xfrm>
          <a:prstGeom prst="line">
            <a:avLst/>
          </a:prstGeom>
          <a:noFill/>
          <a:ln w="6350" cap="flat">
            <a:solidFill>
              <a:schemeClr val="bg2">
                <a:alpha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</p:txBody>
      </p:sp>
      <p:sp>
        <p:nvSpPr>
          <p:cNvPr id="11" name="Rectangle 14"/>
          <p:cNvSpPr>
            <a:spLocks/>
          </p:cNvSpPr>
          <p:nvPr/>
        </p:nvSpPr>
        <p:spPr bwMode="auto">
          <a:xfrm>
            <a:off x="2130424" y="93971"/>
            <a:ext cx="7931151" cy="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Giao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Diện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Trang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Về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Chúng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Tôi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</a:t>
            </a:r>
            <a:endParaRPr lang="en-US" sz="4267" dirty="0">
              <a:solidFill>
                <a:srgbClr val="FFFFFF">
                  <a:lumMod val="50000"/>
                </a:srgbClr>
              </a:solidFill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9382" y="887747"/>
            <a:ext cx="50995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51423"/>
                </a:solidFill>
              </a:rPr>
              <a:t>Theme: </a:t>
            </a:r>
            <a:r>
              <a:rPr lang="en-US" sz="1400" dirty="0">
                <a:solidFill>
                  <a:srgbClr val="051423"/>
                </a:solidFill>
                <a:hlinkClick r:id="rId3"/>
              </a:rPr>
              <a:t>https://demo.gloriathemes.com/eventchamp/demo/about-us/</a:t>
            </a:r>
            <a:endParaRPr lang="en-US" sz="1400" dirty="0">
              <a:solidFill>
                <a:srgbClr val="051423"/>
              </a:solidFill>
            </a:endParaRPr>
          </a:p>
          <a:p>
            <a:r>
              <a:rPr lang="en-US" sz="1400" dirty="0">
                <a:solidFill>
                  <a:srgbClr val="051423"/>
                </a:solidFill>
              </a:rPr>
              <a:t>- Title: About Us </a:t>
            </a:r>
            <a:r>
              <a:rPr lang="en-US" sz="1400" dirty="0" err="1">
                <a:solidFill>
                  <a:srgbClr val="051423"/>
                </a:solidFill>
              </a:rPr>
              <a:t>đổi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Về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Chúng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Tôi</a:t>
            </a:r>
            <a:endParaRPr lang="en-US" sz="1400" dirty="0">
              <a:solidFill>
                <a:srgbClr val="05142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51423"/>
                </a:solidFill>
              </a:rPr>
              <a:t>Headline: </a:t>
            </a:r>
            <a:r>
              <a:rPr lang="en-US" sz="1400" dirty="0" err="1">
                <a:solidFill>
                  <a:srgbClr val="051423"/>
                </a:solidFill>
              </a:rPr>
              <a:t>Tầm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nhìn</a:t>
            </a:r>
            <a:r>
              <a:rPr lang="en-US" sz="1400" dirty="0">
                <a:solidFill>
                  <a:srgbClr val="051423"/>
                </a:solidFill>
              </a:rPr>
              <a:t> - </a:t>
            </a:r>
            <a:r>
              <a:rPr lang="en-US" sz="1400" dirty="0" err="1">
                <a:solidFill>
                  <a:srgbClr val="051423"/>
                </a:solidFill>
              </a:rPr>
              <a:t>Sứ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mệnh</a:t>
            </a:r>
            <a:r>
              <a:rPr lang="en-US" sz="1400" dirty="0">
                <a:solidFill>
                  <a:srgbClr val="051423"/>
                </a:solidFill>
              </a:rPr>
              <a:t> – </a:t>
            </a:r>
            <a:r>
              <a:rPr lang="en-US" sz="1400" dirty="0" err="1">
                <a:solidFill>
                  <a:srgbClr val="051423"/>
                </a:solidFill>
              </a:rPr>
              <a:t>Giá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trị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cốt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lõi</a:t>
            </a:r>
            <a:endParaRPr lang="en-US" sz="1400" dirty="0">
              <a:solidFill>
                <a:srgbClr val="05142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51423"/>
                </a:solidFill>
              </a:rPr>
              <a:t>Padding </a:t>
            </a:r>
            <a:r>
              <a:rPr lang="en-US" sz="1400" dirty="0" err="1">
                <a:solidFill>
                  <a:srgbClr val="051423"/>
                </a:solidFill>
              </a:rPr>
              <a:t>các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mục</a:t>
            </a:r>
            <a:r>
              <a:rPr lang="en-US" sz="1400" dirty="0">
                <a:solidFill>
                  <a:srgbClr val="051423"/>
                </a:solidFill>
              </a:rPr>
              <a:t>: 35px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rgbClr val="051423"/>
                </a:solidFill>
              </a:rPr>
              <a:t>Đổi</a:t>
            </a:r>
            <a:r>
              <a:rPr lang="en-US" sz="1400" dirty="0">
                <a:solidFill>
                  <a:srgbClr val="051423"/>
                </a:solidFill>
              </a:rPr>
              <a:t> 4 ô </a:t>
            </a:r>
            <a:r>
              <a:rPr lang="en-US" sz="1400" dirty="0" err="1">
                <a:solidFill>
                  <a:srgbClr val="051423"/>
                </a:solidFill>
              </a:rPr>
              <a:t>thành</a:t>
            </a:r>
            <a:r>
              <a:rPr lang="en-US" sz="1400" dirty="0">
                <a:solidFill>
                  <a:srgbClr val="051423"/>
                </a:solidFill>
              </a:rPr>
              <a:t>: </a:t>
            </a:r>
            <a:r>
              <a:rPr lang="en-US" sz="1400" dirty="0" err="1">
                <a:solidFill>
                  <a:srgbClr val="051423"/>
                </a:solidFill>
              </a:rPr>
              <a:t>Sologan</a:t>
            </a:r>
            <a:r>
              <a:rPr lang="en-US" sz="1400" dirty="0">
                <a:solidFill>
                  <a:srgbClr val="051423"/>
                </a:solidFill>
              </a:rPr>
              <a:t> – </a:t>
            </a:r>
            <a:r>
              <a:rPr lang="en-US" sz="1400" dirty="0" err="1">
                <a:solidFill>
                  <a:srgbClr val="051423"/>
                </a:solidFill>
              </a:rPr>
              <a:t>Tầm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Nhìn</a:t>
            </a:r>
            <a:r>
              <a:rPr lang="en-US" sz="1400" dirty="0">
                <a:solidFill>
                  <a:srgbClr val="051423"/>
                </a:solidFill>
              </a:rPr>
              <a:t> – </a:t>
            </a:r>
            <a:r>
              <a:rPr lang="en-US" sz="1400" dirty="0" err="1">
                <a:solidFill>
                  <a:srgbClr val="051423"/>
                </a:solidFill>
              </a:rPr>
              <a:t>Sứ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Mệnh</a:t>
            </a:r>
            <a:r>
              <a:rPr lang="en-US" sz="1400" dirty="0">
                <a:solidFill>
                  <a:srgbClr val="051423"/>
                </a:solidFill>
              </a:rPr>
              <a:t> – </a:t>
            </a:r>
            <a:r>
              <a:rPr lang="en-US" sz="1400" dirty="0" err="1">
                <a:solidFill>
                  <a:srgbClr val="051423"/>
                </a:solidFill>
              </a:rPr>
              <a:t>Giá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trị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Cốt</a:t>
            </a:r>
            <a:r>
              <a:rPr lang="en-US" sz="1400" dirty="0">
                <a:solidFill>
                  <a:srgbClr val="051423"/>
                </a:solidFill>
              </a:rPr>
              <a:t> </a:t>
            </a:r>
            <a:r>
              <a:rPr lang="en-US" sz="1400" dirty="0" err="1">
                <a:solidFill>
                  <a:srgbClr val="051423"/>
                </a:solidFill>
              </a:rPr>
              <a:t>Lõi</a:t>
            </a:r>
            <a:br>
              <a:rPr lang="en-US" sz="1400" dirty="0">
                <a:solidFill>
                  <a:srgbClr val="051423"/>
                </a:solidFill>
              </a:rPr>
            </a:br>
            <a:r>
              <a:rPr lang="en-US" sz="1400" dirty="0">
                <a:solidFill>
                  <a:srgbClr val="051423"/>
                </a:solidFill>
              </a:rPr>
              <a:t>https://demo.gloriathemes.com/eventchamp/demo/speaker-listing-3/</a:t>
            </a:r>
          </a:p>
          <a:p>
            <a:pPr algn="just"/>
            <a:r>
              <a:rPr lang="en-US" sz="1400" dirty="0">
                <a:solidFill>
                  <a:srgbClr val="051423"/>
                </a:solidFill>
              </a:rPr>
              <a:t> </a:t>
            </a:r>
          </a:p>
        </p:txBody>
      </p:sp>
      <p:cxnSp>
        <p:nvCxnSpPr>
          <p:cNvPr id="28" name="Straight Arrow Connector 27"/>
          <p:cNvCxnSpPr>
            <a:cxnSpLocks/>
            <a:stCxn id="27" idx="3"/>
            <a:endCxn id="12" idx="1"/>
          </p:cNvCxnSpPr>
          <p:nvPr/>
        </p:nvCxnSpPr>
        <p:spPr bwMode="auto">
          <a:xfrm flipV="1">
            <a:off x="5348888" y="1867013"/>
            <a:ext cx="2678496" cy="36397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cxnSpLocks/>
            <a:endCxn id="4" idx="1"/>
          </p:cNvCxnSpPr>
          <p:nvPr/>
        </p:nvCxnSpPr>
        <p:spPr bwMode="auto">
          <a:xfrm>
            <a:off x="2799135" y="2504306"/>
            <a:ext cx="4301158" cy="227472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9C407-0D6E-4377-A64F-0C62194CD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384" y="887747"/>
            <a:ext cx="4164616" cy="195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F61EB7-74BE-4AAE-8C27-DA15AFF0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293" y="3696177"/>
            <a:ext cx="5070062" cy="216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id="{B2D65A64-110C-48B4-B4A2-FB52F5A99FFF}"/>
              </a:ext>
            </a:extLst>
          </p:cNvPr>
          <p:cNvSpPr>
            <a:spLocks/>
          </p:cNvSpPr>
          <p:nvPr/>
        </p:nvSpPr>
        <p:spPr bwMode="auto">
          <a:xfrm>
            <a:off x="2130424" y="99050"/>
            <a:ext cx="8699501" cy="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Giao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Diện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Trang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Thông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Tin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Liên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Hệ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</a:t>
            </a:r>
            <a:endParaRPr lang="en-US" sz="4267" dirty="0">
              <a:solidFill>
                <a:srgbClr val="FFFFFF">
                  <a:lumMod val="50000"/>
                </a:srgbClr>
              </a:solidFill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26D26-7201-44E4-A2A4-E3008A84AAD8}"/>
              </a:ext>
            </a:extLst>
          </p:cNvPr>
          <p:cNvSpPr txBox="1"/>
          <p:nvPr/>
        </p:nvSpPr>
        <p:spPr>
          <a:xfrm>
            <a:off x="257176" y="831554"/>
            <a:ext cx="55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Theme</a:t>
            </a:r>
            <a:r>
              <a:rPr lang="en-US" dirty="0"/>
              <a:t>: https://demo.gloriathemes.com/eventchamp/demo/contact-us/</a:t>
            </a:r>
            <a:br>
              <a:rPr lang="en-US" dirty="0"/>
            </a:br>
            <a:r>
              <a:rPr lang="en-US" dirty="0"/>
              <a:t>- Map: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Website </a:t>
            </a:r>
            <a:r>
              <a:rPr lang="en-US" dirty="0" err="1"/>
              <a:t>của</a:t>
            </a:r>
            <a:r>
              <a:rPr lang="en-US" dirty="0"/>
              <a:t> TRV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3B496-1168-40F8-B455-FC993DB3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49" y="946208"/>
            <a:ext cx="5775960" cy="17190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760AFD-3B47-4703-8C50-4ADE47218901}"/>
              </a:ext>
            </a:extLst>
          </p:cNvPr>
          <p:cNvSpPr txBox="1"/>
          <p:nvPr/>
        </p:nvSpPr>
        <p:spPr>
          <a:xfrm>
            <a:off x="307849" y="3067436"/>
            <a:ext cx="494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Form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: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Chia 2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8EC0EE-BE42-4928-ADDA-E63B5017B12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>
            <a:off x="5800725" y="1431719"/>
            <a:ext cx="504824" cy="37402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F64076-BCCE-4592-B65E-E33223CFB896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5257800" y="3667601"/>
            <a:ext cx="838199" cy="53673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505485-62A5-4C29-A1F5-A6BE15E2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51" y="2842552"/>
            <a:ext cx="3962400" cy="2700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D53168-8085-44AE-BB9D-738D642649B9}"/>
              </a:ext>
            </a:extLst>
          </p:cNvPr>
          <p:cNvSpPr txBox="1"/>
          <p:nvPr/>
        </p:nvSpPr>
        <p:spPr>
          <a:xfrm>
            <a:off x="2219325" y="5181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select 4 </a:t>
            </a:r>
            <a:r>
              <a:rPr lang="en-US" dirty="0" err="1"/>
              <a:t>mục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F19502-EF62-4F9A-92DC-C8FC676A3912}"/>
              </a:ext>
            </a:extLst>
          </p:cNvPr>
          <p:cNvCxnSpPr>
            <a:stCxn id="10" idx="3"/>
          </p:cNvCxnSpPr>
          <p:nvPr/>
        </p:nvCxnSpPr>
        <p:spPr>
          <a:xfrm flipV="1">
            <a:off x="5305425" y="4572000"/>
            <a:ext cx="790574" cy="932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241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8C2CE33B-5DF3-479F-A53A-95DB856DFD8E}"/>
              </a:ext>
            </a:extLst>
          </p:cNvPr>
          <p:cNvSpPr>
            <a:spLocks/>
          </p:cNvSpPr>
          <p:nvPr/>
        </p:nvSpPr>
        <p:spPr bwMode="auto">
          <a:xfrm>
            <a:off x="2111374" y="318125"/>
            <a:ext cx="8699501" cy="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Giao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Diện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Trang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Dành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Cho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Ứng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Cử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Viên</a:t>
            </a:r>
            <a:endParaRPr lang="en-US" sz="4267" dirty="0">
              <a:solidFill>
                <a:srgbClr val="FFFFFF">
                  <a:lumMod val="50000"/>
                </a:srgbClr>
              </a:solidFill>
              <a:sym typeface="Gill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F2D64-9156-44D3-92B4-F50ACDFD0DA6}"/>
              </a:ext>
            </a:extLst>
          </p:cNvPr>
          <p:cNvSpPr txBox="1"/>
          <p:nvPr/>
        </p:nvSpPr>
        <p:spPr>
          <a:xfrm>
            <a:off x="361950" y="938468"/>
            <a:ext cx="494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Theme: https://demo.gloriathemes.com/eventchamp/demo/contact-us-2/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08EEC-0CDF-44BF-BE4D-843551F8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10251"/>
            <a:ext cx="4672013" cy="28374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BC502-A5EB-4258-B164-47FDE6996D7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33963" y="2482141"/>
            <a:ext cx="1176337" cy="598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CC08699-9F9B-4339-9F24-26957A040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186741"/>
            <a:ext cx="4848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7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8C2CE33B-5DF3-479F-A53A-95DB856DFD8E}"/>
              </a:ext>
            </a:extLst>
          </p:cNvPr>
          <p:cNvSpPr>
            <a:spLocks/>
          </p:cNvSpPr>
          <p:nvPr/>
        </p:nvSpPr>
        <p:spPr bwMode="auto">
          <a:xfrm>
            <a:off x="2111374" y="318125"/>
            <a:ext cx="8699501" cy="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Giao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Diện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Trang Tin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Tức</a:t>
            </a:r>
            <a:endParaRPr lang="en-US" sz="4267" dirty="0">
              <a:solidFill>
                <a:srgbClr val="FFFFFF">
                  <a:lumMod val="50000"/>
                </a:srgbClr>
              </a:solidFill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14428-DD73-4DEF-89F1-5EC1A43E315C}"/>
              </a:ext>
            </a:extLst>
          </p:cNvPr>
          <p:cNvSpPr txBox="1"/>
          <p:nvPr/>
        </p:nvSpPr>
        <p:spPr>
          <a:xfrm>
            <a:off x="438150" y="1076325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Theme: https://demo.gloriathemes.com/eventchamp/demo/blog-3/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D8CC25-BA36-4F5A-AFEA-8BF4545EF46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314950" y="1537990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1D58F9-1D34-4329-AFFA-A08858EF36DF}"/>
              </a:ext>
            </a:extLst>
          </p:cNvPr>
          <p:cNvSpPr txBox="1"/>
          <p:nvPr/>
        </p:nvSpPr>
        <p:spPr>
          <a:xfrm>
            <a:off x="6353175" y="1353324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</a:t>
            </a:r>
            <a:r>
              <a:rPr lang="en-US" dirty="0" err="1"/>
              <a:t>từ</a:t>
            </a:r>
            <a:r>
              <a:rPr lang="en-US" dirty="0"/>
              <a:t> theme qua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9870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4579E250-C9AE-42CF-A5CB-3B45F155F4C2}"/>
              </a:ext>
            </a:extLst>
          </p:cNvPr>
          <p:cNvSpPr>
            <a:spLocks/>
          </p:cNvSpPr>
          <p:nvPr/>
        </p:nvSpPr>
        <p:spPr bwMode="auto">
          <a:xfrm>
            <a:off x="2082799" y="270500"/>
            <a:ext cx="8699501" cy="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Giao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Diện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Trang Chi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Tiết</a:t>
            </a:r>
            <a:r>
              <a:rPr lang="en-US" sz="4267" dirty="0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 Tin </a:t>
            </a:r>
            <a:r>
              <a:rPr lang="en-US" sz="4267" dirty="0" err="1">
                <a:solidFill>
                  <a:srgbClr val="FFFFFF">
                    <a:lumMod val="50000"/>
                  </a:srgbClr>
                </a:solidFill>
                <a:latin typeface="Helvetica Neue"/>
                <a:sym typeface="Helvetica Neue"/>
              </a:rPr>
              <a:t>Tức</a:t>
            </a:r>
            <a:endParaRPr lang="en-US" sz="4267" dirty="0">
              <a:solidFill>
                <a:srgbClr val="FFFFFF">
                  <a:lumMod val="50000"/>
                </a:srgbClr>
              </a:solidFill>
              <a:sym typeface="Gill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F7963-EA1A-48CF-8C26-FA76AA0CE87C}"/>
              </a:ext>
            </a:extLst>
          </p:cNvPr>
          <p:cNvSpPr txBox="1"/>
          <p:nvPr/>
        </p:nvSpPr>
        <p:spPr>
          <a:xfrm>
            <a:off x="323850" y="1657350"/>
            <a:ext cx="430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Theme: https://demo.gloriathemes.com/eventchamp/demo/top-20-event-and-conference-countries/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23ACBA-0008-4B11-A32B-C5AE0ABC3E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629150" y="2257514"/>
            <a:ext cx="9334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480881-6E26-4D17-A84A-F3F3B200A256}"/>
              </a:ext>
            </a:extLst>
          </p:cNvPr>
          <p:cNvSpPr txBox="1"/>
          <p:nvPr/>
        </p:nvSpPr>
        <p:spPr>
          <a:xfrm>
            <a:off x="5562600" y="1934348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Bỏ</a:t>
            </a:r>
            <a:r>
              <a:rPr lang="en-US" dirty="0"/>
              <a:t> “</a:t>
            </a:r>
            <a:r>
              <a:rPr lang="en-US" dirty="0" err="1"/>
              <a:t>Lastest</a:t>
            </a:r>
            <a:r>
              <a:rPr lang="en-US" dirty="0"/>
              <a:t> Event”, “ads”, “event search” “comment”, “leave a comment”</a:t>
            </a:r>
          </a:p>
        </p:txBody>
      </p:sp>
    </p:spTree>
    <p:extLst>
      <p:ext uri="{BB962C8B-B14F-4D97-AF65-F5344CB8AC3E}">
        <p14:creationId xmlns:p14="http://schemas.microsoft.com/office/powerpoint/2010/main" val="4943502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271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Hoang</dc:creator>
  <cp:lastModifiedBy>Linh Hoang</cp:lastModifiedBy>
  <cp:revision>17</cp:revision>
  <dcterms:created xsi:type="dcterms:W3CDTF">2021-03-02T03:44:13Z</dcterms:created>
  <dcterms:modified xsi:type="dcterms:W3CDTF">2021-03-03T03:03:34Z</dcterms:modified>
</cp:coreProperties>
</file>