
<file path=[Content_Types].xml><?xml version="1.0" encoding="utf-8"?>
<Types xmlns="http://schemas.openxmlformats.org/package/2006/content-types">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6"/>
  </p:notesMasterIdLst>
  <p:sldIdLst>
    <p:sldId id="315" r:id="rId2"/>
    <p:sldId id="324" r:id="rId3"/>
    <p:sldId id="325" r:id="rId4"/>
    <p:sldId id="326" r:id="rId5"/>
  </p:sldIdLst>
  <p:sldSz cx="9144000" cy="6858000" type="screen4x3"/>
  <p:notesSz cx="6858000" cy="9144000"/>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D3632"/>
    <a:srgbClr val="FFFFFF"/>
    <a:srgbClr val="616365"/>
    <a:srgbClr val="77455A"/>
    <a:srgbClr val="000000"/>
    <a:srgbClr val="7B29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řední styl 2 – zvýraznění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879" autoAdjust="0"/>
  </p:normalViewPr>
  <p:slideViewPr>
    <p:cSldViewPr>
      <p:cViewPr varScale="1">
        <p:scale>
          <a:sx n="71" d="100"/>
          <a:sy n="71" d="100"/>
        </p:scale>
        <p:origin x="1786" y="5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92" d="100"/>
          <a:sy n="92" d="100"/>
        </p:scale>
        <p:origin x="-3780"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cs-CZ"/>
          </a:p>
        </p:txBody>
      </p:sp>
      <p:sp>
        <p:nvSpPr>
          <p:cNvPr id="3" name="Zástupný symbol pro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CEC25C-B4E9-458D-8E4B-2C06A129DA19}" type="datetimeFigureOut">
              <a:rPr lang="cs-CZ" smtClean="0"/>
              <a:pPr/>
              <a:t>19.02.2019</a:t>
            </a:fld>
            <a:endParaRPr lang="cs-CZ"/>
          </a:p>
        </p:txBody>
      </p:sp>
      <p:sp>
        <p:nvSpPr>
          <p:cNvPr id="4" name="Zástupný symbol pro obrázek snímk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cs-CZ"/>
          </a:p>
        </p:txBody>
      </p:sp>
      <p:sp>
        <p:nvSpPr>
          <p:cNvPr id="5" name="Zástupný symbol pro poznámky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6" name="Zástupný symbol pro zápatí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cs-CZ"/>
          </a:p>
        </p:txBody>
      </p:sp>
      <p:sp>
        <p:nvSpPr>
          <p:cNvPr id="7" name="Zástupný symbol pro číslo snímk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886F17-B5D0-472B-8745-C3F2BDEA3FAA}" type="slidenum">
              <a:rPr lang="cs-CZ" smtClean="0"/>
              <a:pPr/>
              <a:t>‹#›</a:t>
            </a:fld>
            <a:endParaRPr lang="cs-CZ"/>
          </a:p>
        </p:txBody>
      </p:sp>
    </p:spTree>
    <p:extLst>
      <p:ext uri="{BB962C8B-B14F-4D97-AF65-F5344CB8AC3E}">
        <p14:creationId xmlns:p14="http://schemas.microsoft.com/office/powerpoint/2010/main" val="706682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10"/>
          </p:nvPr>
        </p:nvSpPr>
        <p:spPr/>
        <p:txBody>
          <a:bodyPr/>
          <a:lstStyle/>
          <a:p>
            <a:fld id="{27886F17-B5D0-472B-8745-C3F2BDEA3FAA}" type="slidenum">
              <a:rPr lang="cs-CZ" smtClean="0"/>
              <a:pPr/>
              <a:t>1</a:t>
            </a:fld>
            <a:endParaRPr lang="cs-CZ"/>
          </a:p>
        </p:txBody>
      </p:sp>
    </p:spTree>
    <p:extLst>
      <p:ext uri="{BB962C8B-B14F-4D97-AF65-F5344CB8AC3E}">
        <p14:creationId xmlns:p14="http://schemas.microsoft.com/office/powerpoint/2010/main" val="2991233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main difference between </a:t>
            </a:r>
            <a:r>
              <a:rPr lang="en-US" sz="1200" b="0" i="0" kern="1200" dirty="0" err="1" smtClean="0">
                <a:solidFill>
                  <a:schemeClr val="tx1"/>
                </a:solidFill>
                <a:effectLst/>
                <a:latin typeface="+mn-lt"/>
                <a:ea typeface="+mn-ea"/>
                <a:cs typeface="+mn-cs"/>
              </a:rPr>
              <a:t>Kotlin</a:t>
            </a:r>
            <a:r>
              <a:rPr lang="en-US" sz="1200" b="0" i="0" kern="1200" dirty="0" smtClean="0">
                <a:solidFill>
                  <a:schemeClr val="tx1"/>
                </a:solidFill>
                <a:effectLst/>
                <a:latin typeface="+mn-lt"/>
                <a:ea typeface="+mn-ea"/>
                <a:cs typeface="+mn-cs"/>
              </a:rPr>
              <a:t> and Java exception mechanisms is that all exceptions are unchecked in </a:t>
            </a:r>
            <a:r>
              <a:rPr lang="en-US" sz="1200" b="0" i="0" kern="1200" dirty="0" err="1" smtClean="0">
                <a:solidFill>
                  <a:schemeClr val="tx1"/>
                </a:solidFill>
                <a:effectLst/>
                <a:latin typeface="+mn-lt"/>
                <a:ea typeface="+mn-ea"/>
                <a:cs typeface="+mn-cs"/>
              </a:rPr>
              <a:t>Kotlin</a:t>
            </a:r>
            <a:r>
              <a:rPr lang="en-US" sz="1200" b="0" i="0" kern="1200" dirty="0" smtClean="0">
                <a:solidFill>
                  <a:schemeClr val="tx1"/>
                </a:solidFill>
                <a:effectLst/>
                <a:latin typeface="+mn-lt"/>
                <a:ea typeface="+mn-ea"/>
                <a:cs typeface="+mn-cs"/>
              </a:rPr>
              <a:t>. In other words, they are not explicitly declared in the function signatures, as they are in Java.</a:t>
            </a:r>
            <a:endParaRPr lang="cs-CZ" sz="1200" b="0" i="0" kern="1200" dirty="0" smtClean="0">
              <a:solidFill>
                <a:schemeClr val="tx1"/>
              </a:solidFill>
              <a:effectLst/>
              <a:latin typeface="+mn-lt"/>
              <a:ea typeface="+mn-ea"/>
              <a:cs typeface="+mn-cs"/>
            </a:endParaRPr>
          </a:p>
          <a:p>
            <a:endParaRPr lang="cs-CZ" sz="1200" b="0" i="0" kern="1200" dirty="0" smtClean="0">
              <a:solidFill>
                <a:schemeClr val="tx1"/>
              </a:solidFill>
              <a:effectLst/>
              <a:latin typeface="+mn-lt"/>
              <a:ea typeface="+mn-ea"/>
              <a:cs typeface="+mn-cs"/>
            </a:endParaRPr>
          </a:p>
          <a:p>
            <a:r>
              <a:rPr lang="en-US" dirty="0" smtClean="0"/>
              <a:t>**throws** isn't even a keyword in </a:t>
            </a:r>
            <a:r>
              <a:rPr lang="en-US" smtClean="0"/>
              <a:t>Kotlin</a:t>
            </a:r>
            <a:endParaRPr lang="cs-CZ"/>
          </a:p>
        </p:txBody>
      </p:sp>
      <p:sp>
        <p:nvSpPr>
          <p:cNvPr id="4" name="Zástupný symbol pro číslo snímku 3"/>
          <p:cNvSpPr>
            <a:spLocks noGrp="1"/>
          </p:cNvSpPr>
          <p:nvPr>
            <p:ph type="sldNum" sz="quarter" idx="10"/>
          </p:nvPr>
        </p:nvSpPr>
        <p:spPr/>
        <p:txBody>
          <a:bodyPr/>
          <a:lstStyle/>
          <a:p>
            <a:fld id="{27886F17-B5D0-472B-8745-C3F2BDEA3FAA}" type="slidenum">
              <a:rPr lang="cs-CZ" smtClean="0"/>
              <a:pPr/>
              <a:t>2</a:t>
            </a:fld>
            <a:endParaRPr lang="cs-CZ"/>
          </a:p>
        </p:txBody>
      </p:sp>
    </p:spTree>
    <p:extLst>
      <p:ext uri="{BB962C8B-B14F-4D97-AF65-F5344CB8AC3E}">
        <p14:creationId xmlns:p14="http://schemas.microsoft.com/office/powerpoint/2010/main" val="4163480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returned value of a try-expression is either the last expression in the try block or the last expression in the catch block (or blocks). Contents of the finally block do not affect the result of the expression.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type of the </a:t>
            </a:r>
            <a:r>
              <a:rPr lang="en-US" dirty="0" smtClean="0"/>
              <a:t>throw</a:t>
            </a:r>
            <a:r>
              <a:rPr lang="en-US" sz="1200" b="0" i="0" kern="1200" dirty="0" smtClean="0">
                <a:solidFill>
                  <a:schemeClr val="tx1"/>
                </a:solidFill>
                <a:effectLst/>
                <a:latin typeface="+mn-lt"/>
                <a:ea typeface="+mn-ea"/>
                <a:cs typeface="+mn-cs"/>
              </a:rPr>
              <a:t> expression is the special type </a:t>
            </a:r>
            <a:r>
              <a:rPr lang="en-US" dirty="0" smtClean="0"/>
              <a:t>Nothing</a:t>
            </a:r>
            <a:endParaRPr lang="cs-CZ" dirty="0"/>
          </a:p>
        </p:txBody>
      </p:sp>
      <p:sp>
        <p:nvSpPr>
          <p:cNvPr id="4" name="Zástupný symbol pro číslo snímku 3"/>
          <p:cNvSpPr>
            <a:spLocks noGrp="1"/>
          </p:cNvSpPr>
          <p:nvPr>
            <p:ph type="sldNum" sz="quarter" idx="10"/>
          </p:nvPr>
        </p:nvSpPr>
        <p:spPr/>
        <p:txBody>
          <a:bodyPr/>
          <a:lstStyle/>
          <a:p>
            <a:fld id="{27886F17-B5D0-472B-8745-C3F2BDEA3FAA}" type="slidenum">
              <a:rPr lang="cs-CZ" smtClean="0"/>
              <a:pPr/>
              <a:t>3</a:t>
            </a:fld>
            <a:endParaRPr lang="cs-CZ"/>
          </a:p>
        </p:txBody>
      </p:sp>
    </p:spTree>
    <p:extLst>
      <p:ext uri="{BB962C8B-B14F-4D97-AF65-F5344CB8AC3E}">
        <p14:creationId xmlns:p14="http://schemas.microsoft.com/office/powerpoint/2010/main" val="4933635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8.emf"/><Relationship Id="rId7" Type="http://schemas.openxmlformats.org/officeDocument/2006/relationships/image" Target="../media/image12.emf"/><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Úvodní snímek (tmavší varianta)">
    <p:spTree>
      <p:nvGrpSpPr>
        <p:cNvPr id="1" name=""/>
        <p:cNvGrpSpPr/>
        <p:nvPr/>
      </p:nvGrpSpPr>
      <p:grpSpPr>
        <a:xfrm>
          <a:off x="0" y="0"/>
          <a:ext cx="0" cy="0"/>
          <a:chOff x="0" y="0"/>
          <a:chExt cx="0" cy="0"/>
        </a:xfrm>
      </p:grpSpPr>
      <p:pic>
        <p:nvPicPr>
          <p:cNvPr id="2050" name="Picture 2"/>
          <p:cNvPicPr>
            <a:picLocks noChangeAspect="1" noChangeArrowheads="1"/>
          </p:cNvPicPr>
          <p:nvPr userDrawn="1"/>
        </p:nvPicPr>
        <p:blipFill>
          <a:blip r:embed="rId2" cstate="print"/>
          <a:stretch>
            <a:fillRect/>
          </a:stretch>
        </p:blipFill>
        <p:spPr bwMode="auto">
          <a:xfrm>
            <a:off x="0" y="0"/>
            <a:ext cx="9144000" cy="6858000"/>
          </a:xfrm>
          <a:prstGeom prst="rect">
            <a:avLst/>
          </a:prstGeom>
          <a:noFill/>
          <a:ln w="9525">
            <a:noFill/>
            <a:miter lim="800000"/>
            <a:headEnd/>
            <a:tailEnd/>
          </a:ln>
        </p:spPr>
      </p:pic>
      <p:sp>
        <p:nvSpPr>
          <p:cNvPr id="10" name="Title 1"/>
          <p:cNvSpPr>
            <a:spLocks noGrp="1"/>
          </p:cNvSpPr>
          <p:nvPr>
            <p:ph type="ctrTitle" hasCustomPrompt="1"/>
          </p:nvPr>
        </p:nvSpPr>
        <p:spPr>
          <a:xfrm>
            <a:off x="709200" y="2708920"/>
            <a:ext cx="6840000" cy="2376264"/>
          </a:xfrm>
          <a:prstGeom prst="rect">
            <a:avLst/>
          </a:prstGeom>
        </p:spPr>
        <p:txBody>
          <a:bodyPr lIns="0" tIns="0" rIns="0" bIns="0" anchor="b" anchorCtr="0">
            <a:noAutofit/>
          </a:bodyPr>
          <a:lstStyle>
            <a:lvl1pPr algn="l">
              <a:lnSpc>
                <a:spcPct val="100000"/>
              </a:lnSpc>
              <a:defRPr lang="de-AT" sz="3600" b="0" kern="1200" dirty="0">
                <a:solidFill>
                  <a:schemeClr val="bg1"/>
                </a:solidFill>
                <a:latin typeface="+mj-lt"/>
                <a:ea typeface="Adobe Gothic Std B" pitchFamily="34" charset="-128"/>
                <a:cs typeface="Georgia" pitchFamily="18" charset="0"/>
              </a:defRPr>
            </a:lvl1pPr>
          </a:lstStyle>
          <a:p>
            <a:r>
              <a:rPr lang="cs-CZ" noProof="0" dirty="0" smtClean="0"/>
              <a:t>Název prezentace</a:t>
            </a:r>
            <a:endParaRPr lang="cs-CZ" noProof="0" dirty="0"/>
          </a:p>
        </p:txBody>
      </p:sp>
      <p:sp>
        <p:nvSpPr>
          <p:cNvPr id="11" name="Subtitle 2"/>
          <p:cNvSpPr>
            <a:spLocks noGrp="1"/>
          </p:cNvSpPr>
          <p:nvPr>
            <p:ph type="subTitle" idx="1" hasCustomPrompt="1"/>
          </p:nvPr>
        </p:nvSpPr>
        <p:spPr>
          <a:xfrm>
            <a:off x="709200" y="5949280"/>
            <a:ext cx="4680520" cy="216024"/>
          </a:xfrm>
          <a:prstGeom prst="rect">
            <a:avLst/>
          </a:prstGeom>
        </p:spPr>
        <p:txBody>
          <a:bodyPr lIns="0" tIns="0" rIns="0" bIns="0">
            <a:noAutofit/>
          </a:bodyPr>
          <a:lstStyle>
            <a:lvl1pPr marL="0" indent="0" algn="l" defTabSz="3600000">
              <a:lnSpc>
                <a:spcPts val="1800"/>
              </a:lnSpc>
              <a:spcBef>
                <a:spcPts val="0"/>
              </a:spcBef>
              <a:buNone/>
              <a:defRPr lang="de-AT" sz="1500" kern="1200" baseline="0" dirty="0">
                <a:solidFill>
                  <a:schemeClr val="bg1"/>
                </a:solidFill>
                <a:latin typeface="+mj-lt"/>
                <a:ea typeface="+mj-e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cs-CZ" noProof="0" smtClean="0"/>
              <a:t>Jméno Příjmení, Jméno Příjmení</a:t>
            </a:r>
            <a:endParaRPr lang="cs-CZ" noProof="0"/>
          </a:p>
        </p:txBody>
      </p:sp>
      <p:sp>
        <p:nvSpPr>
          <p:cNvPr id="18" name="Text Placeholder 7"/>
          <p:cNvSpPr>
            <a:spLocks noGrp="1"/>
          </p:cNvSpPr>
          <p:nvPr>
            <p:ph type="body" sz="quarter" idx="14" hasCustomPrompt="1"/>
          </p:nvPr>
        </p:nvSpPr>
        <p:spPr>
          <a:xfrm>
            <a:off x="6588224" y="5949280"/>
            <a:ext cx="1872208" cy="216024"/>
          </a:xfrm>
          <a:prstGeom prst="rect">
            <a:avLst/>
          </a:prstGeom>
        </p:spPr>
        <p:txBody>
          <a:bodyPr lIns="0" tIns="0" rIns="0" bIns="0"/>
          <a:lstStyle>
            <a:lvl1pPr marL="342900" indent="-342900" algn="r">
              <a:spcBef>
                <a:spcPts val="1800"/>
              </a:spcBef>
              <a:spcAft>
                <a:spcPts val="400"/>
              </a:spcAft>
              <a:buClr>
                <a:schemeClr val="tx2"/>
              </a:buClr>
              <a:buFont typeface="Arial" pitchFamily="34" charset="0"/>
              <a:buNone/>
              <a:defRPr lang="en-US" sz="1500" b="0" kern="1200" baseline="0" dirty="0" smtClean="0">
                <a:solidFill>
                  <a:schemeClr val="bg1"/>
                </a:solidFill>
                <a:latin typeface="Arial" pitchFamily="34" charset="0"/>
                <a:ea typeface="+mn-ea"/>
                <a:cs typeface="Arial" pitchFamily="34" charset="0"/>
              </a:defRPr>
            </a:lvl1pPr>
            <a:lvl2pPr marL="640800">
              <a:lnSpc>
                <a:spcPts val="1800"/>
              </a:lnSpc>
              <a:spcBef>
                <a:spcPts val="300"/>
              </a:spcBef>
              <a:spcAft>
                <a:spcPts val="300"/>
              </a:spcAft>
              <a:buClr>
                <a:srgbClr val="BD3632"/>
              </a:buClr>
              <a:buNone/>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buNone/>
              <a:defRPr lang="en-US" sz="14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None/>
              <a:defRPr lang="en-US" sz="13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None/>
              <a:defRPr lang="de-AT" sz="1200" kern="1200" dirty="0">
                <a:solidFill>
                  <a:srgbClr val="616365"/>
                </a:solidFill>
                <a:latin typeface="Arial" pitchFamily="34" charset="0"/>
                <a:ea typeface="+mn-ea"/>
                <a:cs typeface="Arial" pitchFamily="34" charset="0"/>
              </a:defRPr>
            </a:lvl5pPr>
          </a:lstStyle>
          <a:p>
            <a:pPr lvl="0"/>
            <a:r>
              <a:rPr lang="cs-CZ" noProof="0" smtClean="0"/>
              <a:t>08.01.2015</a:t>
            </a:r>
          </a:p>
        </p:txBody>
      </p:sp>
      <p:pic>
        <p:nvPicPr>
          <p:cNvPr id="8" name="Obrázek 7" descr="claim_logo.emf"/>
          <p:cNvPicPr>
            <a:picLocks noChangeAspect="1"/>
          </p:cNvPicPr>
          <p:nvPr userDrawn="1"/>
        </p:nvPicPr>
        <p:blipFill>
          <a:blip r:embed="rId3" cstate="print"/>
          <a:stretch>
            <a:fillRect/>
          </a:stretch>
        </p:blipFill>
        <p:spPr>
          <a:xfrm>
            <a:off x="709200" y="1"/>
            <a:ext cx="1868372" cy="191025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adpis (2 řádky) / prostý text">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24000" y="1411200"/>
            <a:ext cx="7560368" cy="5186144"/>
          </a:xfrm>
          <a:prstGeom prst="rect">
            <a:avLst/>
          </a:prstGeom>
        </p:spPr>
        <p:txBody>
          <a:bodyPr lIns="0" tIns="0" rIns="0" bIns="0"/>
          <a:lstStyle>
            <a:lvl1pPr marL="0" marR="0" indent="0" algn="l" defTabSz="914400" rtl="0" eaLnBrk="1" fontAlgn="auto" latinLnBrk="0" hangingPunct="1">
              <a:lnSpc>
                <a:spcPct val="100000"/>
              </a:lnSpc>
              <a:spcBef>
                <a:spcPts val="1800"/>
              </a:spcBef>
              <a:spcAft>
                <a:spcPts val="400"/>
              </a:spcAft>
              <a:buClr>
                <a:srgbClr val="C00000"/>
              </a:buClr>
              <a:buSzTx/>
              <a:buFont typeface="Courier New" pitchFamily="49" charset="0"/>
              <a:buNone/>
              <a:tabLst/>
              <a:defRPr lang="en-US" sz="1800" b="0" kern="1200" baseline="0">
                <a:solidFill>
                  <a:srgbClr val="616365"/>
                </a:solidFill>
                <a:latin typeface="Arial" pitchFamily="34" charset="0"/>
                <a:ea typeface="+mn-ea"/>
                <a:cs typeface="Arial" pitchFamily="34" charset="0"/>
              </a:defRPr>
            </a:lvl1pPr>
            <a:lvl2pPr>
              <a:lnSpc>
                <a:spcPts val="1800"/>
              </a:lnSpc>
              <a:spcBef>
                <a:spcPts val="300"/>
              </a:spcBef>
              <a:spcAft>
                <a:spcPts val="300"/>
              </a:spcAft>
              <a:buClr>
                <a:srgbClr val="BD3632"/>
              </a:buClr>
              <a:buNone/>
              <a:defRPr lang="en-US" sz="1600" kern="1200" baseline="0" dirty="0" smtClean="0">
                <a:solidFill>
                  <a:srgbClr val="616365"/>
                </a:solidFill>
                <a:latin typeface="Arial" pitchFamily="34" charset="0"/>
                <a:ea typeface="+mn-ea"/>
                <a:cs typeface="Arial" pitchFamily="34" charset="0"/>
              </a:defRPr>
            </a:lvl2pPr>
            <a:lvl3pPr>
              <a:spcBef>
                <a:spcPts val="200"/>
              </a:spcBef>
              <a:spcAft>
                <a:spcPts val="200"/>
              </a:spcAft>
              <a:buClr>
                <a:srgbClr val="BD3632"/>
              </a:buClr>
              <a:buNone/>
              <a:defRPr lang="en-US" sz="1400" kern="1200" baseline="0" dirty="0" smtClean="0">
                <a:solidFill>
                  <a:srgbClr val="616365"/>
                </a:solidFill>
                <a:latin typeface="Arial" pitchFamily="34" charset="0"/>
                <a:ea typeface="+mn-ea"/>
                <a:cs typeface="Arial" pitchFamily="34" charset="0"/>
              </a:defRPr>
            </a:lvl3pPr>
            <a:lvl4pPr marL="1600200" indent="-228600">
              <a:spcBef>
                <a:spcPts val="200"/>
              </a:spcBef>
              <a:spcAft>
                <a:spcPts val="200"/>
              </a:spcAft>
              <a:buClr>
                <a:srgbClr val="BD3632"/>
              </a:buClr>
              <a:buFont typeface="Arial" pitchFamily="34" charset="0"/>
              <a:buNone/>
              <a:defRPr lang="en-US" sz="1300" kern="1200" dirty="0" smtClean="0">
                <a:solidFill>
                  <a:srgbClr val="616365"/>
                </a:solidFill>
                <a:latin typeface="Arial" pitchFamily="34" charset="0"/>
                <a:ea typeface="+mn-ea"/>
                <a:cs typeface="Arial" pitchFamily="34" charset="0"/>
              </a:defRPr>
            </a:lvl4pPr>
            <a:lvl5pPr marL="2057400" indent="-228600">
              <a:spcBef>
                <a:spcPts val="100"/>
              </a:spcBef>
              <a:spcAft>
                <a:spcPts val="100"/>
              </a:spcAft>
              <a:buClr>
                <a:srgbClr val="BD3632"/>
              </a:buClr>
              <a:buFont typeface="Arial" pitchFamily="34" charset="0"/>
              <a:buNone/>
              <a:defRPr lang="de-AT" sz="1200" kern="1200" dirty="0">
                <a:solidFill>
                  <a:srgbClr val="616365"/>
                </a:solidFill>
                <a:latin typeface="Arial" pitchFamily="34" charset="0"/>
                <a:ea typeface="+mn-ea"/>
                <a:cs typeface="Arial" pitchFamily="34" charset="0"/>
              </a:defRPr>
            </a:lvl5pPr>
          </a:lstStyle>
          <a:p>
            <a:pPr marL="0" marR="0" lvl="0" indent="0" algn="l" defTabSz="914400" rtl="0" eaLnBrk="1" fontAlgn="auto" latinLnBrk="0" hangingPunct="1">
              <a:lnSpc>
                <a:spcPct val="100000"/>
              </a:lnSpc>
              <a:spcBef>
                <a:spcPts val="1800"/>
              </a:spcBef>
              <a:spcAft>
                <a:spcPts val="400"/>
              </a:spcAft>
              <a:buClr>
                <a:srgbClr val="C00000"/>
              </a:buClr>
              <a:buSzTx/>
              <a:buFont typeface="Courier New" pitchFamily="49" charset="0"/>
              <a:buNone/>
              <a:tabLst/>
              <a:defRPr/>
            </a:pPr>
            <a:r>
              <a:rPr lang="cs-CZ" dirty="0" smtClean="0">
                <a:effectLst/>
                <a:latin typeface="Arial"/>
              </a:rPr>
              <a:t>Prostý text</a:t>
            </a:r>
            <a:endParaRPr lang="cs-CZ" noProof="0" dirty="0" smtClean="0"/>
          </a:p>
        </p:txBody>
      </p:sp>
      <p:sp>
        <p:nvSpPr>
          <p:cNvPr id="5" name="Title 1"/>
          <p:cNvSpPr>
            <a:spLocks noGrp="1"/>
          </p:cNvSpPr>
          <p:nvPr>
            <p:ph type="title" hasCustomPrompt="1"/>
          </p:nvPr>
        </p:nvSpPr>
        <p:spPr>
          <a:xfrm>
            <a:off x="323528" y="332657"/>
            <a:ext cx="7560840" cy="720080"/>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dirty="0" smtClean="0"/>
              <a:t>Delší nadpis </a:t>
            </a:r>
            <a:r>
              <a:rPr lang="cs-CZ" noProof="0" dirty="0" err="1" smtClean="0"/>
              <a:t>slidu</a:t>
            </a:r>
            <a:r>
              <a:rPr lang="cs-CZ" noProof="0" dirty="0" smtClean="0"/>
              <a:t>, který vychází na </a:t>
            </a:r>
            <a:br>
              <a:rPr lang="cs-CZ" noProof="0" dirty="0" smtClean="0"/>
            </a:br>
            <a:r>
              <a:rPr lang="cs-CZ" noProof="0" dirty="0" smtClean="0"/>
              <a:t>dva řádky (obsah je posunutý)</a:t>
            </a:r>
            <a:endParaRPr lang="cs-CZ" noProof="0" dirty="0"/>
          </a:p>
        </p:txBody>
      </p:sp>
    </p:spTree>
    <p:extLst>
      <p:ext uri="{BB962C8B-B14F-4D97-AF65-F5344CB8AC3E}">
        <p14:creationId xmlns:p14="http://schemas.microsoft.com/office/powerpoint/2010/main" val="255767078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adpis (2 řádky) / obsah (2 sloupce) / číslování">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323528" y="332657"/>
            <a:ext cx="7560840" cy="720080"/>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dirty="0" smtClean="0"/>
              <a:t>Delší nadpis </a:t>
            </a:r>
            <a:r>
              <a:rPr lang="cs-CZ" noProof="0" dirty="0" err="1" smtClean="0"/>
              <a:t>slidu</a:t>
            </a:r>
            <a:r>
              <a:rPr lang="cs-CZ" noProof="0" dirty="0" smtClean="0"/>
              <a:t>, který vychází na </a:t>
            </a:r>
            <a:br>
              <a:rPr lang="cs-CZ" noProof="0" dirty="0" smtClean="0"/>
            </a:br>
            <a:r>
              <a:rPr lang="cs-CZ" noProof="0" dirty="0" smtClean="0"/>
              <a:t>dva řádky (obsah je posunutý)</a:t>
            </a:r>
            <a:endParaRPr lang="cs-CZ" noProof="0" dirty="0"/>
          </a:p>
        </p:txBody>
      </p:sp>
      <p:sp>
        <p:nvSpPr>
          <p:cNvPr id="18" name="TextovéPole 17"/>
          <p:cNvSpPr txBox="1"/>
          <p:nvPr userDrawn="1"/>
        </p:nvSpPr>
        <p:spPr>
          <a:xfrm>
            <a:off x="8442488" y="6381328"/>
            <a:ext cx="522000" cy="184666"/>
          </a:xfrm>
          <a:prstGeom prst="rect">
            <a:avLst/>
          </a:prstGeom>
          <a:noFill/>
        </p:spPr>
        <p:txBody>
          <a:bodyPr wrap="square" lIns="0" tIns="0" rIns="0" bIns="0" rtlCol="0">
            <a:spAutoFit/>
          </a:bodyPr>
          <a:lstStyle/>
          <a:p>
            <a:pPr algn="ctr"/>
            <a:fld id="{DF7E523F-2FA0-4533-BD83-6D11A2B05E79}" type="slidenum">
              <a:rPr lang="cs-CZ" sz="1200" b="1" smtClean="0">
                <a:solidFill>
                  <a:schemeClr val="bg1"/>
                </a:solidFill>
                <a:latin typeface="+mj-lt"/>
              </a:rPr>
              <a:pPr algn="ctr"/>
              <a:t>‹#›</a:t>
            </a:fld>
            <a:endParaRPr lang="cs-CZ" sz="1200" b="1" smtClean="0">
              <a:solidFill>
                <a:schemeClr val="bg1"/>
              </a:solidFill>
              <a:latin typeface="+mj-lt"/>
              <a:cs typeface="Arial" pitchFamily="34" charset="0"/>
            </a:endParaRPr>
          </a:p>
        </p:txBody>
      </p:sp>
      <p:sp>
        <p:nvSpPr>
          <p:cNvPr id="6" name="Text Placeholder 7"/>
          <p:cNvSpPr>
            <a:spLocks noGrp="1"/>
          </p:cNvSpPr>
          <p:nvPr>
            <p:ph type="body" sz="quarter" idx="13"/>
          </p:nvPr>
        </p:nvSpPr>
        <p:spPr>
          <a:xfrm>
            <a:off x="323528" y="1412777"/>
            <a:ext cx="3528392" cy="5112567"/>
          </a:xfrm>
          <a:prstGeom prst="rect">
            <a:avLst/>
          </a:prstGeom>
        </p:spPr>
        <p:txBody>
          <a:bodyPr lIns="0" tIns="0" rIns="0" bIns="0"/>
          <a:lstStyle>
            <a:lvl1pPr marL="342900" indent="-342900">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a:lnSpc>
                <a:spcPct val="100000"/>
              </a:lnSpc>
              <a:spcBef>
                <a:spcPts val="300"/>
              </a:spcBef>
              <a:spcAft>
                <a:spcPts val="300"/>
              </a:spcAft>
              <a:buClr>
                <a:srgbClr val="BD3632"/>
              </a:buClr>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defRPr lang="en-US" sz="15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stStyle>
          <a:p>
            <a:pPr lvl="0"/>
            <a:r>
              <a:rPr lang="cs-CZ" noProof="0" smtClean="0"/>
              <a:t>Kliknutím lze upravit styly předlohy textu.</a:t>
            </a:r>
          </a:p>
          <a:p>
            <a:pPr lvl="1"/>
            <a:r>
              <a:rPr lang="cs-CZ" noProof="0" smtClean="0"/>
              <a:t>Druhá úroveň</a:t>
            </a:r>
          </a:p>
          <a:p>
            <a:pPr lvl="2"/>
            <a:r>
              <a:rPr lang="cs-CZ" noProof="0" smtClean="0"/>
              <a:t>Třetí úroveň</a:t>
            </a:r>
          </a:p>
          <a:p>
            <a:pPr lvl="3"/>
            <a:r>
              <a:rPr lang="cs-CZ" noProof="0" smtClean="0"/>
              <a:t>Čtvrtá úroveň</a:t>
            </a:r>
          </a:p>
          <a:p>
            <a:pPr lvl="4"/>
            <a:r>
              <a:rPr lang="cs-CZ" noProof="0" smtClean="0"/>
              <a:t>Pátá úroveň</a:t>
            </a:r>
          </a:p>
        </p:txBody>
      </p:sp>
      <p:sp>
        <p:nvSpPr>
          <p:cNvPr id="7" name="Text Placeholder 7"/>
          <p:cNvSpPr>
            <a:spLocks noGrp="1"/>
          </p:cNvSpPr>
          <p:nvPr>
            <p:ph type="body" sz="quarter" idx="14"/>
          </p:nvPr>
        </p:nvSpPr>
        <p:spPr>
          <a:xfrm>
            <a:off x="4355976" y="1412777"/>
            <a:ext cx="3528392" cy="5112567"/>
          </a:xfrm>
          <a:prstGeom prst="rect">
            <a:avLst/>
          </a:prstGeom>
        </p:spPr>
        <p:txBody>
          <a:bodyPr lIns="0" tIns="0" rIns="0" bIns="0"/>
          <a:lstStyle>
            <a:lvl1pPr marL="342900" indent="-342900">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a:lnSpc>
                <a:spcPct val="100000"/>
              </a:lnSpc>
              <a:spcBef>
                <a:spcPts val="300"/>
              </a:spcBef>
              <a:spcAft>
                <a:spcPts val="300"/>
              </a:spcAft>
              <a:buClr>
                <a:srgbClr val="BD3632"/>
              </a:buClr>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defRPr lang="en-US" sz="15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stStyle>
          <a:p>
            <a:pPr lvl="0"/>
            <a:r>
              <a:rPr lang="cs-CZ" noProof="0" smtClean="0"/>
              <a:t>Kliknutím lze upravit styly předlohy textu.</a:t>
            </a:r>
          </a:p>
          <a:p>
            <a:pPr lvl="1"/>
            <a:r>
              <a:rPr lang="cs-CZ" noProof="0" smtClean="0"/>
              <a:t>Druhá úroveň</a:t>
            </a:r>
          </a:p>
          <a:p>
            <a:pPr lvl="2"/>
            <a:r>
              <a:rPr lang="cs-CZ" noProof="0" smtClean="0"/>
              <a:t>Třetí úroveň</a:t>
            </a:r>
          </a:p>
          <a:p>
            <a:pPr lvl="3"/>
            <a:r>
              <a:rPr lang="cs-CZ" noProof="0" smtClean="0"/>
              <a:t>Čtvrtá úroveň</a:t>
            </a:r>
          </a:p>
          <a:p>
            <a:pPr lvl="4"/>
            <a:r>
              <a:rPr lang="cs-CZ" noProof="0" smtClean="0"/>
              <a:t>Pátá úroveň</a:t>
            </a:r>
          </a:p>
        </p:txBody>
      </p:sp>
    </p:spTree>
    <p:extLst>
      <p:ext uri="{BB962C8B-B14F-4D97-AF65-F5344CB8AC3E}">
        <p14:creationId xmlns:p14="http://schemas.microsoft.com/office/powerpoint/2010/main" val="278706852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adpis (2 řádky) / obsah (2 sloupc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23528" y="332657"/>
            <a:ext cx="7560840" cy="720080"/>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dirty="0" smtClean="0"/>
              <a:t>Delší nadpis </a:t>
            </a:r>
            <a:r>
              <a:rPr lang="cs-CZ" noProof="0" dirty="0" err="1" smtClean="0"/>
              <a:t>slidu</a:t>
            </a:r>
            <a:r>
              <a:rPr lang="cs-CZ" noProof="0" dirty="0" smtClean="0"/>
              <a:t>, který vychází na </a:t>
            </a:r>
            <a:br>
              <a:rPr lang="cs-CZ" noProof="0" dirty="0" smtClean="0"/>
            </a:br>
            <a:r>
              <a:rPr lang="cs-CZ" noProof="0" dirty="0" smtClean="0"/>
              <a:t>dva řádky (obsah je posunutý)</a:t>
            </a:r>
            <a:endParaRPr lang="cs-CZ" noProof="0" dirty="0"/>
          </a:p>
        </p:txBody>
      </p:sp>
      <p:sp>
        <p:nvSpPr>
          <p:cNvPr id="5" name="Text Placeholder 7"/>
          <p:cNvSpPr>
            <a:spLocks noGrp="1"/>
          </p:cNvSpPr>
          <p:nvPr>
            <p:ph type="body" sz="quarter" idx="13"/>
          </p:nvPr>
        </p:nvSpPr>
        <p:spPr>
          <a:xfrm>
            <a:off x="323528" y="1412777"/>
            <a:ext cx="3528392" cy="5112567"/>
          </a:xfrm>
          <a:prstGeom prst="rect">
            <a:avLst/>
          </a:prstGeom>
        </p:spPr>
        <p:txBody>
          <a:bodyPr lIns="0" tIns="0" rIns="0" bIns="0"/>
          <a:lstStyle>
            <a:lvl1pPr marL="342900" indent="-342900">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a:lnSpc>
                <a:spcPct val="100000"/>
              </a:lnSpc>
              <a:spcBef>
                <a:spcPts val="300"/>
              </a:spcBef>
              <a:spcAft>
                <a:spcPts val="300"/>
              </a:spcAft>
              <a:buClr>
                <a:srgbClr val="BD3632"/>
              </a:buClr>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defRPr lang="en-US" sz="15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stStyle>
          <a:p>
            <a:pPr lvl="0"/>
            <a:r>
              <a:rPr lang="cs-CZ" noProof="0" smtClean="0"/>
              <a:t>Kliknutím lze upravit styly předlohy textu.</a:t>
            </a:r>
          </a:p>
          <a:p>
            <a:pPr lvl="1"/>
            <a:r>
              <a:rPr lang="cs-CZ" noProof="0" smtClean="0"/>
              <a:t>Druhá úroveň</a:t>
            </a:r>
          </a:p>
          <a:p>
            <a:pPr lvl="2"/>
            <a:r>
              <a:rPr lang="cs-CZ" noProof="0" smtClean="0"/>
              <a:t>Třetí úroveň</a:t>
            </a:r>
          </a:p>
          <a:p>
            <a:pPr lvl="3"/>
            <a:r>
              <a:rPr lang="cs-CZ" noProof="0" smtClean="0"/>
              <a:t>Čtvrtá úroveň</a:t>
            </a:r>
          </a:p>
          <a:p>
            <a:pPr lvl="4"/>
            <a:r>
              <a:rPr lang="cs-CZ" noProof="0" smtClean="0"/>
              <a:t>Pátá úroveň</a:t>
            </a:r>
          </a:p>
        </p:txBody>
      </p:sp>
      <p:sp>
        <p:nvSpPr>
          <p:cNvPr id="6" name="Text Placeholder 7"/>
          <p:cNvSpPr>
            <a:spLocks noGrp="1"/>
          </p:cNvSpPr>
          <p:nvPr>
            <p:ph type="body" sz="quarter" idx="14"/>
          </p:nvPr>
        </p:nvSpPr>
        <p:spPr>
          <a:xfrm>
            <a:off x="4355976" y="1412777"/>
            <a:ext cx="3528392" cy="5112567"/>
          </a:xfrm>
          <a:prstGeom prst="rect">
            <a:avLst/>
          </a:prstGeom>
        </p:spPr>
        <p:txBody>
          <a:bodyPr lIns="0" tIns="0" rIns="0" bIns="0"/>
          <a:lstStyle>
            <a:lvl1pPr marL="342900" indent="-342900">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a:lnSpc>
                <a:spcPct val="100000"/>
              </a:lnSpc>
              <a:spcBef>
                <a:spcPts val="300"/>
              </a:spcBef>
              <a:spcAft>
                <a:spcPts val="300"/>
              </a:spcAft>
              <a:buClr>
                <a:srgbClr val="BD3632"/>
              </a:buClr>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defRPr lang="en-US" sz="15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stStyle>
          <a:p>
            <a:pPr lvl="0"/>
            <a:r>
              <a:rPr lang="cs-CZ" noProof="0" smtClean="0"/>
              <a:t>Kliknutím lze upravit styly předlohy textu.</a:t>
            </a:r>
          </a:p>
          <a:p>
            <a:pPr lvl="1"/>
            <a:r>
              <a:rPr lang="cs-CZ" noProof="0" smtClean="0"/>
              <a:t>Druhá úroveň</a:t>
            </a:r>
          </a:p>
          <a:p>
            <a:pPr lvl="2"/>
            <a:r>
              <a:rPr lang="cs-CZ" noProof="0" smtClean="0"/>
              <a:t>Třetí úroveň</a:t>
            </a:r>
          </a:p>
          <a:p>
            <a:pPr lvl="3"/>
            <a:r>
              <a:rPr lang="cs-CZ" noProof="0" smtClean="0"/>
              <a:t>Čtvrtá úroveň</a:t>
            </a:r>
          </a:p>
          <a:p>
            <a:pPr lvl="4"/>
            <a:r>
              <a:rPr lang="cs-CZ" noProof="0" smtClean="0"/>
              <a:t>Pátá úroveň</a:t>
            </a:r>
          </a:p>
        </p:txBody>
      </p:sp>
    </p:spTree>
    <p:extLst>
      <p:ext uri="{BB962C8B-B14F-4D97-AF65-F5344CB8AC3E}">
        <p14:creationId xmlns:p14="http://schemas.microsoft.com/office/powerpoint/2010/main" val="352793691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adpis (1 řádek) / obsah (2 sloupce) / číslování">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323528" y="332657"/>
            <a:ext cx="7560840" cy="360039"/>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smtClean="0"/>
              <a:t>Nadpis slidu na jeden řádek</a:t>
            </a:r>
            <a:endParaRPr lang="cs-CZ" noProof="0" dirty="0"/>
          </a:p>
        </p:txBody>
      </p:sp>
      <p:sp>
        <p:nvSpPr>
          <p:cNvPr id="14" name="TextovéPole 13"/>
          <p:cNvSpPr txBox="1"/>
          <p:nvPr userDrawn="1"/>
        </p:nvSpPr>
        <p:spPr>
          <a:xfrm>
            <a:off x="8442488" y="6381328"/>
            <a:ext cx="522000" cy="184666"/>
          </a:xfrm>
          <a:prstGeom prst="rect">
            <a:avLst/>
          </a:prstGeom>
          <a:noFill/>
        </p:spPr>
        <p:txBody>
          <a:bodyPr wrap="square" lIns="0" tIns="0" rIns="0" bIns="0" rtlCol="0">
            <a:spAutoFit/>
          </a:bodyPr>
          <a:lstStyle/>
          <a:p>
            <a:pPr algn="ctr"/>
            <a:fld id="{DF7E523F-2FA0-4533-BD83-6D11A2B05E79}" type="slidenum">
              <a:rPr lang="cs-CZ" sz="1200" b="1" smtClean="0">
                <a:solidFill>
                  <a:schemeClr val="bg1"/>
                </a:solidFill>
                <a:latin typeface="+mj-lt"/>
              </a:rPr>
              <a:pPr algn="ctr"/>
              <a:t>‹#›</a:t>
            </a:fld>
            <a:endParaRPr lang="cs-CZ" sz="1200" b="1" smtClean="0">
              <a:solidFill>
                <a:schemeClr val="bg1"/>
              </a:solidFill>
              <a:latin typeface="+mj-lt"/>
              <a:cs typeface="Arial" pitchFamily="34" charset="0"/>
            </a:endParaRPr>
          </a:p>
        </p:txBody>
      </p:sp>
      <p:sp>
        <p:nvSpPr>
          <p:cNvPr id="6" name="Text Placeholder 7"/>
          <p:cNvSpPr>
            <a:spLocks noGrp="1"/>
          </p:cNvSpPr>
          <p:nvPr>
            <p:ph type="body" sz="quarter" idx="13"/>
          </p:nvPr>
        </p:nvSpPr>
        <p:spPr>
          <a:xfrm>
            <a:off x="323528" y="1052737"/>
            <a:ext cx="3528392" cy="5472608"/>
          </a:xfrm>
          <a:prstGeom prst="rect">
            <a:avLst/>
          </a:prstGeom>
        </p:spPr>
        <p:txBody>
          <a:bodyPr lIns="0" tIns="0" rIns="0" bIns="0"/>
          <a:lstStyle>
            <a:lvl1pPr marL="342900" indent="-342900">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a:lnSpc>
                <a:spcPct val="100000"/>
              </a:lnSpc>
              <a:spcBef>
                <a:spcPts val="300"/>
              </a:spcBef>
              <a:spcAft>
                <a:spcPts val="300"/>
              </a:spcAft>
              <a:buClr>
                <a:srgbClr val="BD3632"/>
              </a:buClr>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defRPr lang="en-US" sz="15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stStyle>
          <a:p>
            <a:pPr lvl="0"/>
            <a:r>
              <a:rPr lang="cs-CZ" noProof="0" smtClean="0"/>
              <a:t>Kliknutím lze upravit styly předlohy textu.</a:t>
            </a:r>
          </a:p>
          <a:p>
            <a:pPr lvl="1"/>
            <a:r>
              <a:rPr lang="cs-CZ" noProof="0" smtClean="0"/>
              <a:t>Druhá úroveň</a:t>
            </a:r>
          </a:p>
          <a:p>
            <a:pPr lvl="2"/>
            <a:r>
              <a:rPr lang="cs-CZ" noProof="0" smtClean="0"/>
              <a:t>Třetí úroveň</a:t>
            </a:r>
          </a:p>
          <a:p>
            <a:pPr lvl="3"/>
            <a:r>
              <a:rPr lang="cs-CZ" noProof="0" smtClean="0"/>
              <a:t>Čtvrtá úroveň</a:t>
            </a:r>
          </a:p>
          <a:p>
            <a:pPr lvl="4"/>
            <a:r>
              <a:rPr lang="cs-CZ" noProof="0" smtClean="0"/>
              <a:t>Pátá úroveň</a:t>
            </a:r>
          </a:p>
        </p:txBody>
      </p:sp>
      <p:sp>
        <p:nvSpPr>
          <p:cNvPr id="7" name="Text Placeholder 7"/>
          <p:cNvSpPr>
            <a:spLocks noGrp="1"/>
          </p:cNvSpPr>
          <p:nvPr>
            <p:ph type="body" sz="quarter" idx="14"/>
          </p:nvPr>
        </p:nvSpPr>
        <p:spPr>
          <a:xfrm>
            <a:off x="4355976" y="1052737"/>
            <a:ext cx="3528392" cy="5472608"/>
          </a:xfrm>
          <a:prstGeom prst="rect">
            <a:avLst/>
          </a:prstGeom>
        </p:spPr>
        <p:txBody>
          <a:bodyPr lIns="0" tIns="0" rIns="0" bIns="0"/>
          <a:lstStyle>
            <a:lvl1pPr marL="342900" indent="-342900">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a:lnSpc>
                <a:spcPct val="100000"/>
              </a:lnSpc>
              <a:spcBef>
                <a:spcPts val="300"/>
              </a:spcBef>
              <a:spcAft>
                <a:spcPts val="300"/>
              </a:spcAft>
              <a:buClr>
                <a:srgbClr val="BD3632"/>
              </a:buClr>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defRPr lang="en-US" sz="15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stStyle>
          <a:p>
            <a:pPr lvl="0"/>
            <a:r>
              <a:rPr lang="cs-CZ" noProof="0" smtClean="0"/>
              <a:t>Kliknutím lze upravit styly předlohy textu.</a:t>
            </a:r>
          </a:p>
          <a:p>
            <a:pPr lvl="1"/>
            <a:r>
              <a:rPr lang="cs-CZ" noProof="0" smtClean="0"/>
              <a:t>Druhá úroveň</a:t>
            </a:r>
          </a:p>
          <a:p>
            <a:pPr lvl="2"/>
            <a:r>
              <a:rPr lang="cs-CZ" noProof="0" smtClean="0"/>
              <a:t>Třetí úroveň</a:t>
            </a:r>
          </a:p>
          <a:p>
            <a:pPr lvl="3"/>
            <a:r>
              <a:rPr lang="cs-CZ" noProof="0" smtClean="0"/>
              <a:t>Čtvrtá úroveň</a:t>
            </a:r>
          </a:p>
          <a:p>
            <a:pPr lvl="4"/>
            <a:r>
              <a:rPr lang="cs-CZ" noProof="0" smtClean="0"/>
              <a:t>Pátá úroveň</a:t>
            </a:r>
          </a:p>
        </p:txBody>
      </p:sp>
    </p:spTree>
    <p:extLst>
      <p:ext uri="{BB962C8B-B14F-4D97-AF65-F5344CB8AC3E}">
        <p14:creationId xmlns:p14="http://schemas.microsoft.com/office/powerpoint/2010/main" val="130103376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adpis (1 řádek) / obsah (2 sloupc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323528" y="332657"/>
            <a:ext cx="7560840" cy="360039"/>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smtClean="0"/>
              <a:t>Nadpis slidu na jeden řádek</a:t>
            </a:r>
            <a:endParaRPr lang="cs-CZ" noProof="0" dirty="0"/>
          </a:p>
        </p:txBody>
      </p:sp>
      <p:sp>
        <p:nvSpPr>
          <p:cNvPr id="5" name="Text Placeholder 7"/>
          <p:cNvSpPr>
            <a:spLocks noGrp="1"/>
          </p:cNvSpPr>
          <p:nvPr>
            <p:ph type="body" sz="quarter" idx="13"/>
          </p:nvPr>
        </p:nvSpPr>
        <p:spPr>
          <a:xfrm>
            <a:off x="323528" y="1052737"/>
            <a:ext cx="3528392" cy="5472608"/>
          </a:xfrm>
          <a:prstGeom prst="rect">
            <a:avLst/>
          </a:prstGeom>
        </p:spPr>
        <p:txBody>
          <a:bodyPr lIns="0" tIns="0" rIns="0" bIns="0"/>
          <a:lstStyle>
            <a:lvl1pPr marL="342900" indent="-342900">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a:lnSpc>
                <a:spcPct val="100000"/>
              </a:lnSpc>
              <a:spcBef>
                <a:spcPts val="300"/>
              </a:spcBef>
              <a:spcAft>
                <a:spcPts val="300"/>
              </a:spcAft>
              <a:buClr>
                <a:srgbClr val="BD3632"/>
              </a:buClr>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defRPr lang="en-US" sz="15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stStyle>
          <a:p>
            <a:pPr lvl="0"/>
            <a:r>
              <a:rPr lang="cs-CZ" noProof="0" smtClean="0"/>
              <a:t>Kliknutím lze upravit styly předlohy textu.</a:t>
            </a:r>
          </a:p>
          <a:p>
            <a:pPr lvl="1"/>
            <a:r>
              <a:rPr lang="cs-CZ" noProof="0" smtClean="0"/>
              <a:t>Druhá úroveň</a:t>
            </a:r>
          </a:p>
          <a:p>
            <a:pPr lvl="2"/>
            <a:r>
              <a:rPr lang="cs-CZ" noProof="0" smtClean="0"/>
              <a:t>Třetí úroveň</a:t>
            </a:r>
          </a:p>
          <a:p>
            <a:pPr lvl="3"/>
            <a:r>
              <a:rPr lang="cs-CZ" noProof="0" smtClean="0"/>
              <a:t>Čtvrtá úroveň</a:t>
            </a:r>
          </a:p>
          <a:p>
            <a:pPr lvl="4"/>
            <a:r>
              <a:rPr lang="cs-CZ" noProof="0" smtClean="0"/>
              <a:t>Pátá úroveň</a:t>
            </a:r>
          </a:p>
        </p:txBody>
      </p:sp>
      <p:sp>
        <p:nvSpPr>
          <p:cNvPr id="6" name="Text Placeholder 7"/>
          <p:cNvSpPr>
            <a:spLocks noGrp="1"/>
          </p:cNvSpPr>
          <p:nvPr>
            <p:ph type="body" sz="quarter" idx="14"/>
          </p:nvPr>
        </p:nvSpPr>
        <p:spPr>
          <a:xfrm>
            <a:off x="4355976" y="1052737"/>
            <a:ext cx="3528392" cy="5472608"/>
          </a:xfrm>
          <a:prstGeom prst="rect">
            <a:avLst/>
          </a:prstGeom>
        </p:spPr>
        <p:txBody>
          <a:bodyPr lIns="0" tIns="0" rIns="0" bIns="0"/>
          <a:lstStyle>
            <a:lvl1pPr marL="342900" indent="-342900">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a:lnSpc>
                <a:spcPct val="100000"/>
              </a:lnSpc>
              <a:spcBef>
                <a:spcPts val="300"/>
              </a:spcBef>
              <a:spcAft>
                <a:spcPts val="300"/>
              </a:spcAft>
              <a:buClr>
                <a:srgbClr val="BD3632"/>
              </a:buClr>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defRPr lang="en-US" sz="15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stStyle>
          <a:p>
            <a:pPr lvl="0"/>
            <a:r>
              <a:rPr lang="cs-CZ" noProof="0" smtClean="0"/>
              <a:t>Kliknutím lze upravit styly předlohy textu.</a:t>
            </a:r>
          </a:p>
          <a:p>
            <a:pPr lvl="1"/>
            <a:r>
              <a:rPr lang="cs-CZ" noProof="0" smtClean="0"/>
              <a:t>Druhá úroveň</a:t>
            </a:r>
          </a:p>
          <a:p>
            <a:pPr lvl="2"/>
            <a:r>
              <a:rPr lang="cs-CZ" noProof="0" smtClean="0"/>
              <a:t>Třetí úroveň</a:t>
            </a:r>
          </a:p>
          <a:p>
            <a:pPr lvl="3"/>
            <a:r>
              <a:rPr lang="cs-CZ" noProof="0" smtClean="0"/>
              <a:t>Čtvrtá úroveň</a:t>
            </a:r>
          </a:p>
          <a:p>
            <a:pPr lvl="4"/>
            <a:r>
              <a:rPr lang="cs-CZ" noProof="0" smtClean="0"/>
              <a:t>Pátá úroveň</a:t>
            </a:r>
          </a:p>
        </p:txBody>
      </p:sp>
    </p:spTree>
    <p:extLst>
      <p:ext uri="{BB962C8B-B14F-4D97-AF65-F5344CB8AC3E}">
        <p14:creationId xmlns:p14="http://schemas.microsoft.com/office/powerpoint/2010/main" val="124496568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adpis (2 řádky) / Prázdný slide / číslování">
    <p:spTree>
      <p:nvGrpSpPr>
        <p:cNvPr id="1" name=""/>
        <p:cNvGrpSpPr/>
        <p:nvPr/>
      </p:nvGrpSpPr>
      <p:grpSpPr>
        <a:xfrm>
          <a:off x="0" y="0"/>
          <a:ext cx="0" cy="0"/>
          <a:chOff x="0" y="0"/>
          <a:chExt cx="0" cy="0"/>
        </a:xfrm>
      </p:grpSpPr>
      <p:sp>
        <p:nvSpPr>
          <p:cNvPr id="6" name="TextovéPole 5"/>
          <p:cNvSpPr txBox="1"/>
          <p:nvPr userDrawn="1"/>
        </p:nvSpPr>
        <p:spPr>
          <a:xfrm>
            <a:off x="8442488" y="6381328"/>
            <a:ext cx="522000" cy="184666"/>
          </a:xfrm>
          <a:prstGeom prst="rect">
            <a:avLst/>
          </a:prstGeom>
          <a:noFill/>
        </p:spPr>
        <p:txBody>
          <a:bodyPr wrap="square" lIns="0" tIns="0" rIns="0" bIns="0" rtlCol="0">
            <a:spAutoFit/>
          </a:bodyPr>
          <a:lstStyle/>
          <a:p>
            <a:pPr algn="ctr"/>
            <a:fld id="{DF7E523F-2FA0-4533-BD83-6D11A2B05E79}" type="slidenum">
              <a:rPr lang="cs-CZ" sz="1200" b="1" smtClean="0">
                <a:solidFill>
                  <a:schemeClr val="bg1"/>
                </a:solidFill>
                <a:latin typeface="+mj-lt"/>
              </a:rPr>
              <a:pPr algn="ctr"/>
              <a:t>‹#›</a:t>
            </a:fld>
            <a:endParaRPr lang="cs-CZ" sz="1200" b="1" smtClean="0">
              <a:solidFill>
                <a:schemeClr val="bg1"/>
              </a:solidFill>
              <a:latin typeface="+mj-lt"/>
              <a:cs typeface="Arial" pitchFamily="34" charset="0"/>
            </a:endParaRPr>
          </a:p>
        </p:txBody>
      </p:sp>
      <p:sp>
        <p:nvSpPr>
          <p:cNvPr id="7" name="Title 1"/>
          <p:cNvSpPr>
            <a:spLocks noGrp="1"/>
          </p:cNvSpPr>
          <p:nvPr>
            <p:ph type="title" hasCustomPrompt="1"/>
          </p:nvPr>
        </p:nvSpPr>
        <p:spPr>
          <a:xfrm>
            <a:off x="323528" y="332657"/>
            <a:ext cx="7560840" cy="720080"/>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dirty="0" smtClean="0"/>
              <a:t>Delší nadpis </a:t>
            </a:r>
            <a:r>
              <a:rPr lang="cs-CZ" noProof="0" dirty="0" err="1" smtClean="0"/>
              <a:t>slidu</a:t>
            </a:r>
            <a:r>
              <a:rPr lang="cs-CZ" noProof="0" dirty="0" smtClean="0"/>
              <a:t>, který vychází na </a:t>
            </a:r>
            <a:br>
              <a:rPr lang="cs-CZ" noProof="0" dirty="0" smtClean="0"/>
            </a:br>
            <a:r>
              <a:rPr lang="cs-CZ" noProof="0" dirty="0" smtClean="0"/>
              <a:t>dva řádky (obsah je posunutý)</a:t>
            </a:r>
            <a:endParaRPr lang="cs-CZ" noProof="0" dirty="0"/>
          </a:p>
        </p:txBody>
      </p:sp>
    </p:spTree>
    <p:extLst>
      <p:ext uri="{BB962C8B-B14F-4D97-AF65-F5344CB8AC3E}">
        <p14:creationId xmlns:p14="http://schemas.microsoft.com/office/powerpoint/2010/main" val="30533183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adpis (2 řádky) / Prázdný slide">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23528" y="332657"/>
            <a:ext cx="7560840" cy="720080"/>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dirty="0" smtClean="0"/>
              <a:t>Delší nadpis </a:t>
            </a:r>
            <a:r>
              <a:rPr lang="cs-CZ" noProof="0" dirty="0" err="1" smtClean="0"/>
              <a:t>slidu</a:t>
            </a:r>
            <a:r>
              <a:rPr lang="cs-CZ" noProof="0" dirty="0" smtClean="0"/>
              <a:t>, který vychází na </a:t>
            </a:r>
            <a:br>
              <a:rPr lang="cs-CZ" noProof="0" dirty="0" smtClean="0"/>
            </a:br>
            <a:r>
              <a:rPr lang="cs-CZ" noProof="0" dirty="0" smtClean="0"/>
              <a:t>dva řádky (obsah je posunutý)</a:t>
            </a:r>
            <a:endParaRPr lang="cs-CZ" noProof="0" dirty="0"/>
          </a:p>
        </p:txBody>
      </p:sp>
    </p:spTree>
    <p:extLst>
      <p:ext uri="{BB962C8B-B14F-4D97-AF65-F5344CB8AC3E}">
        <p14:creationId xmlns:p14="http://schemas.microsoft.com/office/powerpoint/2010/main" val="36663623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adpis (1 řádek) / Prázdný slide / číslování">
    <p:spTree>
      <p:nvGrpSpPr>
        <p:cNvPr id="1" name=""/>
        <p:cNvGrpSpPr/>
        <p:nvPr/>
      </p:nvGrpSpPr>
      <p:grpSpPr>
        <a:xfrm>
          <a:off x="0" y="0"/>
          <a:ext cx="0" cy="0"/>
          <a:chOff x="0" y="0"/>
          <a:chExt cx="0" cy="0"/>
        </a:xfrm>
      </p:grpSpPr>
      <p:sp>
        <p:nvSpPr>
          <p:cNvPr id="7" name="TextovéPole 6"/>
          <p:cNvSpPr txBox="1"/>
          <p:nvPr userDrawn="1"/>
        </p:nvSpPr>
        <p:spPr>
          <a:xfrm>
            <a:off x="8442488" y="6381328"/>
            <a:ext cx="522000" cy="184666"/>
          </a:xfrm>
          <a:prstGeom prst="rect">
            <a:avLst/>
          </a:prstGeom>
          <a:noFill/>
        </p:spPr>
        <p:txBody>
          <a:bodyPr wrap="square" lIns="0" tIns="0" rIns="0" bIns="0" rtlCol="0">
            <a:spAutoFit/>
          </a:bodyPr>
          <a:lstStyle/>
          <a:p>
            <a:pPr algn="ctr"/>
            <a:fld id="{DF7E523F-2FA0-4533-BD83-6D11A2B05E79}" type="slidenum">
              <a:rPr lang="cs-CZ" sz="1200" b="1" smtClean="0">
                <a:solidFill>
                  <a:schemeClr val="bg1"/>
                </a:solidFill>
                <a:latin typeface="+mj-lt"/>
              </a:rPr>
              <a:pPr algn="ctr"/>
              <a:t>‹#›</a:t>
            </a:fld>
            <a:endParaRPr lang="cs-CZ" sz="1200" b="1" smtClean="0">
              <a:solidFill>
                <a:schemeClr val="bg1"/>
              </a:solidFill>
              <a:latin typeface="+mj-lt"/>
              <a:cs typeface="Arial" pitchFamily="34" charset="0"/>
            </a:endParaRPr>
          </a:p>
        </p:txBody>
      </p:sp>
      <p:sp>
        <p:nvSpPr>
          <p:cNvPr id="8" name="Title 1"/>
          <p:cNvSpPr>
            <a:spLocks noGrp="1"/>
          </p:cNvSpPr>
          <p:nvPr>
            <p:ph type="title" hasCustomPrompt="1"/>
          </p:nvPr>
        </p:nvSpPr>
        <p:spPr>
          <a:xfrm>
            <a:off x="323528" y="332657"/>
            <a:ext cx="7560840" cy="360039"/>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smtClean="0"/>
              <a:t>Nadpis slidu na jeden řádek</a:t>
            </a:r>
            <a:endParaRPr lang="cs-CZ" noProof="0" dirty="0"/>
          </a:p>
        </p:txBody>
      </p:sp>
    </p:spTree>
    <p:extLst>
      <p:ext uri="{BB962C8B-B14F-4D97-AF65-F5344CB8AC3E}">
        <p14:creationId xmlns:p14="http://schemas.microsoft.com/office/powerpoint/2010/main" val="30533183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adpis (1 řádek) / Prázdný slid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323528" y="332657"/>
            <a:ext cx="7560840" cy="360039"/>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smtClean="0"/>
              <a:t>Nadpis slidu na jeden řádek</a:t>
            </a:r>
            <a:endParaRPr lang="cs-CZ" noProof="0" dirty="0"/>
          </a:p>
        </p:txBody>
      </p:sp>
    </p:spTree>
    <p:extLst>
      <p:ext uri="{BB962C8B-B14F-4D97-AF65-F5344CB8AC3E}">
        <p14:creationId xmlns:p14="http://schemas.microsoft.com/office/powerpoint/2010/main" val="36663623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ázdný slide / číslování">
    <p:spTree>
      <p:nvGrpSpPr>
        <p:cNvPr id="1" name=""/>
        <p:cNvGrpSpPr/>
        <p:nvPr/>
      </p:nvGrpSpPr>
      <p:grpSpPr>
        <a:xfrm>
          <a:off x="0" y="0"/>
          <a:ext cx="0" cy="0"/>
          <a:chOff x="0" y="0"/>
          <a:chExt cx="0" cy="0"/>
        </a:xfrm>
      </p:grpSpPr>
      <p:sp>
        <p:nvSpPr>
          <p:cNvPr id="4" name="TextovéPole 3"/>
          <p:cNvSpPr txBox="1"/>
          <p:nvPr userDrawn="1"/>
        </p:nvSpPr>
        <p:spPr>
          <a:xfrm>
            <a:off x="8442488" y="6381328"/>
            <a:ext cx="522000" cy="184666"/>
          </a:xfrm>
          <a:prstGeom prst="rect">
            <a:avLst/>
          </a:prstGeom>
          <a:noFill/>
        </p:spPr>
        <p:txBody>
          <a:bodyPr wrap="square" lIns="0" tIns="0" rIns="0" bIns="0" rtlCol="0">
            <a:spAutoFit/>
          </a:bodyPr>
          <a:lstStyle/>
          <a:p>
            <a:pPr algn="ctr"/>
            <a:fld id="{DF7E523F-2FA0-4533-BD83-6D11A2B05E79}" type="slidenum">
              <a:rPr lang="cs-CZ" sz="1200" b="1" smtClean="0">
                <a:solidFill>
                  <a:schemeClr val="bg1"/>
                </a:solidFill>
                <a:latin typeface="+mj-lt"/>
              </a:rPr>
              <a:pPr algn="ctr"/>
              <a:t>‹#›</a:t>
            </a:fld>
            <a:endParaRPr lang="cs-CZ" sz="1200" b="1" smtClean="0">
              <a:solidFill>
                <a:schemeClr val="bg1"/>
              </a:solidFill>
              <a:latin typeface="+mj-lt"/>
              <a:cs typeface="Arial" pitchFamily="34" charset="0"/>
            </a:endParaRPr>
          </a:p>
        </p:txBody>
      </p:sp>
    </p:spTree>
    <p:extLst>
      <p:ext uri="{BB962C8B-B14F-4D97-AF65-F5344CB8AC3E}">
        <p14:creationId xmlns:p14="http://schemas.microsoft.com/office/powerpoint/2010/main" val="3053318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Úvodní snímek (světlejší varianta)">
    <p:spTree>
      <p:nvGrpSpPr>
        <p:cNvPr id="1" name=""/>
        <p:cNvGrpSpPr/>
        <p:nvPr/>
      </p:nvGrpSpPr>
      <p:grpSpPr>
        <a:xfrm>
          <a:off x="0" y="0"/>
          <a:ext cx="0" cy="0"/>
          <a:chOff x="0" y="0"/>
          <a:chExt cx="0" cy="0"/>
        </a:xfrm>
      </p:grpSpPr>
      <p:pic>
        <p:nvPicPr>
          <p:cNvPr id="2050" name="Picture 2"/>
          <p:cNvPicPr>
            <a:picLocks noChangeAspect="1" noChangeArrowheads="1"/>
          </p:cNvPicPr>
          <p:nvPr userDrawn="1"/>
        </p:nvPicPr>
        <p:blipFill>
          <a:blip r:embed="rId2" cstate="print">
            <a:lum/>
          </a:blip>
          <a:stretch>
            <a:fillRect/>
          </a:stretch>
        </p:blipFill>
        <p:spPr bwMode="auto">
          <a:xfrm>
            <a:off x="0" y="0"/>
            <a:ext cx="9144000" cy="6858000"/>
          </a:xfrm>
          <a:prstGeom prst="rect">
            <a:avLst/>
          </a:prstGeom>
          <a:noFill/>
          <a:ln w="9525">
            <a:noFill/>
            <a:miter lim="800000"/>
            <a:headEnd/>
            <a:tailEnd/>
          </a:ln>
        </p:spPr>
      </p:pic>
      <p:sp>
        <p:nvSpPr>
          <p:cNvPr id="8" name="Obdélník 7"/>
          <p:cNvSpPr/>
          <p:nvPr userDrawn="1"/>
        </p:nvSpPr>
        <p:spPr>
          <a:xfrm>
            <a:off x="0" y="0"/>
            <a:ext cx="9144000" cy="6858000"/>
          </a:xfrm>
          <a:prstGeom prst="rect">
            <a:avLst/>
          </a:prstGeom>
          <a:solidFill>
            <a:srgbClr val="FFFFFF">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10" name="Title 1"/>
          <p:cNvSpPr>
            <a:spLocks noGrp="1"/>
          </p:cNvSpPr>
          <p:nvPr>
            <p:ph type="ctrTitle" hasCustomPrompt="1"/>
          </p:nvPr>
        </p:nvSpPr>
        <p:spPr>
          <a:xfrm>
            <a:off x="709200" y="2709184"/>
            <a:ext cx="6840000" cy="2376000"/>
          </a:xfrm>
          <a:prstGeom prst="rect">
            <a:avLst/>
          </a:prstGeom>
        </p:spPr>
        <p:txBody>
          <a:bodyPr lIns="0" tIns="0" rIns="0" bIns="0" anchor="b" anchorCtr="0">
            <a:noAutofit/>
          </a:bodyPr>
          <a:lstStyle>
            <a:lvl1pPr algn="l">
              <a:lnSpc>
                <a:spcPct val="100000"/>
              </a:lnSpc>
              <a:defRPr lang="de-AT" sz="3600" b="0" kern="1200" dirty="0">
                <a:solidFill>
                  <a:schemeClr val="tx1"/>
                </a:solidFill>
                <a:latin typeface="+mj-lt"/>
                <a:ea typeface="Adobe Gothic Std B" pitchFamily="34" charset="-128"/>
                <a:cs typeface="Georgia" pitchFamily="18" charset="0"/>
              </a:defRPr>
            </a:lvl1pPr>
          </a:lstStyle>
          <a:p>
            <a:r>
              <a:rPr lang="cs-CZ" noProof="0" dirty="0" smtClean="0"/>
              <a:t>Název prezentace</a:t>
            </a:r>
            <a:endParaRPr lang="cs-CZ" noProof="0" dirty="0"/>
          </a:p>
        </p:txBody>
      </p:sp>
      <p:sp>
        <p:nvSpPr>
          <p:cNvPr id="11" name="Subtitle 2"/>
          <p:cNvSpPr>
            <a:spLocks noGrp="1"/>
          </p:cNvSpPr>
          <p:nvPr>
            <p:ph type="subTitle" idx="1" hasCustomPrompt="1"/>
          </p:nvPr>
        </p:nvSpPr>
        <p:spPr>
          <a:xfrm>
            <a:off x="709200" y="5950800"/>
            <a:ext cx="4860432" cy="216024"/>
          </a:xfrm>
          <a:prstGeom prst="rect">
            <a:avLst/>
          </a:prstGeom>
        </p:spPr>
        <p:txBody>
          <a:bodyPr lIns="0" tIns="0" rIns="0" bIns="0">
            <a:noAutofit/>
          </a:bodyPr>
          <a:lstStyle>
            <a:lvl1pPr marL="0" indent="0" algn="l" defTabSz="3600000">
              <a:lnSpc>
                <a:spcPts val="1800"/>
              </a:lnSpc>
              <a:spcBef>
                <a:spcPts val="0"/>
              </a:spcBef>
              <a:buNone/>
              <a:defRPr lang="de-AT" sz="1500" kern="1200" baseline="0" dirty="0">
                <a:solidFill>
                  <a:schemeClr val="tx1"/>
                </a:solidFill>
                <a:latin typeface="+mj-lt"/>
                <a:ea typeface="+mj-e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cs-CZ" noProof="0" smtClean="0"/>
              <a:t>Jméno Příjmení, Jméno Příjmení</a:t>
            </a:r>
            <a:endParaRPr lang="cs-CZ" noProof="0"/>
          </a:p>
        </p:txBody>
      </p:sp>
      <p:pic>
        <p:nvPicPr>
          <p:cNvPr id="12" name="Obrázek 11" descr="logo_profinit_negative.wmf"/>
          <p:cNvPicPr>
            <a:picLocks noChangeAspect="1"/>
          </p:cNvPicPr>
          <p:nvPr userDrawn="1"/>
        </p:nvPicPr>
        <p:blipFill>
          <a:blip r:embed="rId3" cstate="print"/>
          <a:stretch>
            <a:fillRect/>
          </a:stretch>
        </p:blipFill>
        <p:spPr>
          <a:xfrm>
            <a:off x="616561" y="1052736"/>
            <a:ext cx="1688705" cy="260648"/>
          </a:xfrm>
          <a:prstGeom prst="rect">
            <a:avLst/>
          </a:prstGeom>
        </p:spPr>
      </p:pic>
      <p:sp>
        <p:nvSpPr>
          <p:cNvPr id="18" name="Text Placeholder 7"/>
          <p:cNvSpPr>
            <a:spLocks noGrp="1"/>
          </p:cNvSpPr>
          <p:nvPr>
            <p:ph type="body" sz="quarter" idx="14" hasCustomPrompt="1"/>
          </p:nvPr>
        </p:nvSpPr>
        <p:spPr>
          <a:xfrm>
            <a:off x="6588224" y="5950800"/>
            <a:ext cx="1872208" cy="216024"/>
          </a:xfrm>
          <a:prstGeom prst="rect">
            <a:avLst/>
          </a:prstGeom>
        </p:spPr>
        <p:txBody>
          <a:bodyPr lIns="0" tIns="0" rIns="0" bIns="0"/>
          <a:lstStyle>
            <a:lvl1pPr marL="342900" indent="-342900" algn="r">
              <a:spcBef>
                <a:spcPts val="1800"/>
              </a:spcBef>
              <a:spcAft>
                <a:spcPts val="400"/>
              </a:spcAft>
              <a:buClr>
                <a:schemeClr val="tx2"/>
              </a:buClr>
              <a:buFont typeface="Arial" pitchFamily="34" charset="0"/>
              <a:buNone/>
              <a:defRPr lang="en-US" sz="1500" b="0" kern="1200" baseline="0" dirty="0" smtClean="0">
                <a:solidFill>
                  <a:schemeClr val="tx1"/>
                </a:solidFill>
                <a:latin typeface="Arial" pitchFamily="34" charset="0"/>
                <a:ea typeface="+mn-ea"/>
                <a:cs typeface="Arial" pitchFamily="34" charset="0"/>
              </a:defRPr>
            </a:lvl1pPr>
            <a:lvl2pPr marL="640800">
              <a:lnSpc>
                <a:spcPts val="1800"/>
              </a:lnSpc>
              <a:spcBef>
                <a:spcPts val="300"/>
              </a:spcBef>
              <a:spcAft>
                <a:spcPts val="300"/>
              </a:spcAft>
              <a:buClr>
                <a:srgbClr val="BD3632"/>
              </a:buClr>
              <a:buNone/>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buNone/>
              <a:defRPr lang="en-US" sz="14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None/>
              <a:defRPr lang="en-US" sz="13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None/>
              <a:defRPr lang="de-AT" sz="1200" kern="1200" dirty="0">
                <a:solidFill>
                  <a:srgbClr val="616365"/>
                </a:solidFill>
                <a:latin typeface="Arial" pitchFamily="34" charset="0"/>
                <a:ea typeface="+mn-ea"/>
                <a:cs typeface="Arial" pitchFamily="34" charset="0"/>
              </a:defRPr>
            </a:lvl5pPr>
          </a:lstStyle>
          <a:p>
            <a:pPr lvl="0"/>
            <a:r>
              <a:rPr lang="cs-CZ" noProof="0" smtClean="0"/>
              <a:t>08.01.2015</a:t>
            </a:r>
          </a:p>
        </p:txBody>
      </p:sp>
      <p:pic>
        <p:nvPicPr>
          <p:cNvPr id="9" name="Obrázek 8" descr="claim_logo.emf"/>
          <p:cNvPicPr>
            <a:picLocks noChangeAspect="1"/>
          </p:cNvPicPr>
          <p:nvPr userDrawn="1"/>
        </p:nvPicPr>
        <p:blipFill>
          <a:blip r:embed="rId4" cstate="print"/>
          <a:stretch>
            <a:fillRect/>
          </a:stretch>
        </p:blipFill>
        <p:spPr>
          <a:xfrm>
            <a:off x="709200" y="1"/>
            <a:ext cx="1868372" cy="1910249"/>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rázdný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63623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skuze / číslování">
    <p:spTree>
      <p:nvGrpSpPr>
        <p:cNvPr id="1" name=""/>
        <p:cNvGrpSpPr/>
        <p:nvPr/>
      </p:nvGrpSpPr>
      <p:grpSpPr>
        <a:xfrm>
          <a:off x="0" y="0"/>
          <a:ext cx="0" cy="0"/>
          <a:chOff x="0" y="0"/>
          <a:chExt cx="0" cy="0"/>
        </a:xfrm>
      </p:grpSpPr>
      <p:grpSp>
        <p:nvGrpSpPr>
          <p:cNvPr id="8" name="Skupina 7"/>
          <p:cNvGrpSpPr/>
          <p:nvPr userDrawn="1"/>
        </p:nvGrpSpPr>
        <p:grpSpPr>
          <a:xfrm>
            <a:off x="2880000" y="1988840"/>
            <a:ext cx="2450121" cy="1800200"/>
            <a:chOff x="2841959" y="1916832"/>
            <a:chExt cx="2450121" cy="1800200"/>
          </a:xfrm>
        </p:grpSpPr>
        <p:pic>
          <p:nvPicPr>
            <p:cNvPr id="5" name="Obrázek 4" descr="ikona_bubble.emf"/>
            <p:cNvPicPr>
              <a:picLocks noChangeAspect="1"/>
            </p:cNvPicPr>
            <p:nvPr userDrawn="1"/>
          </p:nvPicPr>
          <p:blipFill>
            <a:blip r:embed="rId2" cstate="print">
              <a:lum/>
            </a:blip>
            <a:stretch>
              <a:fillRect/>
            </a:stretch>
          </p:blipFill>
          <p:spPr>
            <a:xfrm>
              <a:off x="2841959" y="1916832"/>
              <a:ext cx="1584176" cy="1584176"/>
            </a:xfrm>
            <a:prstGeom prst="rect">
              <a:avLst/>
            </a:prstGeom>
          </p:spPr>
        </p:pic>
        <p:pic>
          <p:nvPicPr>
            <p:cNvPr id="7" name="Obrázek 6" descr="ikona_bubble.emf"/>
            <p:cNvPicPr>
              <a:picLocks noChangeAspect="1"/>
            </p:cNvPicPr>
            <p:nvPr userDrawn="1"/>
          </p:nvPicPr>
          <p:blipFill>
            <a:blip r:embed="rId2" cstate="print">
              <a:lum bright="30000"/>
            </a:blip>
            <a:stretch>
              <a:fillRect/>
            </a:stretch>
          </p:blipFill>
          <p:spPr>
            <a:xfrm flipH="1">
              <a:off x="3706055" y="2132856"/>
              <a:ext cx="1586025" cy="1584176"/>
            </a:xfrm>
            <a:prstGeom prst="rect">
              <a:avLst/>
            </a:prstGeom>
          </p:spPr>
        </p:pic>
      </p:grpSp>
      <p:sp>
        <p:nvSpPr>
          <p:cNvPr id="21" name="Title 1"/>
          <p:cNvSpPr>
            <a:spLocks noGrp="1"/>
          </p:cNvSpPr>
          <p:nvPr>
            <p:ph type="ctrTitle" hasCustomPrompt="1"/>
          </p:nvPr>
        </p:nvSpPr>
        <p:spPr>
          <a:xfrm>
            <a:off x="323528" y="3789040"/>
            <a:ext cx="7560840" cy="576064"/>
          </a:xfrm>
          <a:prstGeom prst="rect">
            <a:avLst/>
          </a:prstGeom>
        </p:spPr>
        <p:txBody>
          <a:bodyPr>
            <a:noAutofit/>
          </a:bodyPr>
          <a:lstStyle>
            <a:lvl1pPr algn="ctr">
              <a:defRPr lang="de-AT" sz="3200" b="1" kern="1200" baseline="0" dirty="0">
                <a:solidFill>
                  <a:srgbClr val="BD3632"/>
                </a:solidFill>
                <a:latin typeface="+mj-lt"/>
                <a:ea typeface="Adobe Gothic Std B" pitchFamily="34" charset="-128"/>
                <a:cs typeface="Georgia" pitchFamily="18" charset="0"/>
              </a:defRPr>
            </a:lvl1pPr>
          </a:lstStyle>
          <a:p>
            <a:r>
              <a:rPr lang="cs-CZ" noProof="0" smtClean="0"/>
              <a:t>Nadpis slidu</a:t>
            </a:r>
            <a:endParaRPr lang="cs-CZ" noProof="0" dirty="0"/>
          </a:p>
        </p:txBody>
      </p:sp>
      <p:sp>
        <p:nvSpPr>
          <p:cNvPr id="4" name="TextovéPole 3"/>
          <p:cNvSpPr txBox="1"/>
          <p:nvPr userDrawn="1"/>
        </p:nvSpPr>
        <p:spPr>
          <a:xfrm>
            <a:off x="8442488" y="6381328"/>
            <a:ext cx="522000" cy="184666"/>
          </a:xfrm>
          <a:prstGeom prst="rect">
            <a:avLst/>
          </a:prstGeom>
          <a:noFill/>
        </p:spPr>
        <p:txBody>
          <a:bodyPr wrap="square" lIns="0" tIns="0" rIns="0" bIns="0" rtlCol="0">
            <a:spAutoFit/>
          </a:bodyPr>
          <a:lstStyle/>
          <a:p>
            <a:pPr algn="ctr"/>
            <a:fld id="{DF7E523F-2FA0-4533-BD83-6D11A2B05E79}" type="slidenum">
              <a:rPr lang="cs-CZ" sz="1200" b="1" smtClean="0">
                <a:solidFill>
                  <a:schemeClr val="bg1"/>
                </a:solidFill>
                <a:latin typeface="+mj-lt"/>
              </a:rPr>
              <a:pPr algn="ctr"/>
              <a:t>‹#›</a:t>
            </a:fld>
            <a:endParaRPr lang="cs-CZ" sz="1200" b="1" smtClean="0">
              <a:solidFill>
                <a:schemeClr val="bg1"/>
              </a:solidFill>
              <a:latin typeface="+mj-lt"/>
              <a:cs typeface="Arial" pitchFamily="34" charset="0"/>
            </a:endParaRPr>
          </a:p>
        </p:txBody>
      </p:sp>
    </p:spTree>
    <p:extLst>
      <p:ext uri="{BB962C8B-B14F-4D97-AF65-F5344CB8AC3E}">
        <p14:creationId xmlns:p14="http://schemas.microsoft.com/office/powerpoint/2010/main" val="1381060041"/>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kuze">
    <p:spTree>
      <p:nvGrpSpPr>
        <p:cNvPr id="1" name=""/>
        <p:cNvGrpSpPr/>
        <p:nvPr/>
      </p:nvGrpSpPr>
      <p:grpSpPr>
        <a:xfrm>
          <a:off x="0" y="0"/>
          <a:ext cx="0" cy="0"/>
          <a:chOff x="0" y="0"/>
          <a:chExt cx="0" cy="0"/>
        </a:xfrm>
      </p:grpSpPr>
      <p:grpSp>
        <p:nvGrpSpPr>
          <p:cNvPr id="4" name="Skupina 3"/>
          <p:cNvGrpSpPr/>
          <p:nvPr userDrawn="1"/>
        </p:nvGrpSpPr>
        <p:grpSpPr>
          <a:xfrm>
            <a:off x="2880000" y="1988840"/>
            <a:ext cx="2450121" cy="1800200"/>
            <a:chOff x="2841959" y="1916832"/>
            <a:chExt cx="2450121" cy="1800200"/>
          </a:xfrm>
        </p:grpSpPr>
        <p:pic>
          <p:nvPicPr>
            <p:cNvPr id="5" name="Obrázek 4" descr="ikona_bubble.emf"/>
            <p:cNvPicPr>
              <a:picLocks noChangeAspect="1"/>
            </p:cNvPicPr>
            <p:nvPr userDrawn="1"/>
          </p:nvPicPr>
          <p:blipFill>
            <a:blip r:embed="rId2" cstate="print">
              <a:lum/>
            </a:blip>
            <a:stretch>
              <a:fillRect/>
            </a:stretch>
          </p:blipFill>
          <p:spPr>
            <a:xfrm>
              <a:off x="2841959" y="1916832"/>
              <a:ext cx="1584176" cy="1584176"/>
            </a:xfrm>
            <a:prstGeom prst="rect">
              <a:avLst/>
            </a:prstGeom>
          </p:spPr>
        </p:pic>
        <p:pic>
          <p:nvPicPr>
            <p:cNvPr id="6" name="Obrázek 5" descr="ikona_bubble.emf"/>
            <p:cNvPicPr>
              <a:picLocks noChangeAspect="1"/>
            </p:cNvPicPr>
            <p:nvPr userDrawn="1"/>
          </p:nvPicPr>
          <p:blipFill>
            <a:blip r:embed="rId2" cstate="print">
              <a:lum bright="30000"/>
            </a:blip>
            <a:stretch>
              <a:fillRect/>
            </a:stretch>
          </p:blipFill>
          <p:spPr>
            <a:xfrm flipH="1">
              <a:off x="3706055" y="2132856"/>
              <a:ext cx="1586025" cy="1584176"/>
            </a:xfrm>
            <a:prstGeom prst="rect">
              <a:avLst/>
            </a:prstGeom>
          </p:spPr>
        </p:pic>
      </p:grpSp>
      <p:sp>
        <p:nvSpPr>
          <p:cNvPr id="21" name="Title 1"/>
          <p:cNvSpPr>
            <a:spLocks noGrp="1"/>
          </p:cNvSpPr>
          <p:nvPr>
            <p:ph type="ctrTitle" hasCustomPrompt="1"/>
          </p:nvPr>
        </p:nvSpPr>
        <p:spPr>
          <a:xfrm>
            <a:off x="323528" y="3789040"/>
            <a:ext cx="7560840" cy="576064"/>
          </a:xfrm>
          <a:prstGeom prst="rect">
            <a:avLst/>
          </a:prstGeom>
        </p:spPr>
        <p:txBody>
          <a:bodyPr>
            <a:noAutofit/>
          </a:bodyPr>
          <a:lstStyle>
            <a:lvl1pPr algn="ctr">
              <a:defRPr lang="de-AT" sz="3200" b="1" kern="1200" baseline="0" dirty="0">
                <a:solidFill>
                  <a:srgbClr val="BD3632"/>
                </a:solidFill>
                <a:latin typeface="+mj-lt"/>
                <a:ea typeface="Adobe Gothic Std B" pitchFamily="34" charset="-128"/>
                <a:cs typeface="Georgia" pitchFamily="18" charset="0"/>
              </a:defRPr>
            </a:lvl1pPr>
          </a:lstStyle>
          <a:p>
            <a:r>
              <a:rPr lang="cs-CZ" noProof="0" smtClean="0"/>
              <a:t>Nadpis slidu</a:t>
            </a:r>
            <a:endParaRPr lang="cs-CZ" noProof="0" dirty="0"/>
          </a:p>
        </p:txBody>
      </p:sp>
    </p:spTree>
    <p:extLst>
      <p:ext uri="{BB962C8B-B14F-4D97-AF65-F5344CB8AC3E}">
        <p14:creationId xmlns:p14="http://schemas.microsoft.com/office/powerpoint/2010/main" val="138106004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ředělový slide (tmavší varianta)">
    <p:spTree>
      <p:nvGrpSpPr>
        <p:cNvPr id="1" name=""/>
        <p:cNvGrpSpPr/>
        <p:nvPr/>
      </p:nvGrpSpPr>
      <p:grpSpPr>
        <a:xfrm>
          <a:off x="0" y="0"/>
          <a:ext cx="0" cy="0"/>
          <a:chOff x="0" y="0"/>
          <a:chExt cx="0" cy="0"/>
        </a:xfrm>
      </p:grpSpPr>
      <p:pic>
        <p:nvPicPr>
          <p:cNvPr id="13" name="Picture 2"/>
          <p:cNvPicPr>
            <a:picLocks noChangeAspect="1" noChangeArrowheads="1"/>
          </p:cNvPicPr>
          <p:nvPr userDrawn="1"/>
        </p:nvPicPr>
        <p:blipFill>
          <a:blip r:embed="rId2" cstate="print"/>
          <a:stretch>
            <a:fillRect/>
          </a:stretch>
        </p:blipFill>
        <p:spPr bwMode="auto">
          <a:xfrm>
            <a:off x="0" y="-6442"/>
            <a:ext cx="9144000" cy="6864442"/>
          </a:xfrm>
          <a:prstGeom prst="rect">
            <a:avLst/>
          </a:prstGeom>
          <a:noFill/>
          <a:ln w="9525">
            <a:noFill/>
            <a:miter lim="800000"/>
            <a:headEnd/>
            <a:tailEnd/>
          </a:ln>
        </p:spPr>
      </p:pic>
      <p:sp>
        <p:nvSpPr>
          <p:cNvPr id="6" name="Title 1"/>
          <p:cNvSpPr>
            <a:spLocks noGrp="1"/>
          </p:cNvSpPr>
          <p:nvPr>
            <p:ph type="ctrTitle" hasCustomPrompt="1"/>
          </p:nvPr>
        </p:nvSpPr>
        <p:spPr>
          <a:xfrm>
            <a:off x="1206000" y="2276872"/>
            <a:ext cx="6732944" cy="2402317"/>
          </a:xfrm>
          <a:prstGeom prst="rect">
            <a:avLst/>
          </a:prstGeom>
        </p:spPr>
        <p:txBody>
          <a:bodyPr lIns="0" tIns="0" rIns="0" bIns="0" anchor="ctr" anchorCtr="0">
            <a:noAutofit/>
          </a:bodyPr>
          <a:lstStyle>
            <a:lvl1pPr algn="ctr">
              <a:defRPr lang="de-AT" sz="4200" b="0" kern="1200" dirty="0">
                <a:solidFill>
                  <a:schemeClr val="bg1"/>
                </a:solidFill>
                <a:latin typeface="Arial" pitchFamily="34" charset="0"/>
                <a:ea typeface="Adobe Gothic Std B" pitchFamily="34" charset="-128"/>
                <a:cs typeface="Arial" pitchFamily="34" charset="0"/>
              </a:defRPr>
            </a:lvl1pPr>
          </a:lstStyle>
          <a:p>
            <a:r>
              <a:rPr lang="cs-CZ" noProof="0" smtClean="0"/>
              <a:t>Kapitola / chapter</a:t>
            </a:r>
            <a:endParaRPr lang="cs-CZ" noProof="0" dirty="0"/>
          </a:p>
        </p:txBody>
      </p:sp>
    </p:spTree>
    <p:extLst>
      <p:ext uri="{BB962C8B-B14F-4D97-AF65-F5344CB8AC3E}">
        <p14:creationId xmlns:p14="http://schemas.microsoft.com/office/powerpoint/2010/main" val="232743031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ředělový slide (tmavší varianta + identifikace)">
    <p:spTree>
      <p:nvGrpSpPr>
        <p:cNvPr id="1" name=""/>
        <p:cNvGrpSpPr/>
        <p:nvPr/>
      </p:nvGrpSpPr>
      <p:grpSpPr>
        <a:xfrm>
          <a:off x="0" y="0"/>
          <a:ext cx="0" cy="0"/>
          <a:chOff x="0" y="0"/>
          <a:chExt cx="0" cy="0"/>
        </a:xfrm>
      </p:grpSpPr>
      <p:pic>
        <p:nvPicPr>
          <p:cNvPr id="13" name="Picture 2"/>
          <p:cNvPicPr>
            <a:picLocks noChangeAspect="1" noChangeArrowheads="1"/>
          </p:cNvPicPr>
          <p:nvPr userDrawn="1"/>
        </p:nvPicPr>
        <p:blipFill>
          <a:blip r:embed="rId2" cstate="print"/>
          <a:stretch>
            <a:fillRect/>
          </a:stretch>
        </p:blipFill>
        <p:spPr bwMode="auto">
          <a:xfrm>
            <a:off x="0" y="-6442"/>
            <a:ext cx="9144000" cy="6864442"/>
          </a:xfrm>
          <a:prstGeom prst="rect">
            <a:avLst/>
          </a:prstGeom>
          <a:noFill/>
          <a:ln w="9525">
            <a:noFill/>
            <a:miter lim="800000"/>
            <a:headEnd/>
            <a:tailEnd/>
          </a:ln>
        </p:spPr>
      </p:pic>
      <p:sp>
        <p:nvSpPr>
          <p:cNvPr id="6" name="Title 1"/>
          <p:cNvSpPr>
            <a:spLocks noGrp="1"/>
          </p:cNvSpPr>
          <p:nvPr>
            <p:ph type="ctrTitle" hasCustomPrompt="1"/>
          </p:nvPr>
        </p:nvSpPr>
        <p:spPr>
          <a:xfrm>
            <a:off x="1206000" y="3114915"/>
            <a:ext cx="6732944" cy="2402317"/>
          </a:xfrm>
          <a:prstGeom prst="rect">
            <a:avLst/>
          </a:prstGeom>
        </p:spPr>
        <p:txBody>
          <a:bodyPr lIns="0" tIns="0" rIns="0" bIns="0" anchor="ctr" anchorCtr="0">
            <a:noAutofit/>
          </a:bodyPr>
          <a:lstStyle>
            <a:lvl1pPr algn="ctr">
              <a:defRPr lang="de-AT" sz="4200" b="0" kern="1200" dirty="0">
                <a:solidFill>
                  <a:schemeClr val="bg1"/>
                </a:solidFill>
                <a:latin typeface="Arial" pitchFamily="34" charset="0"/>
                <a:ea typeface="Adobe Gothic Std B" pitchFamily="34" charset="-128"/>
                <a:cs typeface="Arial" pitchFamily="34" charset="0"/>
              </a:defRPr>
            </a:lvl1pPr>
          </a:lstStyle>
          <a:p>
            <a:r>
              <a:rPr lang="cs-CZ" noProof="0" smtClean="0"/>
              <a:t>Kapitola / chapter</a:t>
            </a:r>
            <a:endParaRPr lang="cs-CZ" noProof="0" dirty="0"/>
          </a:p>
        </p:txBody>
      </p:sp>
      <p:sp>
        <p:nvSpPr>
          <p:cNvPr id="4" name="Elipsa 3"/>
          <p:cNvSpPr/>
          <p:nvPr userDrawn="1"/>
        </p:nvSpPr>
        <p:spPr>
          <a:xfrm>
            <a:off x="4067944" y="1196752"/>
            <a:ext cx="1008112" cy="1008112"/>
          </a:xfrm>
          <a:prstGeom prst="ellipse">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cs-CZ" b="1"/>
          </a:p>
        </p:txBody>
      </p:sp>
      <p:sp>
        <p:nvSpPr>
          <p:cNvPr id="12" name="Text Placeholder 7"/>
          <p:cNvSpPr>
            <a:spLocks noGrp="1"/>
          </p:cNvSpPr>
          <p:nvPr>
            <p:ph type="body" sz="quarter" idx="14" hasCustomPrompt="1"/>
          </p:nvPr>
        </p:nvSpPr>
        <p:spPr>
          <a:xfrm>
            <a:off x="3960000" y="1476016"/>
            <a:ext cx="1224136" cy="432048"/>
          </a:xfrm>
          <a:prstGeom prst="rect">
            <a:avLst/>
          </a:prstGeom>
        </p:spPr>
        <p:txBody>
          <a:bodyPr lIns="0" tIns="0" rIns="0" bIns="0"/>
          <a:lstStyle>
            <a:lvl1pPr marL="342900" indent="-342900" algn="ctr">
              <a:spcBef>
                <a:spcPts val="1800"/>
              </a:spcBef>
              <a:spcAft>
                <a:spcPts val="400"/>
              </a:spcAft>
              <a:buClr>
                <a:schemeClr val="tx2"/>
              </a:buClr>
              <a:buFont typeface="Arial" pitchFamily="34" charset="0"/>
              <a:buNone/>
              <a:defRPr lang="en-US" sz="2800" b="1" kern="1200" baseline="0" dirty="0" smtClean="0">
                <a:solidFill>
                  <a:schemeClr val="bg1"/>
                </a:solidFill>
                <a:latin typeface="Arial" pitchFamily="34" charset="0"/>
                <a:ea typeface="+mn-ea"/>
                <a:cs typeface="Arial" pitchFamily="34" charset="0"/>
              </a:defRPr>
            </a:lvl1pPr>
            <a:lvl2pPr marL="640800">
              <a:lnSpc>
                <a:spcPts val="1800"/>
              </a:lnSpc>
              <a:spcBef>
                <a:spcPts val="300"/>
              </a:spcBef>
              <a:spcAft>
                <a:spcPts val="300"/>
              </a:spcAft>
              <a:buClr>
                <a:srgbClr val="BD3632"/>
              </a:buClr>
              <a:buNone/>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buNone/>
              <a:defRPr lang="en-US" sz="14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None/>
              <a:defRPr lang="en-US" sz="13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None/>
              <a:defRPr lang="de-AT" sz="1200" kern="1200" dirty="0">
                <a:solidFill>
                  <a:srgbClr val="616365"/>
                </a:solidFill>
                <a:latin typeface="Arial" pitchFamily="34" charset="0"/>
                <a:ea typeface="+mn-ea"/>
                <a:cs typeface="Arial" pitchFamily="34" charset="0"/>
              </a:defRPr>
            </a:lvl5pPr>
          </a:lstStyle>
          <a:p>
            <a:pPr lvl="0"/>
            <a:r>
              <a:rPr lang="cs-CZ" noProof="0" smtClean="0"/>
              <a:t>1</a:t>
            </a:r>
          </a:p>
        </p:txBody>
      </p:sp>
    </p:spTree>
    <p:extLst>
      <p:ext uri="{BB962C8B-B14F-4D97-AF65-F5344CB8AC3E}">
        <p14:creationId xmlns:p14="http://schemas.microsoft.com/office/powerpoint/2010/main" val="232743031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ředělový slide (světlá varianta)">
    <p:spTree>
      <p:nvGrpSpPr>
        <p:cNvPr id="1" name=""/>
        <p:cNvGrpSpPr/>
        <p:nvPr/>
      </p:nvGrpSpPr>
      <p:grpSpPr>
        <a:xfrm>
          <a:off x="0" y="0"/>
          <a:ext cx="0" cy="0"/>
          <a:chOff x="0" y="0"/>
          <a:chExt cx="0" cy="0"/>
        </a:xfrm>
      </p:grpSpPr>
      <p:grpSp>
        <p:nvGrpSpPr>
          <p:cNvPr id="5" name="Skupina 4"/>
          <p:cNvGrpSpPr/>
          <p:nvPr userDrawn="1"/>
        </p:nvGrpSpPr>
        <p:grpSpPr>
          <a:xfrm>
            <a:off x="0" y="-6442"/>
            <a:ext cx="9144000" cy="6864442"/>
            <a:chOff x="0" y="-6442"/>
            <a:chExt cx="9144000" cy="6864442"/>
          </a:xfrm>
        </p:grpSpPr>
        <p:pic>
          <p:nvPicPr>
            <p:cNvPr id="13" name="Picture 2"/>
            <p:cNvPicPr>
              <a:picLocks noChangeAspect="1" noChangeArrowheads="1"/>
            </p:cNvPicPr>
            <p:nvPr userDrawn="1"/>
          </p:nvPicPr>
          <p:blipFill>
            <a:blip r:embed="rId2" cstate="print"/>
            <a:stretch>
              <a:fillRect/>
            </a:stretch>
          </p:blipFill>
          <p:spPr bwMode="auto">
            <a:xfrm>
              <a:off x="0" y="-6442"/>
              <a:ext cx="9144000" cy="6864442"/>
            </a:xfrm>
            <a:prstGeom prst="rect">
              <a:avLst/>
            </a:prstGeom>
            <a:noFill/>
            <a:ln w="9525">
              <a:noFill/>
              <a:miter lim="800000"/>
              <a:headEnd/>
              <a:tailEnd/>
            </a:ln>
          </p:spPr>
        </p:pic>
        <p:sp>
          <p:nvSpPr>
            <p:cNvPr id="4" name="Obdélník 3"/>
            <p:cNvSpPr/>
            <p:nvPr userDrawn="1"/>
          </p:nvSpPr>
          <p:spPr>
            <a:xfrm>
              <a:off x="0" y="0"/>
              <a:ext cx="9144000" cy="6858000"/>
            </a:xfrm>
            <a:prstGeom prst="rect">
              <a:avLst/>
            </a:prstGeom>
            <a:solidFill>
              <a:srgbClr val="FFFFFF">
                <a:alpha val="65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cs-CZ" b="1" smtClean="0"/>
            </a:p>
          </p:txBody>
        </p:sp>
      </p:grpSp>
      <p:sp>
        <p:nvSpPr>
          <p:cNvPr id="6" name="Title 1"/>
          <p:cNvSpPr>
            <a:spLocks noGrp="1"/>
          </p:cNvSpPr>
          <p:nvPr>
            <p:ph type="ctrTitle" hasCustomPrompt="1"/>
          </p:nvPr>
        </p:nvSpPr>
        <p:spPr>
          <a:xfrm>
            <a:off x="1206000" y="2276872"/>
            <a:ext cx="6732944" cy="2402317"/>
          </a:xfrm>
          <a:prstGeom prst="rect">
            <a:avLst/>
          </a:prstGeom>
        </p:spPr>
        <p:txBody>
          <a:bodyPr lIns="0" tIns="0" rIns="0" bIns="0" anchor="ctr" anchorCtr="0">
            <a:noAutofit/>
          </a:bodyPr>
          <a:lstStyle>
            <a:lvl1pPr algn="ctr">
              <a:defRPr lang="de-AT" sz="4200" b="0" kern="1200" dirty="0">
                <a:solidFill>
                  <a:schemeClr val="tx1"/>
                </a:solidFill>
                <a:latin typeface="Arial" pitchFamily="34" charset="0"/>
                <a:ea typeface="Adobe Gothic Std B" pitchFamily="34" charset="-128"/>
                <a:cs typeface="Arial" pitchFamily="34" charset="0"/>
              </a:defRPr>
            </a:lvl1pPr>
          </a:lstStyle>
          <a:p>
            <a:r>
              <a:rPr lang="cs-CZ" noProof="0" smtClean="0"/>
              <a:t>Kapitola / chapter</a:t>
            </a:r>
            <a:endParaRPr lang="cs-CZ" noProof="0" dirty="0"/>
          </a:p>
        </p:txBody>
      </p:sp>
    </p:spTree>
    <p:extLst>
      <p:ext uri="{BB962C8B-B14F-4D97-AF65-F5344CB8AC3E}">
        <p14:creationId xmlns:p14="http://schemas.microsoft.com/office/powerpoint/2010/main" val="2327430315"/>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ředělový slide (světlá varianta + identifikace)">
    <p:spTree>
      <p:nvGrpSpPr>
        <p:cNvPr id="1" name=""/>
        <p:cNvGrpSpPr/>
        <p:nvPr/>
      </p:nvGrpSpPr>
      <p:grpSpPr>
        <a:xfrm>
          <a:off x="0" y="0"/>
          <a:ext cx="0" cy="0"/>
          <a:chOff x="0" y="0"/>
          <a:chExt cx="0" cy="0"/>
        </a:xfrm>
      </p:grpSpPr>
      <p:grpSp>
        <p:nvGrpSpPr>
          <p:cNvPr id="10" name="Skupina 9"/>
          <p:cNvGrpSpPr/>
          <p:nvPr userDrawn="1"/>
        </p:nvGrpSpPr>
        <p:grpSpPr>
          <a:xfrm>
            <a:off x="0" y="-6442"/>
            <a:ext cx="9144000" cy="6864442"/>
            <a:chOff x="0" y="-6442"/>
            <a:chExt cx="9144000" cy="6864442"/>
          </a:xfrm>
        </p:grpSpPr>
        <p:pic>
          <p:nvPicPr>
            <p:cNvPr id="11" name="Picture 2"/>
            <p:cNvPicPr>
              <a:picLocks noChangeAspect="1" noChangeArrowheads="1"/>
            </p:cNvPicPr>
            <p:nvPr userDrawn="1"/>
          </p:nvPicPr>
          <p:blipFill>
            <a:blip r:embed="rId2" cstate="print"/>
            <a:stretch>
              <a:fillRect/>
            </a:stretch>
          </p:blipFill>
          <p:spPr bwMode="auto">
            <a:xfrm>
              <a:off x="0" y="-6442"/>
              <a:ext cx="9144000" cy="6864442"/>
            </a:xfrm>
            <a:prstGeom prst="rect">
              <a:avLst/>
            </a:prstGeom>
            <a:noFill/>
            <a:ln w="9525">
              <a:noFill/>
              <a:miter lim="800000"/>
              <a:headEnd/>
              <a:tailEnd/>
            </a:ln>
          </p:spPr>
        </p:pic>
        <p:sp>
          <p:nvSpPr>
            <p:cNvPr id="13" name="Obdélník 12"/>
            <p:cNvSpPr/>
            <p:nvPr userDrawn="1"/>
          </p:nvSpPr>
          <p:spPr>
            <a:xfrm>
              <a:off x="0" y="0"/>
              <a:ext cx="9144000" cy="6858000"/>
            </a:xfrm>
            <a:prstGeom prst="rect">
              <a:avLst/>
            </a:prstGeom>
            <a:solidFill>
              <a:srgbClr val="FFFFFF">
                <a:alpha val="65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cs-CZ" b="1" smtClean="0"/>
            </a:p>
          </p:txBody>
        </p:sp>
      </p:grpSp>
      <p:sp>
        <p:nvSpPr>
          <p:cNvPr id="4" name="Elipsa 3"/>
          <p:cNvSpPr/>
          <p:nvPr userDrawn="1"/>
        </p:nvSpPr>
        <p:spPr>
          <a:xfrm>
            <a:off x="4067944" y="1196752"/>
            <a:ext cx="1008112" cy="1008112"/>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cs-CZ" b="1"/>
          </a:p>
        </p:txBody>
      </p:sp>
      <p:sp>
        <p:nvSpPr>
          <p:cNvPr id="12" name="Text Placeholder 7"/>
          <p:cNvSpPr>
            <a:spLocks noGrp="1"/>
          </p:cNvSpPr>
          <p:nvPr>
            <p:ph type="body" sz="quarter" idx="14" hasCustomPrompt="1"/>
          </p:nvPr>
        </p:nvSpPr>
        <p:spPr>
          <a:xfrm>
            <a:off x="3959932" y="1476016"/>
            <a:ext cx="1224136" cy="432048"/>
          </a:xfrm>
          <a:prstGeom prst="rect">
            <a:avLst/>
          </a:prstGeom>
        </p:spPr>
        <p:txBody>
          <a:bodyPr lIns="0" tIns="0" rIns="0" bIns="0"/>
          <a:lstStyle>
            <a:lvl1pPr marL="342900" indent="-342900" algn="ctr">
              <a:spcBef>
                <a:spcPts val="1800"/>
              </a:spcBef>
              <a:spcAft>
                <a:spcPts val="400"/>
              </a:spcAft>
              <a:buClr>
                <a:schemeClr val="tx2"/>
              </a:buClr>
              <a:buFont typeface="Arial" pitchFamily="34" charset="0"/>
              <a:buNone/>
              <a:defRPr lang="en-US" sz="2800" b="1" kern="1200" baseline="0" dirty="0" smtClean="0">
                <a:solidFill>
                  <a:schemeClr val="bg1"/>
                </a:solidFill>
                <a:latin typeface="Arial" pitchFamily="34" charset="0"/>
                <a:ea typeface="+mn-ea"/>
                <a:cs typeface="Arial" pitchFamily="34" charset="0"/>
              </a:defRPr>
            </a:lvl1pPr>
            <a:lvl2pPr marL="640800">
              <a:lnSpc>
                <a:spcPts val="1800"/>
              </a:lnSpc>
              <a:spcBef>
                <a:spcPts val="300"/>
              </a:spcBef>
              <a:spcAft>
                <a:spcPts val="300"/>
              </a:spcAft>
              <a:buClr>
                <a:srgbClr val="BD3632"/>
              </a:buClr>
              <a:buNone/>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buNone/>
              <a:defRPr lang="en-US" sz="14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None/>
              <a:defRPr lang="en-US" sz="13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None/>
              <a:defRPr lang="de-AT" sz="1200" kern="1200" dirty="0">
                <a:solidFill>
                  <a:srgbClr val="616365"/>
                </a:solidFill>
                <a:latin typeface="Arial" pitchFamily="34" charset="0"/>
                <a:ea typeface="+mn-ea"/>
                <a:cs typeface="Arial" pitchFamily="34" charset="0"/>
              </a:defRPr>
            </a:lvl5pPr>
          </a:lstStyle>
          <a:p>
            <a:pPr lvl="0"/>
            <a:r>
              <a:rPr lang="cs-CZ" noProof="0" smtClean="0"/>
              <a:t>1</a:t>
            </a:r>
          </a:p>
        </p:txBody>
      </p:sp>
      <p:sp>
        <p:nvSpPr>
          <p:cNvPr id="6" name="Title 1"/>
          <p:cNvSpPr>
            <a:spLocks noGrp="1"/>
          </p:cNvSpPr>
          <p:nvPr>
            <p:ph type="ctrTitle" hasCustomPrompt="1"/>
          </p:nvPr>
        </p:nvSpPr>
        <p:spPr>
          <a:xfrm>
            <a:off x="1205528" y="3114915"/>
            <a:ext cx="6732944" cy="2402317"/>
          </a:xfrm>
          <a:prstGeom prst="rect">
            <a:avLst/>
          </a:prstGeom>
        </p:spPr>
        <p:txBody>
          <a:bodyPr lIns="0" tIns="0" rIns="0" bIns="0" anchor="ctr" anchorCtr="0">
            <a:noAutofit/>
          </a:bodyPr>
          <a:lstStyle>
            <a:lvl1pPr algn="ctr">
              <a:defRPr lang="de-AT" sz="4200" b="0" kern="1200" dirty="0">
                <a:solidFill>
                  <a:schemeClr val="tx1"/>
                </a:solidFill>
                <a:latin typeface="Arial" pitchFamily="34" charset="0"/>
                <a:ea typeface="Adobe Gothic Std B" pitchFamily="34" charset="-128"/>
                <a:cs typeface="Arial" pitchFamily="34" charset="0"/>
              </a:defRPr>
            </a:lvl1pPr>
          </a:lstStyle>
          <a:p>
            <a:r>
              <a:rPr lang="cs-CZ" noProof="0" smtClean="0"/>
              <a:t>Kapitola / chapter</a:t>
            </a:r>
            <a:endParaRPr lang="cs-CZ" noProof="0" dirty="0"/>
          </a:p>
        </p:txBody>
      </p:sp>
    </p:spTree>
    <p:extLst>
      <p:ext uri="{BB962C8B-B14F-4D97-AF65-F5344CB8AC3E}">
        <p14:creationId xmlns:p14="http://schemas.microsoft.com/office/powerpoint/2010/main" val="2327430315"/>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ěkujeme za pozornost (end slide)">
    <p:spTree>
      <p:nvGrpSpPr>
        <p:cNvPr id="1" name=""/>
        <p:cNvGrpSpPr/>
        <p:nvPr/>
      </p:nvGrpSpPr>
      <p:grpSpPr>
        <a:xfrm>
          <a:off x="0" y="0"/>
          <a:ext cx="0" cy="0"/>
          <a:chOff x="0" y="0"/>
          <a:chExt cx="0" cy="0"/>
        </a:xfrm>
      </p:grpSpPr>
      <p:pic>
        <p:nvPicPr>
          <p:cNvPr id="23" name="Picture 2"/>
          <p:cNvPicPr>
            <a:picLocks noChangeAspect="1" noChangeArrowheads="1"/>
          </p:cNvPicPr>
          <p:nvPr userDrawn="1"/>
        </p:nvPicPr>
        <p:blipFill>
          <a:blip r:embed="rId2" cstate="print"/>
          <a:stretch>
            <a:fillRect/>
          </a:stretch>
        </p:blipFill>
        <p:spPr bwMode="auto">
          <a:xfrm>
            <a:off x="0" y="0"/>
            <a:ext cx="9144000" cy="6858000"/>
          </a:xfrm>
          <a:prstGeom prst="rect">
            <a:avLst/>
          </a:prstGeom>
          <a:noFill/>
          <a:ln w="9525">
            <a:noFill/>
            <a:miter lim="800000"/>
            <a:headEnd/>
            <a:tailEnd/>
          </a:ln>
        </p:spPr>
      </p:pic>
      <p:sp>
        <p:nvSpPr>
          <p:cNvPr id="29" name="Obdélník 28"/>
          <p:cNvSpPr/>
          <p:nvPr userDrawn="1"/>
        </p:nvSpPr>
        <p:spPr>
          <a:xfrm>
            <a:off x="0" y="4869160"/>
            <a:ext cx="9144000" cy="1988840"/>
          </a:xfrm>
          <a:prstGeom prst="rect">
            <a:avLst/>
          </a:prstGeom>
          <a:solidFill>
            <a:srgbClr val="61636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6" name="Title 1"/>
          <p:cNvSpPr>
            <a:spLocks noGrp="1"/>
          </p:cNvSpPr>
          <p:nvPr>
            <p:ph type="ctrTitle" hasCustomPrompt="1"/>
          </p:nvPr>
        </p:nvSpPr>
        <p:spPr>
          <a:xfrm>
            <a:off x="971580" y="1152000"/>
            <a:ext cx="7200840" cy="2664296"/>
          </a:xfrm>
          <a:prstGeom prst="rect">
            <a:avLst/>
          </a:prstGeom>
        </p:spPr>
        <p:txBody>
          <a:bodyPr lIns="0" tIns="0" rIns="0" bIns="0" anchor="ctr" anchorCtr="0">
            <a:noAutofit/>
          </a:bodyPr>
          <a:lstStyle>
            <a:lvl1pPr algn="ctr">
              <a:defRPr lang="de-AT" sz="4200" b="0" kern="1200" dirty="0">
                <a:solidFill>
                  <a:schemeClr val="bg1"/>
                </a:solidFill>
                <a:latin typeface="+mj-lt"/>
                <a:ea typeface="Adobe Gothic Std B" pitchFamily="34" charset="-128"/>
                <a:cs typeface="Georgia" pitchFamily="18" charset="0"/>
              </a:defRPr>
            </a:lvl1pPr>
          </a:lstStyle>
          <a:p>
            <a:r>
              <a:rPr lang="cs-CZ" noProof="0" smtClean="0"/>
              <a:t>Zadejte text</a:t>
            </a:r>
            <a:endParaRPr lang="cs-CZ" noProof="0" dirty="0"/>
          </a:p>
        </p:txBody>
      </p:sp>
      <p:pic>
        <p:nvPicPr>
          <p:cNvPr id="11" name="Obrázek 10" descr="ikona_land_phone_negative.emf"/>
          <p:cNvPicPr>
            <a:picLocks noChangeAspect="1"/>
          </p:cNvPicPr>
          <p:nvPr userDrawn="1"/>
        </p:nvPicPr>
        <p:blipFill>
          <a:blip r:embed="rId3" cstate="print"/>
          <a:stretch>
            <a:fillRect/>
          </a:stretch>
        </p:blipFill>
        <p:spPr>
          <a:xfrm>
            <a:off x="323528" y="6201308"/>
            <a:ext cx="315000" cy="315000"/>
          </a:xfrm>
          <a:prstGeom prst="rect">
            <a:avLst/>
          </a:prstGeom>
        </p:spPr>
      </p:pic>
      <p:pic>
        <p:nvPicPr>
          <p:cNvPr id="12" name="Obrázek 11" descr="ikona_twitter_negative.emf"/>
          <p:cNvPicPr>
            <a:picLocks noChangeAspect="1"/>
          </p:cNvPicPr>
          <p:nvPr userDrawn="1"/>
        </p:nvPicPr>
        <p:blipFill>
          <a:blip r:embed="rId4" cstate="print"/>
          <a:stretch>
            <a:fillRect/>
          </a:stretch>
        </p:blipFill>
        <p:spPr>
          <a:xfrm>
            <a:off x="6948264" y="6201308"/>
            <a:ext cx="315000" cy="315000"/>
          </a:xfrm>
          <a:prstGeom prst="rect">
            <a:avLst/>
          </a:prstGeom>
        </p:spPr>
      </p:pic>
      <p:pic>
        <p:nvPicPr>
          <p:cNvPr id="13" name="Obrázek 12" descr="ikona_linkedin_negative.emf"/>
          <p:cNvPicPr>
            <a:picLocks noChangeAspect="1"/>
          </p:cNvPicPr>
          <p:nvPr userDrawn="1"/>
        </p:nvPicPr>
        <p:blipFill>
          <a:blip r:embed="rId5" cstate="print"/>
          <a:stretch>
            <a:fillRect/>
          </a:stretch>
        </p:blipFill>
        <p:spPr>
          <a:xfrm>
            <a:off x="4211960" y="6201308"/>
            <a:ext cx="315000" cy="315000"/>
          </a:xfrm>
          <a:prstGeom prst="rect">
            <a:avLst/>
          </a:prstGeom>
        </p:spPr>
      </p:pic>
      <p:pic>
        <p:nvPicPr>
          <p:cNvPr id="14" name="Obrázek 13" descr="ikona_globe_negative.emf"/>
          <p:cNvPicPr>
            <a:picLocks noChangeAspect="1"/>
          </p:cNvPicPr>
          <p:nvPr userDrawn="1"/>
        </p:nvPicPr>
        <p:blipFill>
          <a:blip r:embed="rId6" cstate="print"/>
          <a:stretch>
            <a:fillRect/>
          </a:stretch>
        </p:blipFill>
        <p:spPr>
          <a:xfrm>
            <a:off x="2339752" y="6201308"/>
            <a:ext cx="315000" cy="315000"/>
          </a:xfrm>
          <a:prstGeom prst="rect">
            <a:avLst/>
          </a:prstGeom>
        </p:spPr>
      </p:pic>
      <p:sp>
        <p:nvSpPr>
          <p:cNvPr id="16" name="TextovéPole 15"/>
          <p:cNvSpPr txBox="1"/>
          <p:nvPr userDrawn="1"/>
        </p:nvSpPr>
        <p:spPr>
          <a:xfrm>
            <a:off x="4716000" y="5137200"/>
            <a:ext cx="4104456" cy="486800"/>
          </a:xfrm>
          <a:prstGeom prst="rect">
            <a:avLst/>
          </a:prstGeom>
          <a:noFill/>
        </p:spPr>
        <p:txBody>
          <a:bodyPr wrap="square" lIns="0" tIns="0" rIns="0" bIns="0" rtlCol="0">
            <a:spAutoFit/>
          </a:bodyPr>
          <a:lstStyle/>
          <a:p>
            <a:pPr algn="r">
              <a:lnSpc>
                <a:spcPts val="2000"/>
              </a:lnSpc>
            </a:pPr>
            <a:r>
              <a:rPr lang="cs-CZ" sz="1300" b="0" smtClean="0">
                <a:solidFill>
                  <a:schemeClr val="bg1"/>
                </a:solidFill>
                <a:latin typeface="Arial" pitchFamily="34" charset="0"/>
                <a:cs typeface="Arial" pitchFamily="34" charset="0"/>
              </a:rPr>
              <a:t>Profinit EU, s.r.o.</a:t>
            </a:r>
            <a:br>
              <a:rPr lang="cs-CZ" sz="1300" b="0" smtClean="0">
                <a:solidFill>
                  <a:schemeClr val="bg1"/>
                </a:solidFill>
                <a:latin typeface="Arial" pitchFamily="34" charset="0"/>
                <a:cs typeface="Arial" pitchFamily="34" charset="0"/>
              </a:rPr>
            </a:br>
            <a:r>
              <a:rPr lang="cs-CZ" sz="1300" b="0" smtClean="0">
                <a:solidFill>
                  <a:schemeClr val="bg1"/>
                </a:solidFill>
                <a:latin typeface="Arial" pitchFamily="34" charset="0"/>
                <a:cs typeface="Arial" pitchFamily="34" charset="0"/>
              </a:rPr>
              <a:t>Tychonova 2,</a:t>
            </a:r>
            <a:r>
              <a:rPr lang="cs-CZ" sz="1300" b="0" baseline="0" smtClean="0">
                <a:solidFill>
                  <a:schemeClr val="bg1"/>
                </a:solidFill>
                <a:latin typeface="Arial" pitchFamily="34" charset="0"/>
                <a:cs typeface="Arial" pitchFamily="34" charset="0"/>
              </a:rPr>
              <a:t> </a:t>
            </a:r>
            <a:r>
              <a:rPr lang="cs-CZ" sz="1300" b="0" smtClean="0">
                <a:solidFill>
                  <a:schemeClr val="bg1"/>
                </a:solidFill>
                <a:latin typeface="Arial" pitchFamily="34" charset="0"/>
                <a:cs typeface="Arial" pitchFamily="34" charset="0"/>
              </a:rPr>
              <a:t>160 </a:t>
            </a:r>
            <a:r>
              <a:rPr lang="cs-CZ" sz="1300" b="0" dirty="0" smtClean="0">
                <a:solidFill>
                  <a:schemeClr val="bg1"/>
                </a:solidFill>
                <a:latin typeface="Arial" pitchFamily="34" charset="0"/>
                <a:cs typeface="Arial" pitchFamily="34" charset="0"/>
              </a:rPr>
              <a:t>00  </a:t>
            </a:r>
            <a:r>
              <a:rPr lang="cs-CZ" sz="1300" b="0" smtClean="0">
                <a:solidFill>
                  <a:schemeClr val="bg1"/>
                </a:solidFill>
                <a:latin typeface="Arial" pitchFamily="34" charset="0"/>
                <a:cs typeface="Arial" pitchFamily="34" charset="0"/>
              </a:rPr>
              <a:t>Praha 6</a:t>
            </a:r>
            <a:endParaRPr lang="cs-CZ" sz="1300" b="0" dirty="0" smtClean="0">
              <a:solidFill>
                <a:schemeClr val="bg1"/>
              </a:solidFill>
              <a:latin typeface="Arial" pitchFamily="34" charset="0"/>
              <a:cs typeface="Arial" pitchFamily="34" charset="0"/>
            </a:endParaRPr>
          </a:p>
        </p:txBody>
      </p:sp>
      <p:sp>
        <p:nvSpPr>
          <p:cNvPr id="17" name="TextovéPole 16"/>
          <p:cNvSpPr txBox="1"/>
          <p:nvPr userDrawn="1"/>
        </p:nvSpPr>
        <p:spPr>
          <a:xfrm>
            <a:off x="755576" y="6156000"/>
            <a:ext cx="1224136" cy="391197"/>
          </a:xfrm>
          <a:prstGeom prst="rect">
            <a:avLst/>
          </a:prstGeom>
          <a:noFill/>
        </p:spPr>
        <p:txBody>
          <a:bodyPr wrap="square" lIns="0" tIns="0" rIns="0" bIns="0" rtlCol="0">
            <a:spAutoFit/>
          </a:bodyPr>
          <a:lstStyle/>
          <a:p>
            <a:pPr>
              <a:lnSpc>
                <a:spcPts val="1600"/>
              </a:lnSpc>
            </a:pPr>
            <a:r>
              <a:rPr lang="cs-CZ" sz="1100" b="0" smtClean="0">
                <a:solidFill>
                  <a:schemeClr val="bg1"/>
                </a:solidFill>
                <a:latin typeface="Arial" pitchFamily="34" charset="0"/>
                <a:cs typeface="Arial" pitchFamily="34" charset="0"/>
              </a:rPr>
              <a:t>Telefon</a:t>
            </a:r>
            <a:br>
              <a:rPr lang="cs-CZ" sz="1100" b="0" smtClean="0">
                <a:solidFill>
                  <a:schemeClr val="bg1"/>
                </a:solidFill>
                <a:latin typeface="Arial" pitchFamily="34" charset="0"/>
                <a:cs typeface="Arial" pitchFamily="34" charset="0"/>
              </a:rPr>
            </a:br>
            <a:r>
              <a:rPr lang="cs-CZ" sz="1100" b="0" smtClean="0">
                <a:solidFill>
                  <a:schemeClr val="bg1"/>
                </a:solidFill>
                <a:latin typeface="Arial" pitchFamily="34" charset="0"/>
                <a:cs typeface="Arial" pitchFamily="34" charset="0"/>
              </a:rPr>
              <a:t>+ 420 224 316 016</a:t>
            </a:r>
            <a:endParaRPr lang="cs-CZ" sz="1100" b="0" dirty="0">
              <a:solidFill>
                <a:schemeClr val="bg1"/>
              </a:solidFill>
              <a:latin typeface="Arial" pitchFamily="34" charset="0"/>
              <a:cs typeface="Arial" pitchFamily="34" charset="0"/>
            </a:endParaRPr>
          </a:p>
        </p:txBody>
      </p:sp>
      <p:sp>
        <p:nvSpPr>
          <p:cNvPr id="18" name="TextovéPole 17"/>
          <p:cNvSpPr txBox="1"/>
          <p:nvPr userDrawn="1"/>
        </p:nvSpPr>
        <p:spPr>
          <a:xfrm>
            <a:off x="2771800" y="6156000"/>
            <a:ext cx="1008112" cy="391197"/>
          </a:xfrm>
          <a:prstGeom prst="rect">
            <a:avLst/>
          </a:prstGeom>
          <a:noFill/>
        </p:spPr>
        <p:txBody>
          <a:bodyPr wrap="square" lIns="0" tIns="0" rIns="0" bIns="0" rtlCol="0">
            <a:spAutoFit/>
          </a:bodyPr>
          <a:lstStyle/>
          <a:p>
            <a:pPr>
              <a:lnSpc>
                <a:spcPts val="1600"/>
              </a:lnSpc>
            </a:pPr>
            <a:r>
              <a:rPr lang="cs-CZ" sz="1100" b="0" smtClean="0">
                <a:solidFill>
                  <a:schemeClr val="bg1"/>
                </a:solidFill>
                <a:latin typeface="Arial" pitchFamily="34" charset="0"/>
                <a:cs typeface="Arial" pitchFamily="34" charset="0"/>
              </a:rPr>
              <a:t>Web</a:t>
            </a:r>
            <a:br>
              <a:rPr lang="cs-CZ" sz="1100" b="0" smtClean="0">
                <a:solidFill>
                  <a:schemeClr val="bg1"/>
                </a:solidFill>
                <a:latin typeface="Arial" pitchFamily="34" charset="0"/>
                <a:cs typeface="Arial" pitchFamily="34" charset="0"/>
              </a:rPr>
            </a:br>
            <a:r>
              <a:rPr lang="cs-CZ" sz="1100" b="0" smtClean="0">
                <a:solidFill>
                  <a:schemeClr val="bg1"/>
                </a:solidFill>
                <a:latin typeface="Arial" pitchFamily="34" charset="0"/>
                <a:cs typeface="Arial" pitchFamily="34" charset="0"/>
              </a:rPr>
              <a:t>www.profinit.eu</a:t>
            </a:r>
            <a:endParaRPr lang="cs-CZ" sz="1100" b="0" dirty="0">
              <a:solidFill>
                <a:schemeClr val="bg1"/>
              </a:solidFill>
              <a:latin typeface="Arial" pitchFamily="34" charset="0"/>
              <a:cs typeface="Arial" pitchFamily="34" charset="0"/>
            </a:endParaRPr>
          </a:p>
        </p:txBody>
      </p:sp>
      <p:sp>
        <p:nvSpPr>
          <p:cNvPr id="19" name="TextovéPole 18"/>
          <p:cNvSpPr txBox="1"/>
          <p:nvPr userDrawn="1"/>
        </p:nvSpPr>
        <p:spPr>
          <a:xfrm>
            <a:off x="4644008" y="6156000"/>
            <a:ext cx="1872208" cy="391197"/>
          </a:xfrm>
          <a:prstGeom prst="rect">
            <a:avLst/>
          </a:prstGeom>
          <a:noFill/>
        </p:spPr>
        <p:txBody>
          <a:bodyPr wrap="square" lIns="0" tIns="0" rIns="0" bIns="0" rtlCol="0">
            <a:spAutoFit/>
          </a:bodyPr>
          <a:lstStyle/>
          <a:p>
            <a:pPr>
              <a:lnSpc>
                <a:spcPts val="1600"/>
              </a:lnSpc>
            </a:pPr>
            <a:r>
              <a:rPr lang="cs-CZ" sz="1100" b="0" smtClean="0">
                <a:solidFill>
                  <a:schemeClr val="bg1"/>
                </a:solidFill>
                <a:latin typeface="Arial" pitchFamily="34" charset="0"/>
                <a:cs typeface="Arial" pitchFamily="34" charset="0"/>
              </a:rPr>
              <a:t>LinkedIn</a:t>
            </a:r>
            <a:br>
              <a:rPr lang="cs-CZ" sz="1100" b="0" smtClean="0">
                <a:solidFill>
                  <a:schemeClr val="bg1"/>
                </a:solidFill>
                <a:latin typeface="Arial" pitchFamily="34" charset="0"/>
                <a:cs typeface="Arial" pitchFamily="34" charset="0"/>
              </a:rPr>
            </a:br>
            <a:r>
              <a:rPr lang="cs-CZ" sz="1100" b="0" smtClean="0">
                <a:solidFill>
                  <a:schemeClr val="bg1"/>
                </a:solidFill>
                <a:latin typeface="Arial" pitchFamily="34" charset="0"/>
                <a:cs typeface="Arial" pitchFamily="34" charset="0"/>
              </a:rPr>
              <a:t>linkedin.com/company/profinit</a:t>
            </a:r>
            <a:endParaRPr lang="cs-CZ" sz="1100" b="0" dirty="0">
              <a:solidFill>
                <a:schemeClr val="bg1"/>
              </a:solidFill>
              <a:latin typeface="Arial" pitchFamily="34" charset="0"/>
              <a:cs typeface="Arial" pitchFamily="34" charset="0"/>
            </a:endParaRPr>
          </a:p>
        </p:txBody>
      </p:sp>
      <p:sp>
        <p:nvSpPr>
          <p:cNvPr id="20" name="TextovéPole 19"/>
          <p:cNvSpPr txBox="1"/>
          <p:nvPr userDrawn="1"/>
        </p:nvSpPr>
        <p:spPr>
          <a:xfrm>
            <a:off x="7380312" y="6156000"/>
            <a:ext cx="1440160" cy="391197"/>
          </a:xfrm>
          <a:prstGeom prst="rect">
            <a:avLst/>
          </a:prstGeom>
          <a:noFill/>
        </p:spPr>
        <p:txBody>
          <a:bodyPr wrap="square" lIns="0" tIns="0" rIns="0" bIns="0" rtlCol="0">
            <a:spAutoFit/>
          </a:bodyPr>
          <a:lstStyle/>
          <a:p>
            <a:pPr>
              <a:lnSpc>
                <a:spcPts val="1600"/>
              </a:lnSpc>
            </a:pPr>
            <a:r>
              <a:rPr lang="cs-CZ" sz="1100" b="0" smtClean="0">
                <a:solidFill>
                  <a:schemeClr val="bg1"/>
                </a:solidFill>
                <a:latin typeface="Arial" pitchFamily="34" charset="0"/>
                <a:cs typeface="Arial" pitchFamily="34" charset="0"/>
              </a:rPr>
              <a:t>Twitter</a:t>
            </a:r>
            <a:br>
              <a:rPr lang="cs-CZ" sz="1100" b="0" smtClean="0">
                <a:solidFill>
                  <a:schemeClr val="bg1"/>
                </a:solidFill>
                <a:latin typeface="Arial" pitchFamily="34" charset="0"/>
                <a:cs typeface="Arial" pitchFamily="34" charset="0"/>
              </a:rPr>
            </a:br>
            <a:r>
              <a:rPr lang="cs-CZ" sz="1100" b="0" smtClean="0">
                <a:solidFill>
                  <a:schemeClr val="bg1"/>
                </a:solidFill>
                <a:latin typeface="Arial" pitchFamily="34" charset="0"/>
                <a:cs typeface="Arial" pitchFamily="34" charset="0"/>
              </a:rPr>
              <a:t>twitter.com/Profinit_EU</a:t>
            </a:r>
            <a:endParaRPr lang="cs-CZ" sz="1100" b="0" dirty="0">
              <a:solidFill>
                <a:schemeClr val="bg1"/>
              </a:solidFill>
              <a:latin typeface="Arial" pitchFamily="34" charset="0"/>
              <a:cs typeface="Arial" pitchFamily="34" charset="0"/>
            </a:endParaRPr>
          </a:p>
        </p:txBody>
      </p:sp>
      <p:cxnSp>
        <p:nvCxnSpPr>
          <p:cNvPr id="25" name="Přímá spojovací čára 24"/>
          <p:cNvCxnSpPr/>
          <p:nvPr userDrawn="1"/>
        </p:nvCxnSpPr>
        <p:spPr>
          <a:xfrm>
            <a:off x="323528" y="5904000"/>
            <a:ext cx="8496944" cy="0"/>
          </a:xfrm>
          <a:prstGeom prst="line">
            <a:avLst/>
          </a:prstGeom>
          <a:ln>
            <a:solidFill>
              <a:srgbClr val="FFFFFF">
                <a:alpha val="14902"/>
              </a:srgbClr>
            </a:solidFill>
          </a:ln>
        </p:spPr>
        <p:style>
          <a:lnRef idx="1">
            <a:schemeClr val="accent1"/>
          </a:lnRef>
          <a:fillRef idx="0">
            <a:schemeClr val="accent1"/>
          </a:fillRef>
          <a:effectRef idx="0">
            <a:schemeClr val="accent1"/>
          </a:effectRef>
          <a:fontRef idx="minor">
            <a:schemeClr val="tx1"/>
          </a:fontRef>
        </p:style>
      </p:cxnSp>
      <p:pic>
        <p:nvPicPr>
          <p:cNvPr id="22" name="Obrázek 21" descr="logo_claim_last_slide.emf"/>
          <p:cNvPicPr>
            <a:picLocks noChangeAspect="1"/>
          </p:cNvPicPr>
          <p:nvPr userDrawn="1"/>
        </p:nvPicPr>
        <p:blipFill>
          <a:blip r:embed="rId7" cstate="print"/>
          <a:stretch>
            <a:fillRect/>
          </a:stretch>
        </p:blipFill>
        <p:spPr>
          <a:xfrm>
            <a:off x="324000" y="5202000"/>
            <a:ext cx="1400400" cy="386953"/>
          </a:xfrm>
          <a:prstGeom prst="rect">
            <a:avLst/>
          </a:prstGeom>
        </p:spPr>
      </p:pic>
    </p:spTree>
    <p:extLst>
      <p:ext uri="{BB962C8B-B14F-4D97-AF65-F5344CB8AC3E}">
        <p14:creationId xmlns:p14="http://schemas.microsoft.com/office/powerpoint/2010/main" val="285575589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adpis (2 řádky) / obsah / číslování">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23528" y="332657"/>
            <a:ext cx="7560840" cy="720080"/>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dirty="0" smtClean="0"/>
              <a:t>Delší nadpis </a:t>
            </a:r>
            <a:r>
              <a:rPr lang="cs-CZ" noProof="0" dirty="0" err="1" smtClean="0"/>
              <a:t>slidu</a:t>
            </a:r>
            <a:r>
              <a:rPr lang="cs-CZ" noProof="0" dirty="0" smtClean="0"/>
              <a:t>, který vychází na </a:t>
            </a:r>
            <a:br>
              <a:rPr lang="cs-CZ" noProof="0" dirty="0" smtClean="0"/>
            </a:br>
            <a:r>
              <a:rPr lang="cs-CZ" noProof="0" dirty="0" smtClean="0"/>
              <a:t>dva řádky (obsah je posunutý)</a:t>
            </a:r>
            <a:endParaRPr lang="cs-CZ" noProof="0" dirty="0"/>
          </a:p>
        </p:txBody>
      </p:sp>
      <p:sp>
        <p:nvSpPr>
          <p:cNvPr id="6" name="Text Placeholder 7"/>
          <p:cNvSpPr>
            <a:spLocks noGrp="1"/>
          </p:cNvSpPr>
          <p:nvPr>
            <p:ph type="body" sz="quarter" idx="13"/>
          </p:nvPr>
        </p:nvSpPr>
        <p:spPr>
          <a:xfrm>
            <a:off x="323528" y="1412777"/>
            <a:ext cx="7560840" cy="5112567"/>
          </a:xfrm>
          <a:prstGeom prst="rect">
            <a:avLst/>
          </a:prstGeom>
        </p:spPr>
        <p:txBody>
          <a:bodyPr lIns="0" tIns="0" rIns="0" bIns="0"/>
          <a:lstStyle>
            <a:lvl1pPr marL="342900" indent="-342900">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a:lnSpc>
                <a:spcPct val="100000"/>
              </a:lnSpc>
              <a:spcBef>
                <a:spcPts val="300"/>
              </a:spcBef>
              <a:spcAft>
                <a:spcPts val="300"/>
              </a:spcAft>
              <a:buClr>
                <a:srgbClr val="BD3632"/>
              </a:buClr>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defRPr lang="en-US" sz="15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stStyle>
          <a:p>
            <a:pPr lvl="0"/>
            <a:r>
              <a:rPr lang="cs-CZ" noProof="0" smtClean="0"/>
              <a:t>Kliknutím lze upravit styly předlohy textu.</a:t>
            </a:r>
          </a:p>
          <a:p>
            <a:pPr lvl="1"/>
            <a:r>
              <a:rPr lang="cs-CZ" noProof="0" smtClean="0"/>
              <a:t>Druhá úroveň</a:t>
            </a:r>
          </a:p>
          <a:p>
            <a:pPr lvl="2"/>
            <a:r>
              <a:rPr lang="cs-CZ" noProof="0" smtClean="0"/>
              <a:t>Třetí úroveň</a:t>
            </a:r>
          </a:p>
          <a:p>
            <a:pPr lvl="3"/>
            <a:r>
              <a:rPr lang="cs-CZ" noProof="0" smtClean="0"/>
              <a:t>Čtvrtá úroveň</a:t>
            </a:r>
          </a:p>
          <a:p>
            <a:pPr lvl="4"/>
            <a:r>
              <a:rPr lang="cs-CZ" noProof="0" smtClean="0"/>
              <a:t>Pátá úroveň</a:t>
            </a:r>
          </a:p>
        </p:txBody>
      </p:sp>
      <p:sp>
        <p:nvSpPr>
          <p:cNvPr id="8" name="TextovéPole 7"/>
          <p:cNvSpPr txBox="1"/>
          <p:nvPr userDrawn="1"/>
        </p:nvSpPr>
        <p:spPr>
          <a:xfrm>
            <a:off x="8442488" y="6381328"/>
            <a:ext cx="522000" cy="184666"/>
          </a:xfrm>
          <a:prstGeom prst="rect">
            <a:avLst/>
          </a:prstGeom>
          <a:noFill/>
        </p:spPr>
        <p:txBody>
          <a:bodyPr wrap="square" lIns="0" tIns="0" rIns="0" bIns="0" rtlCol="0">
            <a:spAutoFit/>
          </a:bodyPr>
          <a:lstStyle/>
          <a:p>
            <a:pPr algn="ctr"/>
            <a:fld id="{DF7E523F-2FA0-4533-BD83-6D11A2B05E79}" type="slidenum">
              <a:rPr lang="cs-CZ" sz="1200" b="1" smtClean="0">
                <a:solidFill>
                  <a:schemeClr val="bg1"/>
                </a:solidFill>
                <a:latin typeface="+mj-lt"/>
              </a:rPr>
              <a:pPr algn="ctr"/>
              <a:t>‹#›</a:t>
            </a:fld>
            <a:endParaRPr lang="cs-CZ" sz="1200" b="1" smtClean="0">
              <a:solidFill>
                <a:schemeClr val="bg1"/>
              </a:solidFill>
              <a:latin typeface="+mj-lt"/>
              <a:cs typeface="Arial" pitchFamily="34" charset="0"/>
            </a:endParaRPr>
          </a:p>
        </p:txBody>
      </p:sp>
    </p:spTree>
    <p:extLst>
      <p:ext uri="{BB962C8B-B14F-4D97-AF65-F5344CB8AC3E}">
        <p14:creationId xmlns:p14="http://schemas.microsoft.com/office/powerpoint/2010/main" val="231019789"/>
      </p:ext>
    </p:extLst>
  </p:cSld>
  <p:clrMapOvr>
    <a:masterClrMapping/>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adpis (2 řádky) / obsa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23528" y="332657"/>
            <a:ext cx="7560840" cy="720080"/>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dirty="0" smtClean="0"/>
              <a:t>Delší nadpis </a:t>
            </a:r>
            <a:r>
              <a:rPr lang="cs-CZ" noProof="0" dirty="0" err="1" smtClean="0"/>
              <a:t>slidu</a:t>
            </a:r>
            <a:r>
              <a:rPr lang="cs-CZ" noProof="0" dirty="0" smtClean="0"/>
              <a:t>, který vychází na </a:t>
            </a:r>
            <a:br>
              <a:rPr lang="cs-CZ" noProof="0" dirty="0" smtClean="0"/>
            </a:br>
            <a:r>
              <a:rPr lang="cs-CZ" noProof="0" dirty="0" smtClean="0"/>
              <a:t>dva řádky (obsah je posunutý)</a:t>
            </a:r>
            <a:endParaRPr lang="cs-CZ" noProof="0" dirty="0"/>
          </a:p>
        </p:txBody>
      </p:sp>
      <p:sp>
        <p:nvSpPr>
          <p:cNvPr id="7" name="Text Placeholder 7"/>
          <p:cNvSpPr>
            <a:spLocks noGrp="1"/>
          </p:cNvSpPr>
          <p:nvPr>
            <p:ph type="body" sz="quarter" idx="13"/>
          </p:nvPr>
        </p:nvSpPr>
        <p:spPr>
          <a:xfrm>
            <a:off x="323528" y="1412777"/>
            <a:ext cx="7560840" cy="5112567"/>
          </a:xfrm>
          <a:prstGeom prst="rect">
            <a:avLst/>
          </a:prstGeom>
        </p:spPr>
        <p:txBody>
          <a:bodyPr lIns="0" tIns="0" rIns="0" bIns="0"/>
          <a:lstStyle>
            <a:lvl1pPr marL="342900" indent="-342900">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a:lnSpc>
                <a:spcPct val="100000"/>
              </a:lnSpc>
              <a:spcBef>
                <a:spcPts val="300"/>
              </a:spcBef>
              <a:spcAft>
                <a:spcPts val="300"/>
              </a:spcAft>
              <a:buClr>
                <a:srgbClr val="BD3632"/>
              </a:buClr>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defRPr lang="en-US" sz="15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stStyle>
          <a:p>
            <a:pPr lvl="0"/>
            <a:r>
              <a:rPr lang="cs-CZ" noProof="0" smtClean="0"/>
              <a:t>Kliknutím lze upravit styly předlohy textu.</a:t>
            </a:r>
          </a:p>
          <a:p>
            <a:pPr lvl="1"/>
            <a:r>
              <a:rPr lang="cs-CZ" noProof="0" smtClean="0"/>
              <a:t>Druhá úroveň</a:t>
            </a:r>
          </a:p>
          <a:p>
            <a:pPr lvl="2"/>
            <a:r>
              <a:rPr lang="cs-CZ" noProof="0" smtClean="0"/>
              <a:t>Třetí úroveň</a:t>
            </a:r>
          </a:p>
          <a:p>
            <a:pPr lvl="3"/>
            <a:r>
              <a:rPr lang="cs-CZ" noProof="0" smtClean="0"/>
              <a:t>Čtvrtá úroveň</a:t>
            </a:r>
          </a:p>
          <a:p>
            <a:pPr lvl="4"/>
            <a:r>
              <a:rPr lang="cs-CZ" noProof="0" smtClean="0"/>
              <a:t>Pátá úroveň</a:t>
            </a:r>
          </a:p>
        </p:txBody>
      </p:sp>
    </p:spTree>
    <p:extLst>
      <p:ext uri="{BB962C8B-B14F-4D97-AF65-F5344CB8AC3E}">
        <p14:creationId xmlns:p14="http://schemas.microsoft.com/office/powerpoint/2010/main" val="50844920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adpis (1 řádek) / obsah / číslování">
    <p:spTree>
      <p:nvGrpSpPr>
        <p:cNvPr id="1" name=""/>
        <p:cNvGrpSpPr/>
        <p:nvPr/>
      </p:nvGrpSpPr>
      <p:grpSpPr>
        <a:xfrm>
          <a:off x="0" y="0"/>
          <a:ext cx="0" cy="0"/>
          <a:chOff x="0" y="0"/>
          <a:chExt cx="0" cy="0"/>
        </a:xfrm>
      </p:grpSpPr>
      <p:sp>
        <p:nvSpPr>
          <p:cNvPr id="9" name="TextovéPole 8"/>
          <p:cNvSpPr txBox="1"/>
          <p:nvPr userDrawn="1"/>
        </p:nvSpPr>
        <p:spPr>
          <a:xfrm>
            <a:off x="8442488" y="6381328"/>
            <a:ext cx="522000" cy="184666"/>
          </a:xfrm>
          <a:prstGeom prst="rect">
            <a:avLst/>
          </a:prstGeom>
          <a:noFill/>
        </p:spPr>
        <p:txBody>
          <a:bodyPr wrap="square" lIns="0" tIns="0" rIns="0" bIns="0" rtlCol="0">
            <a:spAutoFit/>
          </a:bodyPr>
          <a:lstStyle/>
          <a:p>
            <a:pPr algn="ctr"/>
            <a:fld id="{DF7E523F-2FA0-4533-BD83-6D11A2B05E79}" type="slidenum">
              <a:rPr lang="cs-CZ" sz="1200" b="1" smtClean="0">
                <a:solidFill>
                  <a:schemeClr val="bg1"/>
                </a:solidFill>
                <a:latin typeface="+mj-lt"/>
              </a:rPr>
              <a:pPr algn="ctr"/>
              <a:t>‹#›</a:t>
            </a:fld>
            <a:endParaRPr lang="cs-CZ" sz="1200" b="1" smtClean="0">
              <a:solidFill>
                <a:schemeClr val="bg1"/>
              </a:solidFill>
              <a:latin typeface="+mj-lt"/>
              <a:cs typeface="Arial" pitchFamily="34" charset="0"/>
            </a:endParaRPr>
          </a:p>
        </p:txBody>
      </p:sp>
      <p:sp>
        <p:nvSpPr>
          <p:cNvPr id="10" name="Title 1"/>
          <p:cNvSpPr>
            <a:spLocks noGrp="1"/>
          </p:cNvSpPr>
          <p:nvPr>
            <p:ph type="title" hasCustomPrompt="1"/>
          </p:nvPr>
        </p:nvSpPr>
        <p:spPr>
          <a:xfrm>
            <a:off x="323528" y="332657"/>
            <a:ext cx="7560840" cy="360039"/>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smtClean="0"/>
              <a:t>Nadpis slidu na jeden řádek</a:t>
            </a:r>
            <a:endParaRPr lang="cs-CZ" noProof="0" dirty="0"/>
          </a:p>
        </p:txBody>
      </p:sp>
      <p:sp>
        <p:nvSpPr>
          <p:cNvPr id="5" name="Text Placeholder 7"/>
          <p:cNvSpPr>
            <a:spLocks noGrp="1"/>
          </p:cNvSpPr>
          <p:nvPr>
            <p:ph type="body" sz="quarter" idx="13"/>
          </p:nvPr>
        </p:nvSpPr>
        <p:spPr>
          <a:xfrm>
            <a:off x="323528" y="1052737"/>
            <a:ext cx="7560840" cy="5472608"/>
          </a:xfrm>
          <a:prstGeom prst="rect">
            <a:avLst/>
          </a:prstGeom>
        </p:spPr>
        <p:txBody>
          <a:bodyPr lIns="0" tIns="0" rIns="0" bIns="0"/>
          <a:lstStyle>
            <a:lvl1pPr marL="342900" indent="-342900">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a:lnSpc>
                <a:spcPct val="100000"/>
              </a:lnSpc>
              <a:spcBef>
                <a:spcPts val="300"/>
              </a:spcBef>
              <a:spcAft>
                <a:spcPts val="300"/>
              </a:spcAft>
              <a:buClr>
                <a:srgbClr val="BD3632"/>
              </a:buClr>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defRPr lang="en-US" sz="15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stStyle>
          <a:p>
            <a:pPr lvl="0"/>
            <a:r>
              <a:rPr lang="cs-CZ" noProof="0" smtClean="0"/>
              <a:t>Kliknutím lze upravit styly předlohy textu.</a:t>
            </a:r>
          </a:p>
          <a:p>
            <a:pPr lvl="1"/>
            <a:r>
              <a:rPr lang="cs-CZ" noProof="0" smtClean="0"/>
              <a:t>Druhá úroveň</a:t>
            </a:r>
          </a:p>
          <a:p>
            <a:pPr lvl="2"/>
            <a:r>
              <a:rPr lang="cs-CZ" noProof="0" smtClean="0"/>
              <a:t>Třetí úroveň</a:t>
            </a:r>
          </a:p>
          <a:p>
            <a:pPr lvl="3"/>
            <a:r>
              <a:rPr lang="cs-CZ" noProof="0" smtClean="0"/>
              <a:t>Čtvrtá úroveň</a:t>
            </a:r>
          </a:p>
          <a:p>
            <a:pPr lvl="4"/>
            <a:r>
              <a:rPr lang="cs-CZ" noProof="0" smtClean="0"/>
              <a:t>Pátá úroveň</a:t>
            </a:r>
          </a:p>
        </p:txBody>
      </p:sp>
    </p:spTree>
    <p:extLst>
      <p:ext uri="{BB962C8B-B14F-4D97-AF65-F5344CB8AC3E}">
        <p14:creationId xmlns:p14="http://schemas.microsoft.com/office/powerpoint/2010/main" val="251393279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adpis (1 řádek) / obsah">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23528" y="332657"/>
            <a:ext cx="7560840" cy="360039"/>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smtClean="0"/>
              <a:t>Nadpis slidu na jeden řádek</a:t>
            </a:r>
            <a:endParaRPr lang="cs-CZ" noProof="0" dirty="0"/>
          </a:p>
        </p:txBody>
      </p:sp>
      <p:sp>
        <p:nvSpPr>
          <p:cNvPr id="4" name="Text Placeholder 7"/>
          <p:cNvSpPr>
            <a:spLocks noGrp="1"/>
          </p:cNvSpPr>
          <p:nvPr>
            <p:ph type="body" sz="quarter" idx="13"/>
          </p:nvPr>
        </p:nvSpPr>
        <p:spPr>
          <a:xfrm>
            <a:off x="323528" y="1052735"/>
            <a:ext cx="7560840" cy="5472609"/>
          </a:xfrm>
          <a:prstGeom prst="rect">
            <a:avLst/>
          </a:prstGeom>
        </p:spPr>
        <p:txBody>
          <a:bodyPr lIns="0" tIns="0" rIns="0" bIns="0"/>
          <a:lstStyle>
            <a:lvl1pPr marL="342900" indent="-342900">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a:lnSpc>
                <a:spcPct val="100000"/>
              </a:lnSpc>
              <a:spcBef>
                <a:spcPts val="300"/>
              </a:spcBef>
              <a:spcAft>
                <a:spcPts val="300"/>
              </a:spcAft>
              <a:buClr>
                <a:srgbClr val="BD3632"/>
              </a:buClr>
              <a:defRPr lang="en-US" sz="1600" kern="1200" baseline="0" dirty="0" smtClean="0">
                <a:solidFill>
                  <a:srgbClr val="616365"/>
                </a:solidFill>
                <a:latin typeface="Arial" pitchFamily="34" charset="0"/>
                <a:ea typeface="+mn-ea"/>
                <a:cs typeface="Arial" pitchFamily="34" charset="0"/>
              </a:defRPr>
            </a:lvl2pPr>
            <a:lvl3pPr marL="864000">
              <a:spcBef>
                <a:spcPts val="200"/>
              </a:spcBef>
              <a:spcAft>
                <a:spcPts val="200"/>
              </a:spcAft>
              <a:buClr>
                <a:srgbClr val="BD3632"/>
              </a:buClr>
              <a:defRPr lang="en-US" sz="1500" kern="1200" baseline="0" dirty="0" smtClean="0">
                <a:solidFill>
                  <a:srgbClr val="616365"/>
                </a:solidFill>
                <a:latin typeface="Arial" pitchFamily="34" charset="0"/>
                <a:ea typeface="+mn-ea"/>
                <a:cs typeface="Arial" pitchFamily="34" charset="0"/>
              </a:defRPr>
            </a:lvl3pPr>
            <a:lvl4pPr marL="1098000" indent="-228600">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stStyle>
          <a:p>
            <a:pPr lvl="0"/>
            <a:r>
              <a:rPr lang="cs-CZ" noProof="0" smtClean="0"/>
              <a:t>Kliknutím lze upravit styly předlohy textu.</a:t>
            </a:r>
          </a:p>
          <a:p>
            <a:pPr lvl="1"/>
            <a:r>
              <a:rPr lang="cs-CZ" noProof="0" smtClean="0"/>
              <a:t>Druhá úroveň</a:t>
            </a:r>
          </a:p>
          <a:p>
            <a:pPr lvl="2"/>
            <a:r>
              <a:rPr lang="cs-CZ" noProof="0" smtClean="0"/>
              <a:t>Třetí úroveň</a:t>
            </a:r>
          </a:p>
          <a:p>
            <a:pPr lvl="3"/>
            <a:r>
              <a:rPr lang="cs-CZ" noProof="0" smtClean="0"/>
              <a:t>Čtvrtá úroveň</a:t>
            </a:r>
          </a:p>
          <a:p>
            <a:pPr lvl="4"/>
            <a:r>
              <a:rPr lang="cs-CZ" noProof="0" smtClean="0"/>
              <a:t>Pátá úroveň</a:t>
            </a:r>
          </a:p>
        </p:txBody>
      </p:sp>
    </p:spTree>
    <p:extLst>
      <p:ext uri="{BB962C8B-B14F-4D97-AF65-F5344CB8AC3E}">
        <p14:creationId xmlns:p14="http://schemas.microsoft.com/office/powerpoint/2010/main" val="212454021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adpis (1 řádek) / prostý text / číslování">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24000" y="1051200"/>
            <a:ext cx="7560000" cy="5472000"/>
          </a:xfrm>
          <a:prstGeom prst="rect">
            <a:avLst/>
          </a:prstGeom>
        </p:spPr>
        <p:txBody>
          <a:bodyPr lIns="0" tIns="0" rIns="0" bIns="0"/>
          <a:lstStyle>
            <a:lvl1pPr marL="0" marR="0" indent="0" algn="l" defTabSz="914400" rtl="0" eaLnBrk="1" fontAlgn="auto" latinLnBrk="0" hangingPunct="1">
              <a:lnSpc>
                <a:spcPct val="100000"/>
              </a:lnSpc>
              <a:spcBef>
                <a:spcPts val="1800"/>
              </a:spcBef>
              <a:spcAft>
                <a:spcPts val="400"/>
              </a:spcAft>
              <a:buClr>
                <a:srgbClr val="C00000"/>
              </a:buClr>
              <a:buSzTx/>
              <a:buFont typeface="Courier New" pitchFamily="49" charset="0"/>
              <a:buNone/>
              <a:tabLst/>
              <a:defRPr lang="en-US" sz="1800" b="0" kern="1200" baseline="0">
                <a:solidFill>
                  <a:srgbClr val="616365"/>
                </a:solidFill>
                <a:latin typeface="Arial" pitchFamily="34" charset="0"/>
                <a:ea typeface="+mn-ea"/>
                <a:cs typeface="Arial" pitchFamily="34" charset="0"/>
              </a:defRPr>
            </a:lvl1pPr>
            <a:lvl2pPr>
              <a:lnSpc>
                <a:spcPts val="1800"/>
              </a:lnSpc>
              <a:spcBef>
                <a:spcPts val="300"/>
              </a:spcBef>
              <a:spcAft>
                <a:spcPts val="300"/>
              </a:spcAft>
              <a:buClr>
                <a:srgbClr val="BD3632"/>
              </a:buClr>
              <a:buNone/>
              <a:defRPr lang="en-US" sz="1600" kern="1200" baseline="0" dirty="0" smtClean="0">
                <a:solidFill>
                  <a:srgbClr val="616365"/>
                </a:solidFill>
                <a:latin typeface="Arial" pitchFamily="34" charset="0"/>
                <a:ea typeface="+mn-ea"/>
                <a:cs typeface="Arial" pitchFamily="34" charset="0"/>
              </a:defRPr>
            </a:lvl2pPr>
            <a:lvl3pPr>
              <a:spcBef>
                <a:spcPts val="200"/>
              </a:spcBef>
              <a:spcAft>
                <a:spcPts val="200"/>
              </a:spcAft>
              <a:buClr>
                <a:srgbClr val="BD3632"/>
              </a:buClr>
              <a:buNone/>
              <a:defRPr lang="en-US" sz="1400" kern="1200" baseline="0" dirty="0" smtClean="0">
                <a:solidFill>
                  <a:srgbClr val="616365"/>
                </a:solidFill>
                <a:latin typeface="Arial" pitchFamily="34" charset="0"/>
                <a:ea typeface="+mn-ea"/>
                <a:cs typeface="Arial" pitchFamily="34" charset="0"/>
              </a:defRPr>
            </a:lvl3pPr>
            <a:lvl4pPr marL="1600200" indent="-228600">
              <a:spcBef>
                <a:spcPts val="200"/>
              </a:spcBef>
              <a:spcAft>
                <a:spcPts val="200"/>
              </a:spcAft>
              <a:buClr>
                <a:srgbClr val="BD3632"/>
              </a:buClr>
              <a:buFont typeface="Arial" pitchFamily="34" charset="0"/>
              <a:buNone/>
              <a:defRPr lang="en-US" sz="1300" kern="1200" dirty="0" smtClean="0">
                <a:solidFill>
                  <a:srgbClr val="616365"/>
                </a:solidFill>
                <a:latin typeface="Arial" pitchFamily="34" charset="0"/>
                <a:ea typeface="+mn-ea"/>
                <a:cs typeface="Arial" pitchFamily="34" charset="0"/>
              </a:defRPr>
            </a:lvl4pPr>
            <a:lvl5pPr marL="2057400" indent="-228600">
              <a:spcBef>
                <a:spcPts val="100"/>
              </a:spcBef>
              <a:spcAft>
                <a:spcPts val="100"/>
              </a:spcAft>
              <a:buClr>
                <a:srgbClr val="BD3632"/>
              </a:buClr>
              <a:buFont typeface="Arial" pitchFamily="34" charset="0"/>
              <a:buNone/>
              <a:defRPr lang="de-AT" sz="1200" kern="1200" dirty="0">
                <a:solidFill>
                  <a:srgbClr val="616365"/>
                </a:solidFill>
                <a:latin typeface="Arial" pitchFamily="34" charset="0"/>
                <a:ea typeface="+mn-ea"/>
                <a:cs typeface="Arial" pitchFamily="34" charset="0"/>
              </a:defRPr>
            </a:lvl5pPr>
          </a:lstStyle>
          <a:p>
            <a:pPr marL="0" marR="0" lvl="0" indent="0" algn="l" defTabSz="914400" rtl="0" eaLnBrk="1" fontAlgn="auto" latinLnBrk="0" hangingPunct="1">
              <a:lnSpc>
                <a:spcPct val="100000"/>
              </a:lnSpc>
              <a:spcBef>
                <a:spcPts val="1800"/>
              </a:spcBef>
              <a:spcAft>
                <a:spcPts val="400"/>
              </a:spcAft>
              <a:buClr>
                <a:srgbClr val="C00000"/>
              </a:buClr>
              <a:buSzTx/>
              <a:buFont typeface="Courier New" pitchFamily="49" charset="0"/>
              <a:buNone/>
              <a:tabLst/>
              <a:defRPr/>
            </a:pPr>
            <a:r>
              <a:rPr lang="cs-CZ" dirty="0" smtClean="0">
                <a:effectLst/>
                <a:latin typeface="Arial"/>
              </a:rPr>
              <a:t>Prostý text</a:t>
            </a:r>
            <a:endParaRPr lang="cs-CZ" noProof="0" dirty="0" smtClean="0"/>
          </a:p>
        </p:txBody>
      </p:sp>
      <p:sp>
        <p:nvSpPr>
          <p:cNvPr id="9" name="TextovéPole 8"/>
          <p:cNvSpPr txBox="1"/>
          <p:nvPr userDrawn="1"/>
        </p:nvSpPr>
        <p:spPr>
          <a:xfrm>
            <a:off x="8442488" y="6381328"/>
            <a:ext cx="522000" cy="184666"/>
          </a:xfrm>
          <a:prstGeom prst="rect">
            <a:avLst/>
          </a:prstGeom>
          <a:noFill/>
        </p:spPr>
        <p:txBody>
          <a:bodyPr wrap="square" lIns="0" tIns="0" rIns="0" bIns="0" rtlCol="0">
            <a:spAutoFit/>
          </a:bodyPr>
          <a:lstStyle/>
          <a:p>
            <a:pPr algn="ctr"/>
            <a:fld id="{DF7E523F-2FA0-4533-BD83-6D11A2B05E79}" type="slidenum">
              <a:rPr lang="cs-CZ" sz="1200" b="1" smtClean="0">
                <a:solidFill>
                  <a:schemeClr val="bg1"/>
                </a:solidFill>
                <a:latin typeface="+mj-lt"/>
              </a:rPr>
              <a:pPr algn="ctr"/>
              <a:t>‹#›</a:t>
            </a:fld>
            <a:endParaRPr lang="cs-CZ" sz="1200" b="1" smtClean="0">
              <a:solidFill>
                <a:schemeClr val="bg1"/>
              </a:solidFill>
              <a:latin typeface="+mj-lt"/>
              <a:cs typeface="Arial" pitchFamily="34" charset="0"/>
            </a:endParaRPr>
          </a:p>
        </p:txBody>
      </p:sp>
      <p:sp>
        <p:nvSpPr>
          <p:cNvPr id="10" name="Title 1"/>
          <p:cNvSpPr>
            <a:spLocks noGrp="1"/>
          </p:cNvSpPr>
          <p:nvPr>
            <p:ph type="title" hasCustomPrompt="1"/>
          </p:nvPr>
        </p:nvSpPr>
        <p:spPr>
          <a:xfrm>
            <a:off x="323528" y="332657"/>
            <a:ext cx="7560840" cy="360039"/>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smtClean="0"/>
              <a:t>Nadpis slidu na jeden řádek</a:t>
            </a:r>
            <a:endParaRPr lang="cs-CZ" noProof="0" dirty="0"/>
          </a:p>
        </p:txBody>
      </p:sp>
    </p:spTree>
    <p:extLst>
      <p:ext uri="{BB962C8B-B14F-4D97-AF65-F5344CB8AC3E}">
        <p14:creationId xmlns:p14="http://schemas.microsoft.com/office/powerpoint/2010/main" val="255767078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adpis (1 řádek) / prostý text">
    <p:spTree>
      <p:nvGrpSpPr>
        <p:cNvPr id="1" name=""/>
        <p:cNvGrpSpPr/>
        <p:nvPr/>
      </p:nvGrpSpPr>
      <p:grpSpPr>
        <a:xfrm>
          <a:off x="0" y="0"/>
          <a:ext cx="0" cy="0"/>
          <a:chOff x="0" y="0"/>
          <a:chExt cx="0" cy="0"/>
        </a:xfrm>
      </p:grpSpPr>
      <p:sp>
        <p:nvSpPr>
          <p:cNvPr id="4" name="Text Placeholder 7"/>
          <p:cNvSpPr>
            <a:spLocks noGrp="1"/>
          </p:cNvSpPr>
          <p:nvPr>
            <p:ph type="body" sz="quarter" idx="13" hasCustomPrompt="1"/>
          </p:nvPr>
        </p:nvSpPr>
        <p:spPr>
          <a:xfrm>
            <a:off x="324000" y="1051200"/>
            <a:ext cx="7560000" cy="5472000"/>
          </a:xfrm>
          <a:prstGeom prst="rect">
            <a:avLst/>
          </a:prstGeom>
        </p:spPr>
        <p:txBody>
          <a:bodyPr lIns="0" tIns="0" rIns="0" bIns="0"/>
          <a:lstStyle>
            <a:lvl1pPr marL="0" marR="0" indent="0" algn="l" defTabSz="914400" rtl="0" eaLnBrk="1" fontAlgn="auto" latinLnBrk="0" hangingPunct="1">
              <a:lnSpc>
                <a:spcPct val="100000"/>
              </a:lnSpc>
              <a:spcBef>
                <a:spcPts val="1800"/>
              </a:spcBef>
              <a:spcAft>
                <a:spcPts val="400"/>
              </a:spcAft>
              <a:buClr>
                <a:srgbClr val="C00000"/>
              </a:buClr>
              <a:buSzTx/>
              <a:buFont typeface="Courier New" pitchFamily="49" charset="0"/>
              <a:buNone/>
              <a:tabLst/>
              <a:defRPr lang="en-US" sz="1800" b="0" kern="1200" baseline="0">
                <a:solidFill>
                  <a:srgbClr val="616365"/>
                </a:solidFill>
                <a:latin typeface="Arial" pitchFamily="34" charset="0"/>
                <a:ea typeface="+mn-ea"/>
                <a:cs typeface="Arial" pitchFamily="34" charset="0"/>
              </a:defRPr>
            </a:lvl1pPr>
            <a:lvl2pPr>
              <a:lnSpc>
                <a:spcPts val="1800"/>
              </a:lnSpc>
              <a:spcBef>
                <a:spcPts val="300"/>
              </a:spcBef>
              <a:spcAft>
                <a:spcPts val="300"/>
              </a:spcAft>
              <a:buClr>
                <a:srgbClr val="BD3632"/>
              </a:buClr>
              <a:buNone/>
              <a:defRPr lang="en-US" sz="1600" kern="1200" baseline="0" dirty="0" smtClean="0">
                <a:solidFill>
                  <a:srgbClr val="616365"/>
                </a:solidFill>
                <a:latin typeface="Arial" pitchFamily="34" charset="0"/>
                <a:ea typeface="+mn-ea"/>
                <a:cs typeface="Arial" pitchFamily="34" charset="0"/>
              </a:defRPr>
            </a:lvl2pPr>
            <a:lvl3pPr>
              <a:spcBef>
                <a:spcPts val="200"/>
              </a:spcBef>
              <a:spcAft>
                <a:spcPts val="200"/>
              </a:spcAft>
              <a:buClr>
                <a:srgbClr val="BD3632"/>
              </a:buClr>
              <a:buNone/>
              <a:defRPr lang="en-US" sz="1400" kern="1200" baseline="0" dirty="0" smtClean="0">
                <a:solidFill>
                  <a:srgbClr val="616365"/>
                </a:solidFill>
                <a:latin typeface="Arial" pitchFamily="34" charset="0"/>
                <a:ea typeface="+mn-ea"/>
                <a:cs typeface="Arial" pitchFamily="34" charset="0"/>
              </a:defRPr>
            </a:lvl3pPr>
            <a:lvl4pPr marL="1600200" indent="-228600">
              <a:spcBef>
                <a:spcPts val="200"/>
              </a:spcBef>
              <a:spcAft>
                <a:spcPts val="200"/>
              </a:spcAft>
              <a:buClr>
                <a:srgbClr val="BD3632"/>
              </a:buClr>
              <a:buFont typeface="Arial" pitchFamily="34" charset="0"/>
              <a:buNone/>
              <a:defRPr lang="en-US" sz="1300" kern="1200" dirty="0" smtClean="0">
                <a:solidFill>
                  <a:srgbClr val="616365"/>
                </a:solidFill>
                <a:latin typeface="Arial" pitchFamily="34" charset="0"/>
                <a:ea typeface="+mn-ea"/>
                <a:cs typeface="Arial" pitchFamily="34" charset="0"/>
              </a:defRPr>
            </a:lvl4pPr>
            <a:lvl5pPr marL="2057400" indent="-228600">
              <a:spcBef>
                <a:spcPts val="100"/>
              </a:spcBef>
              <a:spcAft>
                <a:spcPts val="100"/>
              </a:spcAft>
              <a:buClr>
                <a:srgbClr val="BD3632"/>
              </a:buClr>
              <a:buFont typeface="Arial" pitchFamily="34" charset="0"/>
              <a:buNone/>
              <a:defRPr lang="de-AT" sz="1200" kern="1200" dirty="0">
                <a:solidFill>
                  <a:srgbClr val="616365"/>
                </a:solidFill>
                <a:latin typeface="Arial" pitchFamily="34" charset="0"/>
                <a:ea typeface="+mn-ea"/>
                <a:cs typeface="Arial" pitchFamily="34" charset="0"/>
              </a:defRPr>
            </a:lvl5pPr>
          </a:lstStyle>
          <a:p>
            <a:pPr marL="0" marR="0" lvl="0" indent="0" algn="l" defTabSz="914400" rtl="0" eaLnBrk="1" fontAlgn="auto" latinLnBrk="0" hangingPunct="1">
              <a:lnSpc>
                <a:spcPct val="100000"/>
              </a:lnSpc>
              <a:spcBef>
                <a:spcPts val="1800"/>
              </a:spcBef>
              <a:spcAft>
                <a:spcPts val="400"/>
              </a:spcAft>
              <a:buClr>
                <a:srgbClr val="C00000"/>
              </a:buClr>
              <a:buSzTx/>
              <a:buFont typeface="Courier New" pitchFamily="49" charset="0"/>
              <a:buNone/>
              <a:tabLst/>
              <a:defRPr/>
            </a:pPr>
            <a:r>
              <a:rPr lang="cs-CZ" dirty="0" smtClean="0">
                <a:effectLst/>
                <a:latin typeface="Arial"/>
              </a:rPr>
              <a:t>Prostý text</a:t>
            </a:r>
            <a:endParaRPr lang="cs-CZ" noProof="0" dirty="0" smtClean="0"/>
          </a:p>
        </p:txBody>
      </p:sp>
      <p:sp>
        <p:nvSpPr>
          <p:cNvPr id="5" name="Title 1"/>
          <p:cNvSpPr>
            <a:spLocks noGrp="1"/>
          </p:cNvSpPr>
          <p:nvPr>
            <p:ph type="title" hasCustomPrompt="1"/>
          </p:nvPr>
        </p:nvSpPr>
        <p:spPr>
          <a:xfrm>
            <a:off x="323528" y="332657"/>
            <a:ext cx="7560840" cy="360039"/>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smtClean="0"/>
              <a:t>Nadpis slidu na jeden řádek</a:t>
            </a:r>
            <a:endParaRPr lang="cs-CZ" noProof="0" dirty="0"/>
          </a:p>
        </p:txBody>
      </p:sp>
    </p:spTree>
    <p:extLst>
      <p:ext uri="{BB962C8B-B14F-4D97-AF65-F5344CB8AC3E}">
        <p14:creationId xmlns:p14="http://schemas.microsoft.com/office/powerpoint/2010/main" val="255767078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adpis (2 řádky) / prostý text / číslování">
    <p:spTree>
      <p:nvGrpSpPr>
        <p:cNvPr id="1" name=""/>
        <p:cNvGrpSpPr/>
        <p:nvPr/>
      </p:nvGrpSpPr>
      <p:grpSpPr>
        <a:xfrm>
          <a:off x="0" y="0"/>
          <a:ext cx="0" cy="0"/>
          <a:chOff x="0" y="0"/>
          <a:chExt cx="0" cy="0"/>
        </a:xfrm>
      </p:grpSpPr>
      <p:sp>
        <p:nvSpPr>
          <p:cNvPr id="7" name="TextovéPole 6"/>
          <p:cNvSpPr txBox="1"/>
          <p:nvPr userDrawn="1"/>
        </p:nvSpPr>
        <p:spPr>
          <a:xfrm>
            <a:off x="8442488" y="6381328"/>
            <a:ext cx="522000" cy="184666"/>
          </a:xfrm>
          <a:prstGeom prst="rect">
            <a:avLst/>
          </a:prstGeom>
          <a:noFill/>
        </p:spPr>
        <p:txBody>
          <a:bodyPr wrap="square" lIns="0" tIns="0" rIns="0" bIns="0" rtlCol="0">
            <a:spAutoFit/>
          </a:bodyPr>
          <a:lstStyle/>
          <a:p>
            <a:pPr algn="ctr"/>
            <a:fld id="{DF7E523F-2FA0-4533-BD83-6D11A2B05E79}" type="slidenum">
              <a:rPr lang="cs-CZ" sz="1200" b="1" smtClean="0">
                <a:solidFill>
                  <a:schemeClr val="bg1"/>
                </a:solidFill>
                <a:latin typeface="+mj-lt"/>
              </a:rPr>
              <a:pPr algn="ctr"/>
              <a:t>‹#›</a:t>
            </a:fld>
            <a:endParaRPr lang="cs-CZ" sz="1200" b="1" smtClean="0">
              <a:solidFill>
                <a:schemeClr val="bg1"/>
              </a:solidFill>
              <a:latin typeface="+mj-lt"/>
              <a:cs typeface="Arial" pitchFamily="34" charset="0"/>
            </a:endParaRPr>
          </a:p>
        </p:txBody>
      </p:sp>
      <p:sp>
        <p:nvSpPr>
          <p:cNvPr id="3" name="Text Placeholder 7"/>
          <p:cNvSpPr>
            <a:spLocks noGrp="1"/>
          </p:cNvSpPr>
          <p:nvPr>
            <p:ph type="body" sz="quarter" idx="13" hasCustomPrompt="1"/>
          </p:nvPr>
        </p:nvSpPr>
        <p:spPr>
          <a:xfrm>
            <a:off x="324000" y="1411200"/>
            <a:ext cx="7560368" cy="5186144"/>
          </a:xfrm>
          <a:prstGeom prst="rect">
            <a:avLst/>
          </a:prstGeom>
        </p:spPr>
        <p:txBody>
          <a:bodyPr lIns="0" tIns="0" rIns="0" bIns="0"/>
          <a:lstStyle>
            <a:lvl1pPr marL="0" marR="0" indent="0" algn="l" defTabSz="914400" rtl="0" eaLnBrk="1" fontAlgn="auto" latinLnBrk="0" hangingPunct="1">
              <a:lnSpc>
                <a:spcPct val="100000"/>
              </a:lnSpc>
              <a:spcBef>
                <a:spcPts val="1800"/>
              </a:spcBef>
              <a:spcAft>
                <a:spcPts val="400"/>
              </a:spcAft>
              <a:buClr>
                <a:srgbClr val="C00000"/>
              </a:buClr>
              <a:buSzTx/>
              <a:buFont typeface="Courier New" pitchFamily="49" charset="0"/>
              <a:buNone/>
              <a:tabLst/>
              <a:defRPr lang="en-US" sz="1800" b="0" kern="1200" baseline="0">
                <a:solidFill>
                  <a:srgbClr val="616365"/>
                </a:solidFill>
                <a:latin typeface="Arial" pitchFamily="34" charset="0"/>
                <a:ea typeface="+mn-ea"/>
                <a:cs typeface="Arial" pitchFamily="34" charset="0"/>
              </a:defRPr>
            </a:lvl1pPr>
            <a:lvl2pPr>
              <a:lnSpc>
                <a:spcPts val="1800"/>
              </a:lnSpc>
              <a:spcBef>
                <a:spcPts val="300"/>
              </a:spcBef>
              <a:spcAft>
                <a:spcPts val="300"/>
              </a:spcAft>
              <a:buClr>
                <a:srgbClr val="BD3632"/>
              </a:buClr>
              <a:buNone/>
              <a:defRPr lang="en-US" sz="1600" kern="1200" baseline="0" dirty="0" smtClean="0">
                <a:solidFill>
                  <a:srgbClr val="616365"/>
                </a:solidFill>
                <a:latin typeface="Arial" pitchFamily="34" charset="0"/>
                <a:ea typeface="+mn-ea"/>
                <a:cs typeface="Arial" pitchFamily="34" charset="0"/>
              </a:defRPr>
            </a:lvl2pPr>
            <a:lvl3pPr>
              <a:spcBef>
                <a:spcPts val="200"/>
              </a:spcBef>
              <a:spcAft>
                <a:spcPts val="200"/>
              </a:spcAft>
              <a:buClr>
                <a:srgbClr val="BD3632"/>
              </a:buClr>
              <a:buNone/>
              <a:defRPr lang="en-US" sz="1400" kern="1200" baseline="0" dirty="0" smtClean="0">
                <a:solidFill>
                  <a:srgbClr val="616365"/>
                </a:solidFill>
                <a:latin typeface="Arial" pitchFamily="34" charset="0"/>
                <a:ea typeface="+mn-ea"/>
                <a:cs typeface="Arial" pitchFamily="34" charset="0"/>
              </a:defRPr>
            </a:lvl3pPr>
            <a:lvl4pPr marL="1600200" indent="-228600">
              <a:spcBef>
                <a:spcPts val="200"/>
              </a:spcBef>
              <a:spcAft>
                <a:spcPts val="200"/>
              </a:spcAft>
              <a:buClr>
                <a:srgbClr val="BD3632"/>
              </a:buClr>
              <a:buFont typeface="Arial" pitchFamily="34" charset="0"/>
              <a:buNone/>
              <a:defRPr lang="en-US" sz="1300" kern="1200" dirty="0" smtClean="0">
                <a:solidFill>
                  <a:srgbClr val="616365"/>
                </a:solidFill>
                <a:latin typeface="Arial" pitchFamily="34" charset="0"/>
                <a:ea typeface="+mn-ea"/>
                <a:cs typeface="Arial" pitchFamily="34" charset="0"/>
              </a:defRPr>
            </a:lvl4pPr>
            <a:lvl5pPr marL="2057400" indent="-228600">
              <a:spcBef>
                <a:spcPts val="100"/>
              </a:spcBef>
              <a:spcAft>
                <a:spcPts val="100"/>
              </a:spcAft>
              <a:buClr>
                <a:srgbClr val="BD3632"/>
              </a:buClr>
              <a:buFont typeface="Arial" pitchFamily="34" charset="0"/>
              <a:buNone/>
              <a:defRPr lang="de-AT" sz="1200" kern="1200" dirty="0">
                <a:solidFill>
                  <a:srgbClr val="616365"/>
                </a:solidFill>
                <a:latin typeface="Arial" pitchFamily="34" charset="0"/>
                <a:ea typeface="+mn-ea"/>
                <a:cs typeface="Arial" pitchFamily="34" charset="0"/>
              </a:defRPr>
            </a:lvl5pPr>
          </a:lstStyle>
          <a:p>
            <a:pPr marL="0" marR="0" lvl="0" indent="0" algn="l" defTabSz="914400" rtl="0" eaLnBrk="1" fontAlgn="auto" latinLnBrk="0" hangingPunct="1">
              <a:lnSpc>
                <a:spcPct val="100000"/>
              </a:lnSpc>
              <a:spcBef>
                <a:spcPts val="1800"/>
              </a:spcBef>
              <a:spcAft>
                <a:spcPts val="400"/>
              </a:spcAft>
              <a:buClr>
                <a:srgbClr val="C00000"/>
              </a:buClr>
              <a:buSzTx/>
              <a:buFont typeface="Courier New" pitchFamily="49" charset="0"/>
              <a:buNone/>
              <a:tabLst/>
              <a:defRPr/>
            </a:pPr>
            <a:r>
              <a:rPr lang="cs-CZ" dirty="0" smtClean="0">
                <a:effectLst/>
                <a:latin typeface="Arial"/>
              </a:rPr>
              <a:t>Prostý text</a:t>
            </a:r>
            <a:endParaRPr lang="cs-CZ" noProof="0" dirty="0" smtClean="0"/>
          </a:p>
        </p:txBody>
      </p:sp>
      <p:sp>
        <p:nvSpPr>
          <p:cNvPr id="4" name="Title 1"/>
          <p:cNvSpPr>
            <a:spLocks noGrp="1"/>
          </p:cNvSpPr>
          <p:nvPr>
            <p:ph type="title" hasCustomPrompt="1"/>
          </p:nvPr>
        </p:nvSpPr>
        <p:spPr>
          <a:xfrm>
            <a:off x="323528" y="332657"/>
            <a:ext cx="7560840" cy="720080"/>
          </a:xfrm>
          <a:prstGeom prst="rect">
            <a:avLst/>
          </a:prstGeom>
        </p:spPr>
        <p:txBody>
          <a:bodyPr lIns="0" tIns="0" rIns="0" bIns="0" anchor="t" anchorCtr="0">
            <a:noAutofit/>
          </a:bodyPr>
          <a:lstStyle>
            <a:lvl1pPr algn="l">
              <a:defRPr lang="de-AT" sz="2500" b="1" kern="1200" baseline="0" dirty="0">
                <a:solidFill>
                  <a:schemeClr val="tx2"/>
                </a:solidFill>
                <a:latin typeface="+mj-lt"/>
                <a:ea typeface="Georgia" pitchFamily="84" charset="0"/>
                <a:cs typeface="Gotham Medium" pitchFamily="50" charset="0"/>
              </a:defRPr>
            </a:lvl1pPr>
          </a:lstStyle>
          <a:p>
            <a:r>
              <a:rPr lang="cs-CZ" noProof="0" dirty="0" smtClean="0"/>
              <a:t>Delší nadpis </a:t>
            </a:r>
            <a:r>
              <a:rPr lang="cs-CZ" noProof="0" dirty="0" err="1" smtClean="0"/>
              <a:t>slidu</a:t>
            </a:r>
            <a:r>
              <a:rPr lang="cs-CZ" noProof="0" dirty="0" smtClean="0"/>
              <a:t>, který vychází na </a:t>
            </a:r>
            <a:br>
              <a:rPr lang="cs-CZ" noProof="0" dirty="0" smtClean="0"/>
            </a:br>
            <a:r>
              <a:rPr lang="cs-CZ" noProof="0" dirty="0" smtClean="0"/>
              <a:t>dva řádky (obsah je posunutý)</a:t>
            </a:r>
            <a:endParaRPr lang="cs-CZ" noProof="0" dirty="0"/>
          </a:p>
        </p:txBody>
      </p:sp>
    </p:spTree>
    <p:extLst>
      <p:ext uri="{BB962C8B-B14F-4D97-AF65-F5344CB8AC3E}">
        <p14:creationId xmlns:p14="http://schemas.microsoft.com/office/powerpoint/2010/main" val="255767078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2.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29" cstate="print"/>
          <a:srcRect l="90162"/>
          <a:stretch>
            <a:fillRect/>
          </a:stretch>
        </p:blipFill>
        <p:spPr bwMode="auto">
          <a:xfrm>
            <a:off x="8244408" y="0"/>
            <a:ext cx="899592" cy="6858000"/>
          </a:xfrm>
          <a:prstGeom prst="rect">
            <a:avLst/>
          </a:prstGeom>
          <a:noFill/>
          <a:ln w="9525">
            <a:noFill/>
            <a:miter lim="800000"/>
            <a:headEnd/>
            <a:tailEnd/>
          </a:ln>
        </p:spPr>
      </p:pic>
      <p:pic>
        <p:nvPicPr>
          <p:cNvPr id="6" name="Obrázek 5" descr="logo_profinit_negative.wmf"/>
          <p:cNvPicPr>
            <a:picLocks noChangeAspect="1"/>
          </p:cNvPicPr>
          <p:nvPr/>
        </p:nvPicPr>
        <p:blipFill>
          <a:blip r:embed="rId30" cstate="print"/>
          <a:stretch>
            <a:fillRect/>
          </a:stretch>
        </p:blipFill>
        <p:spPr>
          <a:xfrm rot="16200000">
            <a:off x="7976787" y="988043"/>
            <a:ext cx="1484442" cy="22912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89" r:id="rId2"/>
    <p:sldLayoutId id="2147483653" r:id="rId3"/>
    <p:sldLayoutId id="2147483654" r:id="rId4"/>
    <p:sldLayoutId id="2147483655" r:id="rId5"/>
    <p:sldLayoutId id="2147483656" r:id="rId6"/>
    <p:sldLayoutId id="2147483657" r:id="rId7"/>
    <p:sldLayoutId id="2147483680" r:id="rId8"/>
    <p:sldLayoutId id="2147483681" r:id="rId9"/>
    <p:sldLayoutId id="2147483682" r:id="rId10"/>
    <p:sldLayoutId id="2147483661" r:id="rId11"/>
    <p:sldLayoutId id="2147483662" r:id="rId12"/>
    <p:sldLayoutId id="2147483663" r:id="rId13"/>
    <p:sldLayoutId id="2147483664" r:id="rId14"/>
    <p:sldLayoutId id="2147483665" r:id="rId15"/>
    <p:sldLayoutId id="2147483666" r:id="rId16"/>
    <p:sldLayoutId id="2147483685" r:id="rId17"/>
    <p:sldLayoutId id="2147483686" r:id="rId18"/>
    <p:sldLayoutId id="2147483683" r:id="rId19"/>
    <p:sldLayoutId id="2147483684" r:id="rId20"/>
    <p:sldLayoutId id="2147483667" r:id="rId21"/>
    <p:sldLayoutId id="2147483688" r:id="rId22"/>
    <p:sldLayoutId id="2147483668" r:id="rId23"/>
    <p:sldLayoutId id="2147483687" r:id="rId24"/>
    <p:sldLayoutId id="2147483690" r:id="rId25"/>
    <p:sldLayoutId id="2147483691" r:id="rId26"/>
    <p:sldLayoutId id="2147483674" r:id="rId27"/>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ástupný symbol pro text 3"/>
          <p:cNvSpPr>
            <a:spLocks noGrp="1"/>
          </p:cNvSpPr>
          <p:nvPr>
            <p:ph type="body" sz="quarter" idx="14"/>
          </p:nvPr>
        </p:nvSpPr>
        <p:spPr/>
        <p:txBody>
          <a:bodyPr anchor="b" anchorCtr="0"/>
          <a:lstStyle/>
          <a:p>
            <a:r>
              <a:rPr lang="cs-CZ" dirty="0" smtClean="0"/>
              <a:t>2019</a:t>
            </a:r>
            <a:endParaRPr lang="cs-CZ" dirty="0"/>
          </a:p>
        </p:txBody>
      </p:sp>
      <p:sp>
        <p:nvSpPr>
          <p:cNvPr id="5" name="Nadpis 4"/>
          <p:cNvSpPr>
            <a:spLocks noGrp="1"/>
          </p:cNvSpPr>
          <p:nvPr>
            <p:ph type="ctrTitle"/>
          </p:nvPr>
        </p:nvSpPr>
        <p:spPr/>
        <p:txBody>
          <a:bodyPr/>
          <a:lstStyle/>
          <a:p>
            <a:r>
              <a:rPr lang="cs-CZ" dirty="0" smtClean="0"/>
              <a:t>Kotlin – </a:t>
            </a:r>
            <a:r>
              <a:rPr lang="en-US" dirty="0" smtClean="0"/>
              <a:t>Exceptions</a:t>
            </a:r>
            <a:endParaRPr lang="cs-CZ" dirty="0"/>
          </a:p>
        </p:txBody>
      </p:sp>
    </p:spTree>
    <p:extLst>
      <p:ext uri="{BB962C8B-B14F-4D97-AF65-F5344CB8AC3E}">
        <p14:creationId xmlns:p14="http://schemas.microsoft.com/office/powerpoint/2010/main" val="6117529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smtClean="0"/>
              <a:t>Exceptions</a:t>
            </a:r>
            <a:endParaRPr lang="cs-CZ" dirty="0"/>
          </a:p>
        </p:txBody>
      </p:sp>
      <p:sp>
        <p:nvSpPr>
          <p:cNvPr id="3" name="Zástupný symbol pro text 2"/>
          <p:cNvSpPr>
            <a:spLocks noGrp="1"/>
          </p:cNvSpPr>
          <p:nvPr>
            <p:ph type="body" sz="quarter" idx="13"/>
          </p:nvPr>
        </p:nvSpPr>
        <p:spPr>
          <a:xfrm>
            <a:off x="323528" y="1052735"/>
            <a:ext cx="7560840" cy="1008113"/>
          </a:xfrm>
        </p:spPr>
        <p:txBody>
          <a:bodyPr/>
          <a:lstStyle/>
          <a:p>
            <a:r>
              <a:rPr lang="en-US" b="1" dirty="0" smtClean="0"/>
              <a:t>Unchecked</a:t>
            </a:r>
          </a:p>
          <a:p>
            <a:r>
              <a:rPr lang="en-US" b="1" dirty="0" err="1" smtClean="0"/>
              <a:t>Throwable</a:t>
            </a:r>
            <a:endParaRPr lang="cs-CZ" b="1" dirty="0"/>
          </a:p>
        </p:txBody>
      </p:sp>
      <p:sp>
        <p:nvSpPr>
          <p:cNvPr id="4" name="Rectangle 1"/>
          <p:cNvSpPr>
            <a:spLocks noChangeArrowheads="1"/>
          </p:cNvSpPr>
          <p:nvPr/>
        </p:nvSpPr>
        <p:spPr bwMode="auto">
          <a:xfrm>
            <a:off x="323528" y="2614044"/>
            <a:ext cx="4680520"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1" i="0" u="none" strike="noStrike" cap="none" normalizeH="0" baseline="0" dirty="0" err="1" smtClean="0">
                <a:ln>
                  <a:noFill/>
                </a:ln>
                <a:solidFill>
                  <a:srgbClr val="000080"/>
                </a:solidFill>
                <a:effectLst/>
                <a:latin typeface="Consolas" panose="020B0609020204030204" pitchFamily="49" charset="0"/>
              </a:rPr>
              <a:t>throw</a:t>
            </a:r>
            <a:r>
              <a:rPr kumimoji="0" lang="cs-CZ" altLang="cs-CZ" sz="1600" b="1" i="0" u="none" strike="noStrike" cap="none" normalizeH="0" baseline="0" dirty="0" smtClean="0">
                <a:ln>
                  <a:noFill/>
                </a:ln>
                <a:solidFill>
                  <a:srgbClr val="000080"/>
                </a:solidFill>
                <a:effectLst/>
                <a:latin typeface="Consolas" panose="020B0609020204030204" pitchFamily="49" charset="0"/>
              </a:rPr>
              <a:t> </a:t>
            </a:r>
            <a:r>
              <a:rPr kumimoji="0" lang="cs-CZ" altLang="cs-CZ" sz="1600" b="0" i="0" u="none" strike="noStrike" cap="none" normalizeH="0" baseline="0" dirty="0" err="1" smtClean="0">
                <a:ln>
                  <a:noFill/>
                </a:ln>
                <a:solidFill>
                  <a:srgbClr val="000000"/>
                </a:solidFill>
                <a:effectLst/>
                <a:latin typeface="Consolas" panose="020B0609020204030204" pitchFamily="49" charset="0"/>
              </a:rPr>
              <a:t>Exception</a:t>
            </a:r>
            <a:r>
              <a:rPr kumimoji="0" lang="cs-CZ" altLang="cs-CZ" sz="1600" b="0" i="0" u="none" strike="noStrike" cap="none" normalizeH="0" baseline="0" dirty="0" smtClean="0">
                <a:ln>
                  <a:noFill/>
                </a:ln>
                <a:solidFill>
                  <a:srgbClr val="000000"/>
                </a:solidFill>
                <a:effectLst/>
                <a:latin typeface="Consolas" panose="020B0609020204030204" pitchFamily="49" charset="0"/>
              </a:rPr>
              <a:t>(</a:t>
            </a:r>
            <a:r>
              <a:rPr kumimoji="0" lang="cs-CZ" altLang="cs-CZ" sz="1600" b="1" i="0" u="none" strike="noStrike" cap="none" normalizeH="0" baseline="0" dirty="0" smtClean="0">
                <a:ln>
                  <a:noFill/>
                </a:ln>
                <a:solidFill>
                  <a:srgbClr val="008000"/>
                </a:solidFill>
                <a:effectLst/>
                <a:latin typeface="Consolas" panose="020B0609020204030204" pitchFamily="49" charset="0"/>
              </a:rPr>
              <a:t>"</a:t>
            </a:r>
            <a:r>
              <a:rPr kumimoji="0" lang="cs-CZ" altLang="cs-CZ" sz="1600" b="1" i="0" u="none" strike="noStrike" cap="none" normalizeH="0" baseline="0" dirty="0" err="1" smtClean="0">
                <a:ln>
                  <a:noFill/>
                </a:ln>
                <a:solidFill>
                  <a:srgbClr val="008000"/>
                </a:solidFill>
                <a:effectLst/>
                <a:latin typeface="Consolas" panose="020B0609020204030204" pitchFamily="49" charset="0"/>
              </a:rPr>
              <a:t>Hi</a:t>
            </a:r>
            <a:r>
              <a:rPr kumimoji="0" lang="cs-CZ" altLang="cs-CZ" sz="1600" b="1" i="0" u="none" strike="noStrike" cap="none" normalizeH="0" baseline="0" dirty="0" smtClean="0">
                <a:ln>
                  <a:noFill/>
                </a:ln>
                <a:solidFill>
                  <a:srgbClr val="008000"/>
                </a:solidFill>
                <a:effectLst/>
                <a:latin typeface="Consolas" panose="020B0609020204030204" pitchFamily="49" charset="0"/>
              </a:rPr>
              <a:t> </a:t>
            </a:r>
            <a:r>
              <a:rPr kumimoji="0" lang="cs-CZ" altLang="cs-CZ" sz="1600" b="1" i="0" u="none" strike="noStrike" cap="none" normalizeH="0" baseline="0" dirty="0" err="1" smtClean="0">
                <a:ln>
                  <a:noFill/>
                </a:ln>
                <a:solidFill>
                  <a:srgbClr val="008000"/>
                </a:solidFill>
                <a:effectLst/>
                <a:latin typeface="Consolas" panose="020B0609020204030204" pitchFamily="49" charset="0"/>
              </a:rPr>
              <a:t>There</a:t>
            </a:r>
            <a:r>
              <a:rPr kumimoji="0" lang="cs-CZ" altLang="cs-CZ" sz="1600" b="1" i="0" u="none" strike="noStrike" cap="none" normalizeH="0" baseline="0" dirty="0" smtClean="0">
                <a:ln>
                  <a:noFill/>
                </a:ln>
                <a:solidFill>
                  <a:srgbClr val="008000"/>
                </a:solidFill>
                <a:effectLst/>
                <a:latin typeface="Consolas" panose="020B0609020204030204" pitchFamily="49" charset="0"/>
              </a:rPr>
              <a:t>!"</a:t>
            </a:r>
            <a:r>
              <a:rPr kumimoji="0" lang="cs-CZ" altLang="cs-CZ" sz="1600" b="0" i="0" u="none" strike="noStrike" cap="none" normalizeH="0" baseline="0" dirty="0" smtClean="0">
                <a:ln>
                  <a:noFill/>
                </a:ln>
                <a:solidFill>
                  <a:srgbClr val="000000"/>
                </a:solidFill>
                <a:effectLst/>
                <a:latin typeface="Consolas" panose="020B0609020204030204" pitchFamily="49" charset="0"/>
              </a:rPr>
              <a:t>)</a:t>
            </a:r>
            <a:endParaRPr kumimoji="0" lang="cs-CZ" altLang="cs-CZ" sz="16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323528" y="3505794"/>
            <a:ext cx="5184576"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1" i="0" u="none" strike="noStrike" cap="none" normalizeH="0" baseline="0" dirty="0" err="1" smtClean="0">
                <a:ln>
                  <a:noFill/>
                </a:ln>
                <a:solidFill>
                  <a:srgbClr val="000080"/>
                </a:solidFill>
                <a:effectLst/>
                <a:latin typeface="Consolas" panose="020B0609020204030204" pitchFamily="49" charset="0"/>
              </a:rPr>
              <a:t>try</a:t>
            </a:r>
            <a:r>
              <a:rPr kumimoji="0" lang="cs-CZ" altLang="cs-CZ" sz="1600" b="1" i="0" u="none" strike="noStrike" cap="none" normalizeH="0" baseline="0" dirty="0" smtClean="0">
                <a:ln>
                  <a:noFill/>
                </a:ln>
                <a:solidFill>
                  <a:srgbClr val="000080"/>
                </a:solidFill>
                <a:effectLst/>
                <a:latin typeface="Consolas" panose="020B0609020204030204" pitchFamily="49" charset="0"/>
              </a:rPr>
              <a:t> </a:t>
            </a:r>
            <a:r>
              <a:rPr kumimoji="0" lang="cs-CZ" altLang="cs-CZ" sz="1600" b="0" i="0" u="none" strike="noStrike" cap="none" normalizeH="0" baseline="0" dirty="0" smtClean="0">
                <a:ln>
                  <a:noFill/>
                </a:ln>
                <a:solidFill>
                  <a:srgbClr val="000000"/>
                </a:solidFill>
                <a:effectLst/>
                <a:latin typeface="Consolas" panose="020B0609020204030204" pitchFamily="49" charset="0"/>
              </a:rPr>
              <a:t>{</a:t>
            </a:r>
            <a:br>
              <a:rPr kumimoji="0" lang="cs-CZ" altLang="cs-CZ" sz="1600" b="0" i="0" u="none" strike="noStrike" cap="none" normalizeH="0" baseline="0" dirty="0" smtClean="0">
                <a:ln>
                  <a:noFill/>
                </a:ln>
                <a:solidFill>
                  <a:srgbClr val="000000"/>
                </a:solidFill>
                <a:effectLst/>
                <a:latin typeface="Consolas" panose="020B0609020204030204" pitchFamily="49" charset="0"/>
              </a:rPr>
            </a:br>
            <a:r>
              <a:rPr kumimoji="0" lang="cs-CZ" altLang="cs-CZ" sz="1600" b="0" i="0" u="none" strike="noStrike" cap="none" normalizeH="0" baseline="0" dirty="0" smtClean="0">
                <a:ln>
                  <a:noFill/>
                </a:ln>
                <a:solidFill>
                  <a:srgbClr val="000000"/>
                </a:solidFill>
                <a:effectLst/>
                <a:latin typeface="Consolas" panose="020B0609020204030204" pitchFamily="49" charset="0"/>
              </a:rPr>
              <a:t>    </a:t>
            </a:r>
            <a:r>
              <a:rPr kumimoji="0" lang="cs-CZ" altLang="cs-CZ" sz="1600" b="0" i="1" u="none" strike="noStrike" cap="none" normalizeH="0" baseline="0" dirty="0" smtClean="0">
                <a:ln>
                  <a:noFill/>
                </a:ln>
                <a:solidFill>
                  <a:srgbClr val="808080"/>
                </a:solidFill>
                <a:effectLst/>
                <a:latin typeface="Consolas" panose="020B0609020204030204" pitchFamily="49" charset="0"/>
              </a:rPr>
              <a:t>// </a:t>
            </a:r>
            <a:r>
              <a:rPr kumimoji="0" lang="cs-CZ" altLang="cs-CZ" sz="1600" b="0" i="1" u="none" strike="noStrike" cap="none" normalizeH="0" baseline="0" dirty="0" err="1" smtClean="0">
                <a:ln>
                  <a:noFill/>
                </a:ln>
                <a:solidFill>
                  <a:srgbClr val="808080"/>
                </a:solidFill>
                <a:effectLst/>
                <a:latin typeface="Consolas" panose="020B0609020204030204" pitchFamily="49" charset="0"/>
              </a:rPr>
              <a:t>some</a:t>
            </a:r>
            <a:r>
              <a:rPr kumimoji="0" lang="cs-CZ" altLang="cs-CZ" sz="1600" b="0" i="1" u="none" strike="noStrike" cap="none" normalizeH="0" baseline="0" dirty="0" smtClean="0">
                <a:ln>
                  <a:noFill/>
                </a:ln>
                <a:solidFill>
                  <a:srgbClr val="808080"/>
                </a:solidFill>
                <a:effectLst/>
                <a:latin typeface="Consolas" panose="020B0609020204030204" pitchFamily="49" charset="0"/>
              </a:rPr>
              <a:t> </a:t>
            </a:r>
            <a:r>
              <a:rPr kumimoji="0" lang="cs-CZ" altLang="cs-CZ" sz="1600" b="0" i="1" u="none" strike="noStrike" cap="none" normalizeH="0" baseline="0" dirty="0" err="1" smtClean="0">
                <a:ln>
                  <a:noFill/>
                </a:ln>
                <a:solidFill>
                  <a:srgbClr val="808080"/>
                </a:solidFill>
                <a:effectLst/>
                <a:latin typeface="Consolas" panose="020B0609020204030204" pitchFamily="49" charset="0"/>
              </a:rPr>
              <a:t>code</a:t>
            </a:r>
            <a:r>
              <a:rPr kumimoji="0" lang="cs-CZ" altLang="cs-CZ" sz="1600" b="0" i="1" u="none" strike="noStrike" cap="none" normalizeH="0" baseline="0" dirty="0" smtClean="0">
                <a:ln>
                  <a:noFill/>
                </a:ln>
                <a:solidFill>
                  <a:srgbClr val="808080"/>
                </a:solidFill>
                <a:effectLst/>
                <a:latin typeface="Consolas" panose="020B0609020204030204" pitchFamily="49" charset="0"/>
              </a:rPr>
              <a:t/>
            </a:r>
            <a:br>
              <a:rPr kumimoji="0" lang="cs-CZ" altLang="cs-CZ" sz="1600" b="0" i="1" u="none" strike="noStrike" cap="none" normalizeH="0" baseline="0" dirty="0" smtClean="0">
                <a:ln>
                  <a:noFill/>
                </a:ln>
                <a:solidFill>
                  <a:srgbClr val="808080"/>
                </a:solidFill>
                <a:effectLst/>
                <a:latin typeface="Consolas" panose="020B0609020204030204" pitchFamily="49" charset="0"/>
              </a:rPr>
            </a:br>
            <a:r>
              <a:rPr kumimoji="0" lang="cs-CZ" altLang="cs-CZ" sz="1600" b="0" i="0" u="none" strike="noStrike" cap="none" normalizeH="0" baseline="0" dirty="0" smtClean="0">
                <a:ln>
                  <a:noFill/>
                </a:ln>
                <a:solidFill>
                  <a:srgbClr val="000000"/>
                </a:solidFill>
                <a:effectLst/>
                <a:latin typeface="Consolas" panose="020B0609020204030204" pitchFamily="49" charset="0"/>
              </a:rPr>
              <a:t>}</a:t>
            </a:r>
            <a:br>
              <a:rPr kumimoji="0" lang="cs-CZ" altLang="cs-CZ" sz="1600" b="0" i="0" u="none" strike="noStrike" cap="none" normalizeH="0" baseline="0" dirty="0" smtClean="0">
                <a:ln>
                  <a:noFill/>
                </a:ln>
                <a:solidFill>
                  <a:srgbClr val="000000"/>
                </a:solidFill>
                <a:effectLst/>
                <a:latin typeface="Consolas" panose="020B0609020204030204" pitchFamily="49" charset="0"/>
              </a:rPr>
            </a:br>
            <a:r>
              <a:rPr kumimoji="0" lang="cs-CZ" altLang="cs-CZ" sz="1600" b="1" i="0" u="none" strike="noStrike" cap="none" normalizeH="0" baseline="0" dirty="0" err="1" smtClean="0">
                <a:ln>
                  <a:noFill/>
                </a:ln>
                <a:solidFill>
                  <a:srgbClr val="000080"/>
                </a:solidFill>
                <a:effectLst/>
                <a:latin typeface="Consolas" panose="020B0609020204030204" pitchFamily="49" charset="0"/>
              </a:rPr>
              <a:t>catch</a:t>
            </a:r>
            <a:r>
              <a:rPr kumimoji="0" lang="cs-CZ" altLang="cs-CZ" sz="1600" b="1" i="0" u="none" strike="noStrike" cap="none" normalizeH="0" baseline="0" dirty="0" smtClean="0">
                <a:ln>
                  <a:noFill/>
                </a:ln>
                <a:solidFill>
                  <a:srgbClr val="000080"/>
                </a:solidFill>
                <a:effectLst/>
                <a:latin typeface="Consolas" panose="020B0609020204030204" pitchFamily="49" charset="0"/>
              </a:rPr>
              <a:t> </a:t>
            </a:r>
            <a:r>
              <a:rPr kumimoji="0" lang="cs-CZ" altLang="cs-CZ" sz="1600" b="0" i="0" u="none" strike="noStrike" cap="none" normalizeH="0" baseline="0" dirty="0" smtClean="0">
                <a:ln>
                  <a:noFill/>
                </a:ln>
                <a:solidFill>
                  <a:srgbClr val="000000"/>
                </a:solidFill>
                <a:effectLst/>
                <a:latin typeface="Consolas" panose="020B0609020204030204" pitchFamily="49" charset="0"/>
              </a:rPr>
              <a:t>(e: </a:t>
            </a:r>
            <a:r>
              <a:rPr kumimoji="0" lang="cs-CZ" altLang="cs-CZ" sz="1600" b="0" i="0" u="none" strike="noStrike" cap="none" normalizeH="0" baseline="0" dirty="0" err="1" smtClean="0">
                <a:ln>
                  <a:noFill/>
                </a:ln>
                <a:solidFill>
                  <a:srgbClr val="000000"/>
                </a:solidFill>
                <a:effectLst/>
                <a:latin typeface="Consolas" panose="020B0609020204030204" pitchFamily="49" charset="0"/>
              </a:rPr>
              <a:t>SomeException</a:t>
            </a:r>
            <a:r>
              <a:rPr kumimoji="0" lang="cs-CZ" altLang="cs-CZ" sz="1600" b="0" i="0" u="none" strike="noStrike" cap="none" normalizeH="0" baseline="0" dirty="0" smtClean="0">
                <a:ln>
                  <a:noFill/>
                </a:ln>
                <a:solidFill>
                  <a:srgbClr val="000000"/>
                </a:solidFill>
                <a:effectLst/>
                <a:latin typeface="Consolas" panose="020B0609020204030204" pitchFamily="49" charset="0"/>
              </a:rPr>
              <a:t>) {</a:t>
            </a:r>
            <a:br>
              <a:rPr kumimoji="0" lang="cs-CZ" altLang="cs-CZ" sz="1600" b="0" i="0" u="none" strike="noStrike" cap="none" normalizeH="0" baseline="0" dirty="0" smtClean="0">
                <a:ln>
                  <a:noFill/>
                </a:ln>
                <a:solidFill>
                  <a:srgbClr val="000000"/>
                </a:solidFill>
                <a:effectLst/>
                <a:latin typeface="Consolas" panose="020B0609020204030204" pitchFamily="49" charset="0"/>
              </a:rPr>
            </a:br>
            <a:r>
              <a:rPr kumimoji="0" lang="cs-CZ" altLang="cs-CZ" sz="1600" b="0" i="0" u="none" strike="noStrike" cap="none" normalizeH="0" baseline="0" dirty="0" smtClean="0">
                <a:ln>
                  <a:noFill/>
                </a:ln>
                <a:solidFill>
                  <a:srgbClr val="000000"/>
                </a:solidFill>
                <a:effectLst/>
                <a:latin typeface="Consolas" panose="020B0609020204030204" pitchFamily="49" charset="0"/>
              </a:rPr>
              <a:t>    </a:t>
            </a:r>
            <a:r>
              <a:rPr kumimoji="0" lang="cs-CZ" altLang="cs-CZ" sz="1600" b="0" i="1" u="none" strike="noStrike" cap="none" normalizeH="0" baseline="0" dirty="0" smtClean="0">
                <a:ln>
                  <a:noFill/>
                </a:ln>
                <a:solidFill>
                  <a:srgbClr val="808080"/>
                </a:solidFill>
                <a:effectLst/>
                <a:latin typeface="Consolas" panose="020B0609020204030204" pitchFamily="49" charset="0"/>
              </a:rPr>
              <a:t>// </a:t>
            </a:r>
            <a:r>
              <a:rPr kumimoji="0" lang="cs-CZ" altLang="cs-CZ" sz="1600" b="0" i="1" u="none" strike="noStrike" cap="none" normalizeH="0" baseline="0" dirty="0" err="1" smtClean="0">
                <a:ln>
                  <a:noFill/>
                </a:ln>
                <a:solidFill>
                  <a:srgbClr val="808080"/>
                </a:solidFill>
                <a:effectLst/>
                <a:latin typeface="Consolas" panose="020B0609020204030204" pitchFamily="49" charset="0"/>
              </a:rPr>
              <a:t>handler</a:t>
            </a:r>
            <a:r>
              <a:rPr kumimoji="0" lang="cs-CZ" altLang="cs-CZ" sz="1600" b="0" i="1" u="none" strike="noStrike" cap="none" normalizeH="0" baseline="0" dirty="0" smtClean="0">
                <a:ln>
                  <a:noFill/>
                </a:ln>
                <a:solidFill>
                  <a:srgbClr val="808080"/>
                </a:solidFill>
                <a:effectLst/>
                <a:latin typeface="Consolas" panose="020B0609020204030204" pitchFamily="49" charset="0"/>
              </a:rPr>
              <a:t/>
            </a:r>
            <a:br>
              <a:rPr kumimoji="0" lang="cs-CZ" altLang="cs-CZ" sz="1600" b="0" i="1" u="none" strike="noStrike" cap="none" normalizeH="0" baseline="0" dirty="0" smtClean="0">
                <a:ln>
                  <a:noFill/>
                </a:ln>
                <a:solidFill>
                  <a:srgbClr val="808080"/>
                </a:solidFill>
                <a:effectLst/>
                <a:latin typeface="Consolas" panose="020B0609020204030204" pitchFamily="49" charset="0"/>
              </a:rPr>
            </a:br>
            <a:r>
              <a:rPr kumimoji="0" lang="cs-CZ" altLang="cs-CZ" sz="1600" b="0" i="0" u="none" strike="noStrike" cap="none" normalizeH="0" baseline="0" dirty="0" smtClean="0">
                <a:ln>
                  <a:noFill/>
                </a:ln>
                <a:solidFill>
                  <a:srgbClr val="000000"/>
                </a:solidFill>
                <a:effectLst/>
                <a:latin typeface="Consolas" panose="020B0609020204030204" pitchFamily="49" charset="0"/>
              </a:rPr>
              <a:t>}</a:t>
            </a:r>
            <a:br>
              <a:rPr kumimoji="0" lang="cs-CZ" altLang="cs-CZ" sz="1600" b="0" i="0" u="none" strike="noStrike" cap="none" normalizeH="0" baseline="0" dirty="0" smtClean="0">
                <a:ln>
                  <a:noFill/>
                </a:ln>
                <a:solidFill>
                  <a:srgbClr val="000000"/>
                </a:solidFill>
                <a:effectLst/>
                <a:latin typeface="Consolas" panose="020B0609020204030204" pitchFamily="49" charset="0"/>
              </a:rPr>
            </a:br>
            <a:r>
              <a:rPr kumimoji="0" lang="cs-CZ" altLang="cs-CZ" sz="1600" b="1" i="0" u="none" strike="noStrike" cap="none" normalizeH="0" baseline="0" dirty="0" err="1" smtClean="0">
                <a:ln>
                  <a:noFill/>
                </a:ln>
                <a:solidFill>
                  <a:srgbClr val="000080"/>
                </a:solidFill>
                <a:effectLst/>
                <a:latin typeface="Consolas" panose="020B0609020204030204" pitchFamily="49" charset="0"/>
              </a:rPr>
              <a:t>finally</a:t>
            </a:r>
            <a:r>
              <a:rPr kumimoji="0" lang="cs-CZ" altLang="cs-CZ" sz="1600" b="1" i="0" u="none" strike="noStrike" cap="none" normalizeH="0" baseline="0" dirty="0" smtClean="0">
                <a:ln>
                  <a:noFill/>
                </a:ln>
                <a:solidFill>
                  <a:srgbClr val="000080"/>
                </a:solidFill>
                <a:effectLst/>
                <a:latin typeface="Consolas" panose="020B0609020204030204" pitchFamily="49" charset="0"/>
              </a:rPr>
              <a:t> </a:t>
            </a:r>
            <a:r>
              <a:rPr kumimoji="0" lang="cs-CZ" altLang="cs-CZ" sz="1600" b="0" i="0" u="none" strike="noStrike" cap="none" normalizeH="0" baseline="0" dirty="0" smtClean="0">
                <a:ln>
                  <a:noFill/>
                </a:ln>
                <a:solidFill>
                  <a:srgbClr val="000000"/>
                </a:solidFill>
                <a:effectLst/>
                <a:latin typeface="Consolas" panose="020B0609020204030204" pitchFamily="49" charset="0"/>
              </a:rPr>
              <a:t>{</a:t>
            </a:r>
            <a:br>
              <a:rPr kumimoji="0" lang="cs-CZ" altLang="cs-CZ" sz="1600" b="0" i="0" u="none" strike="noStrike" cap="none" normalizeH="0" baseline="0" dirty="0" smtClean="0">
                <a:ln>
                  <a:noFill/>
                </a:ln>
                <a:solidFill>
                  <a:srgbClr val="000000"/>
                </a:solidFill>
                <a:effectLst/>
                <a:latin typeface="Consolas" panose="020B0609020204030204" pitchFamily="49" charset="0"/>
              </a:rPr>
            </a:br>
            <a:r>
              <a:rPr kumimoji="0" lang="cs-CZ" altLang="cs-CZ" sz="1600" b="0" i="0" u="none" strike="noStrike" cap="none" normalizeH="0" baseline="0" dirty="0" smtClean="0">
                <a:ln>
                  <a:noFill/>
                </a:ln>
                <a:solidFill>
                  <a:srgbClr val="000000"/>
                </a:solidFill>
                <a:effectLst/>
                <a:latin typeface="Consolas" panose="020B0609020204030204" pitchFamily="49" charset="0"/>
              </a:rPr>
              <a:t>    </a:t>
            </a:r>
            <a:r>
              <a:rPr kumimoji="0" lang="cs-CZ" altLang="cs-CZ" sz="1600" b="0" i="1" u="none" strike="noStrike" cap="none" normalizeH="0" baseline="0" dirty="0" smtClean="0">
                <a:ln>
                  <a:noFill/>
                </a:ln>
                <a:solidFill>
                  <a:srgbClr val="808080"/>
                </a:solidFill>
                <a:effectLst/>
                <a:latin typeface="Consolas" panose="020B0609020204030204" pitchFamily="49" charset="0"/>
              </a:rPr>
              <a:t>// </a:t>
            </a:r>
            <a:r>
              <a:rPr kumimoji="0" lang="cs-CZ" altLang="cs-CZ" sz="1600" b="0" i="1" u="none" strike="noStrike" cap="none" normalizeH="0" baseline="0" dirty="0" err="1" smtClean="0">
                <a:ln>
                  <a:noFill/>
                </a:ln>
                <a:solidFill>
                  <a:srgbClr val="808080"/>
                </a:solidFill>
                <a:effectLst/>
                <a:latin typeface="Consolas" panose="020B0609020204030204" pitchFamily="49" charset="0"/>
              </a:rPr>
              <a:t>optional</a:t>
            </a:r>
            <a:r>
              <a:rPr kumimoji="0" lang="cs-CZ" altLang="cs-CZ" sz="1600" b="0" i="1" u="none" strike="noStrike" cap="none" normalizeH="0" baseline="0" dirty="0" smtClean="0">
                <a:ln>
                  <a:noFill/>
                </a:ln>
                <a:solidFill>
                  <a:srgbClr val="808080"/>
                </a:solidFill>
                <a:effectLst/>
                <a:latin typeface="Consolas" panose="020B0609020204030204" pitchFamily="49" charset="0"/>
              </a:rPr>
              <a:t> </a:t>
            </a:r>
            <a:r>
              <a:rPr kumimoji="0" lang="cs-CZ" altLang="cs-CZ" sz="1600" b="0" i="1" u="none" strike="noStrike" cap="none" normalizeH="0" baseline="0" dirty="0" err="1" smtClean="0">
                <a:ln>
                  <a:noFill/>
                </a:ln>
                <a:solidFill>
                  <a:srgbClr val="808080"/>
                </a:solidFill>
                <a:effectLst/>
                <a:latin typeface="Consolas" panose="020B0609020204030204" pitchFamily="49" charset="0"/>
              </a:rPr>
              <a:t>finally</a:t>
            </a:r>
            <a:r>
              <a:rPr kumimoji="0" lang="cs-CZ" altLang="cs-CZ" sz="1600" b="0" i="1" u="none" strike="noStrike" cap="none" normalizeH="0" baseline="0" dirty="0" smtClean="0">
                <a:ln>
                  <a:noFill/>
                </a:ln>
                <a:solidFill>
                  <a:srgbClr val="808080"/>
                </a:solidFill>
                <a:effectLst/>
                <a:latin typeface="Consolas" panose="020B0609020204030204" pitchFamily="49" charset="0"/>
              </a:rPr>
              <a:t> </a:t>
            </a:r>
            <a:r>
              <a:rPr kumimoji="0" lang="cs-CZ" altLang="cs-CZ" sz="1600" b="0" i="1" u="none" strike="noStrike" cap="none" normalizeH="0" baseline="0" dirty="0" err="1" smtClean="0">
                <a:ln>
                  <a:noFill/>
                </a:ln>
                <a:solidFill>
                  <a:srgbClr val="808080"/>
                </a:solidFill>
                <a:effectLst/>
                <a:latin typeface="Consolas" panose="020B0609020204030204" pitchFamily="49" charset="0"/>
              </a:rPr>
              <a:t>block</a:t>
            </a:r>
            <a:r>
              <a:rPr kumimoji="0" lang="cs-CZ" altLang="cs-CZ" sz="1600" b="0" i="1" u="none" strike="noStrike" cap="none" normalizeH="0" baseline="0" dirty="0" smtClean="0">
                <a:ln>
                  <a:noFill/>
                </a:ln>
                <a:solidFill>
                  <a:srgbClr val="808080"/>
                </a:solidFill>
                <a:effectLst/>
                <a:latin typeface="Consolas" panose="020B0609020204030204" pitchFamily="49" charset="0"/>
              </a:rPr>
              <a:t/>
            </a:r>
            <a:br>
              <a:rPr kumimoji="0" lang="cs-CZ" altLang="cs-CZ" sz="1600" b="0" i="1" u="none" strike="noStrike" cap="none" normalizeH="0" baseline="0" dirty="0" smtClean="0">
                <a:ln>
                  <a:noFill/>
                </a:ln>
                <a:solidFill>
                  <a:srgbClr val="808080"/>
                </a:solidFill>
                <a:effectLst/>
                <a:latin typeface="Consolas" panose="020B0609020204030204" pitchFamily="49" charset="0"/>
              </a:rPr>
            </a:br>
            <a:r>
              <a:rPr kumimoji="0" lang="cs-CZ" altLang="cs-CZ" sz="1600" b="0" i="0" u="none" strike="noStrike" cap="none" normalizeH="0" baseline="0" dirty="0" smtClean="0">
                <a:ln>
                  <a:noFill/>
                </a:ln>
                <a:solidFill>
                  <a:srgbClr val="000000"/>
                </a:solidFill>
                <a:effectLst/>
                <a:latin typeface="Consolas" panose="020B0609020204030204" pitchFamily="49" charset="0"/>
              </a:rPr>
              <a:t>}</a:t>
            </a:r>
            <a:endParaRPr kumimoji="0" lang="cs-CZ" altLang="cs-CZ"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7089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smtClean="0"/>
              <a:t>Exceptions</a:t>
            </a:r>
            <a:endParaRPr lang="cs-CZ" dirty="0"/>
          </a:p>
        </p:txBody>
      </p:sp>
      <p:sp>
        <p:nvSpPr>
          <p:cNvPr id="3" name="Zástupný symbol pro text 2"/>
          <p:cNvSpPr>
            <a:spLocks noGrp="1"/>
          </p:cNvSpPr>
          <p:nvPr>
            <p:ph type="body" sz="quarter" idx="13"/>
          </p:nvPr>
        </p:nvSpPr>
        <p:spPr>
          <a:xfrm>
            <a:off x="323528" y="1052735"/>
            <a:ext cx="7560840" cy="576065"/>
          </a:xfrm>
        </p:spPr>
        <p:txBody>
          <a:bodyPr/>
          <a:lstStyle/>
          <a:p>
            <a:r>
              <a:rPr lang="en-US" b="1" dirty="0" smtClean="0"/>
              <a:t>Try is an expression</a:t>
            </a:r>
            <a:endParaRPr lang="cs-CZ" b="1" dirty="0"/>
          </a:p>
        </p:txBody>
      </p:sp>
      <p:sp>
        <p:nvSpPr>
          <p:cNvPr id="4" name="Rectangle 1"/>
          <p:cNvSpPr>
            <a:spLocks noChangeArrowheads="1"/>
          </p:cNvSpPr>
          <p:nvPr/>
        </p:nvSpPr>
        <p:spPr bwMode="auto">
          <a:xfrm>
            <a:off x="179512" y="1988839"/>
            <a:ext cx="8036174"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400" b="1" i="0" u="none" strike="noStrike" cap="none" normalizeH="0" baseline="0" dirty="0" smtClean="0">
                <a:ln>
                  <a:noFill/>
                </a:ln>
                <a:solidFill>
                  <a:srgbClr val="000080"/>
                </a:solidFill>
                <a:effectLst/>
                <a:latin typeface="Consolas" panose="020B0609020204030204" pitchFamily="49" charset="0"/>
              </a:rPr>
              <a:t>val </a:t>
            </a:r>
            <a:r>
              <a:rPr kumimoji="0" lang="cs-CZ" altLang="cs-CZ" sz="1400" b="0" i="0" u="none" strike="noStrike" cap="none" normalizeH="0" baseline="0" dirty="0" smtClean="0">
                <a:ln>
                  <a:noFill/>
                </a:ln>
                <a:solidFill>
                  <a:srgbClr val="000000"/>
                </a:solidFill>
                <a:effectLst/>
                <a:latin typeface="Consolas" panose="020B0609020204030204" pitchFamily="49" charset="0"/>
              </a:rPr>
              <a:t>a: </a:t>
            </a:r>
            <a:r>
              <a:rPr kumimoji="0" lang="cs-CZ" altLang="cs-CZ" sz="1400" b="0" i="0" u="none" strike="noStrike" cap="none" normalizeH="0" baseline="0" dirty="0" err="1" smtClean="0">
                <a:ln>
                  <a:noFill/>
                </a:ln>
                <a:solidFill>
                  <a:srgbClr val="000000"/>
                </a:solidFill>
                <a:effectLst/>
                <a:latin typeface="Consolas" panose="020B0609020204030204" pitchFamily="49" charset="0"/>
              </a:rPr>
              <a:t>Int</a:t>
            </a:r>
            <a:r>
              <a:rPr kumimoji="0" lang="cs-CZ" altLang="cs-CZ" sz="1400" b="0" i="0" u="none" strike="noStrike" cap="none" normalizeH="0" baseline="0" dirty="0" smtClean="0">
                <a:ln>
                  <a:noFill/>
                </a:ln>
                <a:solidFill>
                  <a:srgbClr val="000000"/>
                </a:solidFill>
                <a:effectLst/>
                <a:latin typeface="Consolas" panose="020B0609020204030204" pitchFamily="49" charset="0"/>
              </a:rPr>
              <a:t>? = </a:t>
            </a:r>
            <a:r>
              <a:rPr kumimoji="0" lang="cs-CZ" altLang="cs-CZ" sz="1400" b="1" i="0" u="none" strike="noStrike" cap="none" normalizeH="0" baseline="0" dirty="0" err="1" smtClean="0">
                <a:ln>
                  <a:noFill/>
                </a:ln>
                <a:solidFill>
                  <a:srgbClr val="000080"/>
                </a:solidFill>
                <a:effectLst/>
                <a:latin typeface="Consolas" panose="020B0609020204030204" pitchFamily="49" charset="0"/>
              </a:rPr>
              <a:t>try</a:t>
            </a:r>
            <a:r>
              <a:rPr kumimoji="0" lang="cs-CZ" altLang="cs-CZ" sz="1400" b="1" i="0" u="none" strike="noStrike" cap="none" normalizeH="0" baseline="0" dirty="0" smtClean="0">
                <a:ln>
                  <a:noFill/>
                </a:ln>
                <a:solidFill>
                  <a:srgbClr val="000080"/>
                </a:solidFill>
                <a:effectLst/>
                <a:latin typeface="Consolas" panose="020B0609020204030204" pitchFamily="49" charset="0"/>
              </a:rPr>
              <a:t> </a:t>
            </a:r>
            <a:r>
              <a:rPr kumimoji="0" lang="cs-CZ" altLang="cs-CZ" sz="1400" b="0" i="0" u="none" strike="noStrike" cap="none" normalizeH="0" baseline="0" dirty="0" smtClean="0">
                <a:ln>
                  <a:noFill/>
                </a:ln>
                <a:solidFill>
                  <a:srgbClr val="000000"/>
                </a:solidFill>
                <a:effectLst/>
                <a:latin typeface="Consolas" panose="020B0609020204030204" pitchFamily="49" charset="0"/>
              </a:rPr>
              <a:t>{ </a:t>
            </a:r>
            <a:r>
              <a:rPr kumimoji="0" lang="cs-CZ" altLang="cs-CZ" sz="1400" b="0" i="0" u="none" strike="noStrike" cap="none" normalizeH="0" baseline="0" dirty="0" err="1" smtClean="0">
                <a:ln>
                  <a:noFill/>
                </a:ln>
                <a:solidFill>
                  <a:srgbClr val="000000"/>
                </a:solidFill>
                <a:effectLst/>
                <a:latin typeface="Consolas" panose="020B0609020204030204" pitchFamily="49" charset="0"/>
              </a:rPr>
              <a:t>parseInt</a:t>
            </a:r>
            <a:r>
              <a:rPr kumimoji="0" lang="cs-CZ" altLang="cs-CZ" sz="1400" b="0" i="0" u="none" strike="noStrike" cap="none" normalizeH="0" baseline="0" dirty="0" smtClean="0">
                <a:ln>
                  <a:noFill/>
                </a:ln>
                <a:solidFill>
                  <a:srgbClr val="000000"/>
                </a:solidFill>
                <a:effectLst/>
                <a:latin typeface="Consolas" panose="020B0609020204030204" pitchFamily="49" charset="0"/>
              </a:rPr>
              <a:t>(input) } </a:t>
            </a:r>
            <a:r>
              <a:rPr kumimoji="0" lang="cs-CZ" altLang="cs-CZ" sz="1400" b="1" i="0" u="none" strike="noStrike" cap="none" normalizeH="0" baseline="0" dirty="0" err="1" smtClean="0">
                <a:ln>
                  <a:noFill/>
                </a:ln>
                <a:solidFill>
                  <a:srgbClr val="000080"/>
                </a:solidFill>
                <a:effectLst/>
                <a:latin typeface="Consolas" panose="020B0609020204030204" pitchFamily="49" charset="0"/>
              </a:rPr>
              <a:t>catch</a:t>
            </a:r>
            <a:r>
              <a:rPr kumimoji="0" lang="cs-CZ" altLang="cs-CZ" sz="1400" b="1" i="0" u="none" strike="noStrike" cap="none" normalizeH="0" baseline="0" dirty="0" smtClean="0">
                <a:ln>
                  <a:noFill/>
                </a:ln>
                <a:solidFill>
                  <a:srgbClr val="000080"/>
                </a:solidFill>
                <a:effectLst/>
                <a:latin typeface="Consolas" panose="020B0609020204030204" pitchFamily="49" charset="0"/>
              </a:rPr>
              <a:t> </a:t>
            </a:r>
            <a:r>
              <a:rPr kumimoji="0" lang="cs-CZ" altLang="cs-CZ" sz="1400" b="0" i="0" u="none" strike="noStrike" cap="none" normalizeH="0" baseline="0" dirty="0" smtClean="0">
                <a:ln>
                  <a:noFill/>
                </a:ln>
                <a:solidFill>
                  <a:srgbClr val="000000"/>
                </a:solidFill>
                <a:effectLst/>
                <a:latin typeface="Consolas" panose="020B0609020204030204" pitchFamily="49" charset="0"/>
              </a:rPr>
              <a:t>(e: </a:t>
            </a:r>
            <a:r>
              <a:rPr kumimoji="0" lang="cs-CZ" altLang="cs-CZ" sz="1400" b="0" i="0" u="none" strike="noStrike" cap="none" normalizeH="0" baseline="0" dirty="0" err="1" smtClean="0">
                <a:ln>
                  <a:noFill/>
                </a:ln>
                <a:solidFill>
                  <a:srgbClr val="000000"/>
                </a:solidFill>
                <a:effectLst/>
                <a:latin typeface="Consolas" panose="020B0609020204030204" pitchFamily="49" charset="0"/>
              </a:rPr>
              <a:t>NumberFormatException</a:t>
            </a:r>
            <a:r>
              <a:rPr kumimoji="0" lang="cs-CZ" altLang="cs-CZ" sz="1400" b="0" i="0" u="none" strike="noStrike" cap="none" normalizeH="0" baseline="0" dirty="0" smtClean="0">
                <a:ln>
                  <a:noFill/>
                </a:ln>
                <a:solidFill>
                  <a:srgbClr val="000000"/>
                </a:solidFill>
                <a:effectLst/>
                <a:latin typeface="Consolas" panose="020B0609020204030204" pitchFamily="49" charset="0"/>
              </a:rPr>
              <a:t>) { </a:t>
            </a:r>
            <a:r>
              <a:rPr kumimoji="0" lang="cs-CZ" altLang="cs-CZ" sz="1400" b="1" i="0" u="none" strike="noStrike" cap="none" normalizeH="0" baseline="0" dirty="0" err="1" smtClean="0">
                <a:ln>
                  <a:noFill/>
                </a:ln>
                <a:solidFill>
                  <a:srgbClr val="000080"/>
                </a:solidFill>
                <a:effectLst/>
                <a:latin typeface="Consolas" panose="020B0609020204030204" pitchFamily="49" charset="0"/>
              </a:rPr>
              <a:t>null</a:t>
            </a:r>
            <a:r>
              <a:rPr kumimoji="0" lang="cs-CZ" altLang="cs-CZ" sz="1400" b="1" i="0" u="none" strike="noStrike" cap="none" normalizeH="0" baseline="0" dirty="0" smtClean="0">
                <a:ln>
                  <a:noFill/>
                </a:ln>
                <a:solidFill>
                  <a:srgbClr val="000080"/>
                </a:solidFill>
                <a:effectLst/>
                <a:latin typeface="Consolas" panose="020B0609020204030204" pitchFamily="49" charset="0"/>
              </a:rPr>
              <a:t> </a:t>
            </a:r>
            <a:r>
              <a:rPr kumimoji="0" lang="cs-CZ" altLang="cs-CZ" sz="1400" b="0" i="0" u="none" strike="noStrike" cap="none" normalizeH="0" baseline="0" dirty="0" smtClean="0">
                <a:ln>
                  <a:noFill/>
                </a:ln>
                <a:solidFill>
                  <a:srgbClr val="000000"/>
                </a:solidFill>
                <a:effectLst/>
                <a:latin typeface="Consolas" panose="020B0609020204030204" pitchFamily="49" charset="0"/>
              </a:rPr>
              <a:t>}</a:t>
            </a:r>
            <a:endParaRPr kumimoji="0" lang="cs-CZ" altLang="cs-CZ" sz="1400" b="0" i="0" u="none" strike="noStrike" cap="none" normalizeH="0" baseline="0" dirty="0" smtClean="0">
              <a:ln>
                <a:noFill/>
              </a:ln>
              <a:solidFill>
                <a:schemeClr val="tx1"/>
              </a:solidFill>
              <a:effectLst/>
              <a:latin typeface="Arial" panose="020B0604020202020204" pitchFamily="34" charset="0"/>
            </a:endParaRPr>
          </a:p>
        </p:txBody>
      </p:sp>
      <p:sp>
        <p:nvSpPr>
          <p:cNvPr id="6" name="Zástupný symbol pro text 2"/>
          <p:cNvSpPr txBox="1">
            <a:spLocks/>
          </p:cNvSpPr>
          <p:nvPr/>
        </p:nvSpPr>
        <p:spPr>
          <a:xfrm>
            <a:off x="323528" y="3016694"/>
            <a:ext cx="7560840" cy="576065"/>
          </a:xfrm>
          <a:prstGeom prst="rect">
            <a:avLst/>
          </a:prstGeom>
        </p:spPr>
        <p:txBody>
          <a:bodyPr lIns="0" tIns="0" rIns="0" bIns="0"/>
          <a:lstStyle>
            <a:lvl1pPr marL="342900" indent="-342900" algn="l" defTabSz="914400" rtl="0" eaLnBrk="1" latinLnBrk="0" hangingPunct="1">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indent="-285750" algn="l" defTabSz="914400" rtl="0" eaLnBrk="1" latinLnBrk="0" hangingPunct="1">
              <a:lnSpc>
                <a:spcPct val="100000"/>
              </a:lnSpc>
              <a:spcBef>
                <a:spcPts val="300"/>
              </a:spcBef>
              <a:spcAft>
                <a:spcPts val="300"/>
              </a:spcAft>
              <a:buClr>
                <a:srgbClr val="BD3632"/>
              </a:buClr>
              <a:buFont typeface="Arial" pitchFamily="34" charset="0"/>
              <a:buChar char="–"/>
              <a:defRPr lang="en-US" sz="1600" kern="1200" baseline="0" dirty="0" smtClean="0">
                <a:solidFill>
                  <a:srgbClr val="616365"/>
                </a:solidFill>
                <a:latin typeface="Arial" pitchFamily="34" charset="0"/>
                <a:ea typeface="+mn-ea"/>
                <a:cs typeface="Arial" pitchFamily="34" charset="0"/>
              </a:defRPr>
            </a:lvl2pPr>
            <a:lvl3pPr marL="864000" indent="-228600" algn="l" defTabSz="914400" rtl="0" eaLnBrk="1" latinLnBrk="0" hangingPunct="1">
              <a:spcBef>
                <a:spcPts val="200"/>
              </a:spcBef>
              <a:spcAft>
                <a:spcPts val="200"/>
              </a:spcAft>
              <a:buClr>
                <a:srgbClr val="BD3632"/>
              </a:buClr>
              <a:buFont typeface="Arial" pitchFamily="34" charset="0"/>
              <a:buChar char="•"/>
              <a:defRPr lang="en-US" sz="1500" kern="1200" baseline="0" dirty="0" smtClean="0">
                <a:solidFill>
                  <a:srgbClr val="616365"/>
                </a:solidFill>
                <a:latin typeface="Arial" pitchFamily="34" charset="0"/>
                <a:ea typeface="+mn-ea"/>
                <a:cs typeface="Arial" pitchFamily="34" charset="0"/>
              </a:defRPr>
            </a:lvl3pPr>
            <a:lvl4pPr marL="1098000" indent="-228600" algn="l" defTabSz="914400" rtl="0" eaLnBrk="1" latinLnBrk="0" hangingPunct="1">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lgn="l" defTabSz="914400" rtl="0" eaLnBrk="1" latinLnBrk="0" hangingPunct="1">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smtClean="0"/>
              <a:t>Nothing</a:t>
            </a:r>
            <a:endParaRPr lang="cs-CZ" dirty="0"/>
          </a:p>
        </p:txBody>
      </p:sp>
    </p:spTree>
    <p:extLst>
      <p:ext uri="{BB962C8B-B14F-4D97-AF65-F5344CB8AC3E}">
        <p14:creationId xmlns:p14="http://schemas.microsoft.com/office/powerpoint/2010/main" val="4259374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smtClean="0"/>
              <a:t>Exceptions</a:t>
            </a:r>
            <a:br>
              <a:rPr lang="en-US" dirty="0" smtClean="0"/>
            </a:br>
            <a:r>
              <a:rPr lang="en-US" dirty="0" smtClean="0"/>
              <a:t>- Java interoperability</a:t>
            </a:r>
            <a:endParaRPr lang="cs-CZ" dirty="0"/>
          </a:p>
        </p:txBody>
      </p:sp>
      <p:sp>
        <p:nvSpPr>
          <p:cNvPr id="3" name="Zástupný symbol pro text 2"/>
          <p:cNvSpPr>
            <a:spLocks noGrp="1"/>
          </p:cNvSpPr>
          <p:nvPr>
            <p:ph type="body" sz="quarter" idx="13"/>
          </p:nvPr>
        </p:nvSpPr>
        <p:spPr>
          <a:xfrm>
            <a:off x="4890230" y="2348880"/>
            <a:ext cx="3096344" cy="387423"/>
          </a:xfrm>
        </p:spPr>
        <p:txBody>
          <a:bodyPr/>
          <a:lstStyle/>
          <a:p>
            <a:r>
              <a:rPr lang="en-US" dirty="0" smtClean="0"/>
              <a:t>Java Checked?</a:t>
            </a:r>
            <a:endParaRPr lang="cs-CZ" dirty="0"/>
          </a:p>
        </p:txBody>
      </p:sp>
      <p:pic>
        <p:nvPicPr>
          <p:cNvPr id="4" name="Obrázek 3" descr="arrow_3.emf"/>
          <p:cNvPicPr>
            <a:picLocks noChangeAspect="1"/>
          </p:cNvPicPr>
          <p:nvPr/>
        </p:nvPicPr>
        <p:blipFill>
          <a:blip r:embed="rId2" cstate="print">
            <a:lum bright="40000"/>
          </a:blip>
          <a:stretch>
            <a:fillRect/>
          </a:stretch>
        </p:blipFill>
        <p:spPr>
          <a:xfrm>
            <a:off x="3579214" y="2471326"/>
            <a:ext cx="557900" cy="128746"/>
          </a:xfrm>
          <a:prstGeom prst="rect">
            <a:avLst/>
          </a:prstGeom>
        </p:spPr>
      </p:pic>
      <p:sp>
        <p:nvSpPr>
          <p:cNvPr id="5" name="Zástupný symbol pro text 2"/>
          <p:cNvSpPr txBox="1">
            <a:spLocks/>
          </p:cNvSpPr>
          <p:nvPr/>
        </p:nvSpPr>
        <p:spPr>
          <a:xfrm>
            <a:off x="287655" y="2348882"/>
            <a:ext cx="3096344" cy="531438"/>
          </a:xfrm>
          <a:prstGeom prst="rect">
            <a:avLst/>
          </a:prstGeom>
        </p:spPr>
        <p:txBody>
          <a:bodyPr lIns="0" tIns="0" rIns="0" bIns="0"/>
          <a:lstStyle>
            <a:lvl1pPr marL="342900" indent="-342900" algn="l" defTabSz="914400" rtl="0" eaLnBrk="1" latinLnBrk="0" hangingPunct="1">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indent="-285750" algn="l" defTabSz="914400" rtl="0" eaLnBrk="1" latinLnBrk="0" hangingPunct="1">
              <a:lnSpc>
                <a:spcPct val="100000"/>
              </a:lnSpc>
              <a:spcBef>
                <a:spcPts val="300"/>
              </a:spcBef>
              <a:spcAft>
                <a:spcPts val="300"/>
              </a:spcAft>
              <a:buClr>
                <a:srgbClr val="BD3632"/>
              </a:buClr>
              <a:buFont typeface="Arial" pitchFamily="34" charset="0"/>
              <a:buChar char="–"/>
              <a:defRPr lang="en-US" sz="1600" kern="1200" baseline="0" dirty="0" smtClean="0">
                <a:solidFill>
                  <a:srgbClr val="616365"/>
                </a:solidFill>
                <a:latin typeface="Arial" pitchFamily="34" charset="0"/>
                <a:ea typeface="+mn-ea"/>
                <a:cs typeface="Arial" pitchFamily="34" charset="0"/>
              </a:defRPr>
            </a:lvl2pPr>
            <a:lvl3pPr marL="864000" indent="-228600" algn="l" defTabSz="914400" rtl="0" eaLnBrk="1" latinLnBrk="0" hangingPunct="1">
              <a:spcBef>
                <a:spcPts val="200"/>
              </a:spcBef>
              <a:spcAft>
                <a:spcPts val="200"/>
              </a:spcAft>
              <a:buClr>
                <a:srgbClr val="BD3632"/>
              </a:buClr>
              <a:buFont typeface="Arial" pitchFamily="34" charset="0"/>
              <a:buChar char="•"/>
              <a:defRPr lang="en-US" sz="1500" kern="1200" baseline="0" dirty="0" smtClean="0">
                <a:solidFill>
                  <a:srgbClr val="616365"/>
                </a:solidFill>
                <a:latin typeface="Arial" pitchFamily="34" charset="0"/>
                <a:ea typeface="+mn-ea"/>
                <a:cs typeface="Arial" pitchFamily="34" charset="0"/>
              </a:defRPr>
            </a:lvl3pPr>
            <a:lvl4pPr marL="1098000" indent="-228600" algn="l" defTabSz="914400" rtl="0" eaLnBrk="1" latinLnBrk="0" hangingPunct="1">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lgn="l" defTabSz="914400" rtl="0" eaLnBrk="1" latinLnBrk="0" hangingPunct="1">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cs-CZ" dirty="0" smtClean="0"/>
              <a:t>Kotlin – </a:t>
            </a:r>
            <a:r>
              <a:rPr lang="cs-CZ" dirty="0" err="1" smtClean="0"/>
              <a:t>Unchecked</a:t>
            </a:r>
            <a:endParaRPr lang="cs-CZ" dirty="0"/>
          </a:p>
        </p:txBody>
      </p:sp>
      <p:sp>
        <p:nvSpPr>
          <p:cNvPr id="6" name="TextovéPole 5"/>
          <p:cNvSpPr txBox="1"/>
          <p:nvPr/>
        </p:nvSpPr>
        <p:spPr>
          <a:xfrm>
            <a:off x="297164" y="1772816"/>
            <a:ext cx="4248472" cy="246221"/>
          </a:xfrm>
          <a:prstGeom prst="rect">
            <a:avLst/>
          </a:prstGeom>
          <a:noFill/>
        </p:spPr>
        <p:txBody>
          <a:bodyPr wrap="square" lIns="0" tIns="0" rIns="0" bIns="0" rtlCol="0">
            <a:spAutoFit/>
          </a:bodyPr>
          <a:lstStyle/>
          <a:p>
            <a:r>
              <a:rPr lang="en-US" sz="1600" b="1" dirty="0" smtClean="0">
                <a:solidFill>
                  <a:srgbClr val="BD3632"/>
                </a:solidFill>
                <a:latin typeface="Arial" pitchFamily="34" charset="0"/>
                <a:cs typeface="Arial" pitchFamily="34" charset="0"/>
              </a:rPr>
              <a:t>Java from </a:t>
            </a:r>
            <a:r>
              <a:rPr lang="en-US" sz="1600" b="1" dirty="0" err="1" smtClean="0">
                <a:solidFill>
                  <a:srgbClr val="BD3632"/>
                </a:solidFill>
                <a:latin typeface="Arial" pitchFamily="34" charset="0"/>
                <a:cs typeface="Arial" pitchFamily="34" charset="0"/>
              </a:rPr>
              <a:t>Kotlin</a:t>
            </a:r>
            <a:endParaRPr lang="cs-CZ" sz="1600" b="1" dirty="0" smtClean="0">
              <a:solidFill>
                <a:srgbClr val="BD3632"/>
              </a:solidFill>
              <a:latin typeface="Arial" pitchFamily="34" charset="0"/>
              <a:cs typeface="Arial" pitchFamily="34" charset="0"/>
            </a:endParaRPr>
          </a:p>
        </p:txBody>
      </p:sp>
      <p:sp>
        <p:nvSpPr>
          <p:cNvPr id="7" name="TextovéPole 6"/>
          <p:cNvSpPr txBox="1"/>
          <p:nvPr/>
        </p:nvSpPr>
        <p:spPr>
          <a:xfrm>
            <a:off x="297164" y="3573016"/>
            <a:ext cx="4248472" cy="246221"/>
          </a:xfrm>
          <a:prstGeom prst="rect">
            <a:avLst/>
          </a:prstGeom>
          <a:noFill/>
        </p:spPr>
        <p:txBody>
          <a:bodyPr wrap="square" lIns="0" tIns="0" rIns="0" bIns="0" rtlCol="0">
            <a:spAutoFit/>
          </a:bodyPr>
          <a:lstStyle/>
          <a:p>
            <a:r>
              <a:rPr lang="en-US" sz="1600" b="1" dirty="0" err="1" smtClean="0">
                <a:solidFill>
                  <a:srgbClr val="BD3632"/>
                </a:solidFill>
                <a:latin typeface="Arial" pitchFamily="34" charset="0"/>
                <a:cs typeface="Arial" pitchFamily="34" charset="0"/>
              </a:rPr>
              <a:t>Kotlin</a:t>
            </a:r>
            <a:r>
              <a:rPr lang="en-US" sz="1600" b="1" dirty="0" smtClean="0">
                <a:solidFill>
                  <a:srgbClr val="BD3632"/>
                </a:solidFill>
                <a:latin typeface="Arial" pitchFamily="34" charset="0"/>
                <a:cs typeface="Arial" pitchFamily="34" charset="0"/>
              </a:rPr>
              <a:t> from Java</a:t>
            </a:r>
            <a:endParaRPr lang="cs-CZ" sz="1600" b="1" dirty="0" smtClean="0">
              <a:solidFill>
                <a:srgbClr val="BD3632"/>
              </a:solidFill>
              <a:latin typeface="Arial" pitchFamily="34" charset="0"/>
              <a:cs typeface="Arial" pitchFamily="34" charset="0"/>
            </a:endParaRPr>
          </a:p>
        </p:txBody>
      </p:sp>
      <p:sp>
        <p:nvSpPr>
          <p:cNvPr id="8" name="Zástupný symbol pro text 2"/>
          <p:cNvSpPr txBox="1">
            <a:spLocks/>
          </p:cNvSpPr>
          <p:nvPr/>
        </p:nvSpPr>
        <p:spPr>
          <a:xfrm>
            <a:off x="289818" y="4077072"/>
            <a:ext cx="3096344" cy="531438"/>
          </a:xfrm>
          <a:prstGeom prst="rect">
            <a:avLst/>
          </a:prstGeom>
        </p:spPr>
        <p:txBody>
          <a:bodyPr lIns="0" tIns="0" rIns="0" bIns="0"/>
          <a:lstStyle>
            <a:lvl1pPr marL="342900" indent="-342900" algn="l" defTabSz="914400" rtl="0" eaLnBrk="1" latinLnBrk="0" hangingPunct="1">
              <a:spcBef>
                <a:spcPts val="600"/>
              </a:spcBef>
              <a:spcAft>
                <a:spcPts val="400"/>
              </a:spcAft>
              <a:buClr>
                <a:schemeClr val="tx2"/>
              </a:buClr>
              <a:buFont typeface="Arial" pitchFamily="34" charset="0"/>
              <a:buChar char="›"/>
              <a:defRPr lang="en-US" sz="1900" b="0" kern="1200" baseline="0" dirty="0" smtClean="0">
                <a:solidFill>
                  <a:schemeClr val="tx1"/>
                </a:solidFill>
                <a:latin typeface="Arial" pitchFamily="34" charset="0"/>
                <a:ea typeface="+mn-ea"/>
                <a:cs typeface="Arial" pitchFamily="34" charset="0"/>
              </a:defRPr>
            </a:lvl1pPr>
            <a:lvl2pPr marL="640800" indent="-285750" algn="l" defTabSz="914400" rtl="0" eaLnBrk="1" latinLnBrk="0" hangingPunct="1">
              <a:lnSpc>
                <a:spcPct val="100000"/>
              </a:lnSpc>
              <a:spcBef>
                <a:spcPts val="300"/>
              </a:spcBef>
              <a:spcAft>
                <a:spcPts val="300"/>
              </a:spcAft>
              <a:buClr>
                <a:srgbClr val="BD3632"/>
              </a:buClr>
              <a:buFont typeface="Arial" pitchFamily="34" charset="0"/>
              <a:buChar char="–"/>
              <a:defRPr lang="en-US" sz="1600" kern="1200" baseline="0" dirty="0" smtClean="0">
                <a:solidFill>
                  <a:srgbClr val="616365"/>
                </a:solidFill>
                <a:latin typeface="Arial" pitchFamily="34" charset="0"/>
                <a:ea typeface="+mn-ea"/>
                <a:cs typeface="Arial" pitchFamily="34" charset="0"/>
              </a:defRPr>
            </a:lvl2pPr>
            <a:lvl3pPr marL="864000" indent="-228600" algn="l" defTabSz="914400" rtl="0" eaLnBrk="1" latinLnBrk="0" hangingPunct="1">
              <a:spcBef>
                <a:spcPts val="200"/>
              </a:spcBef>
              <a:spcAft>
                <a:spcPts val="200"/>
              </a:spcAft>
              <a:buClr>
                <a:srgbClr val="BD3632"/>
              </a:buClr>
              <a:buFont typeface="Arial" pitchFamily="34" charset="0"/>
              <a:buChar char="•"/>
              <a:defRPr lang="en-US" sz="1500" kern="1200" baseline="0" dirty="0" smtClean="0">
                <a:solidFill>
                  <a:srgbClr val="616365"/>
                </a:solidFill>
                <a:latin typeface="Arial" pitchFamily="34" charset="0"/>
                <a:ea typeface="+mn-ea"/>
                <a:cs typeface="Arial" pitchFamily="34" charset="0"/>
              </a:defRPr>
            </a:lvl3pPr>
            <a:lvl4pPr marL="1098000" indent="-228600" algn="l" defTabSz="914400" rtl="0" eaLnBrk="1" latinLnBrk="0" hangingPunct="1">
              <a:spcBef>
                <a:spcPts val="200"/>
              </a:spcBef>
              <a:spcAft>
                <a:spcPts val="200"/>
              </a:spcAft>
              <a:buClr>
                <a:srgbClr val="BD3632"/>
              </a:buClr>
              <a:buFont typeface="Arial" pitchFamily="34" charset="0"/>
              <a:buChar char="•"/>
              <a:defRPr lang="en-US" sz="1400" kern="1200" dirty="0" smtClean="0">
                <a:solidFill>
                  <a:srgbClr val="616365"/>
                </a:solidFill>
                <a:latin typeface="Arial" pitchFamily="34" charset="0"/>
                <a:ea typeface="+mn-ea"/>
                <a:cs typeface="Arial" pitchFamily="34" charset="0"/>
              </a:defRPr>
            </a:lvl4pPr>
            <a:lvl5pPr marL="1332000" indent="-228600" algn="l" defTabSz="914400" rtl="0" eaLnBrk="1" latinLnBrk="0" hangingPunct="1">
              <a:spcBef>
                <a:spcPts val="100"/>
              </a:spcBef>
              <a:spcAft>
                <a:spcPts val="100"/>
              </a:spcAft>
              <a:buClr>
                <a:srgbClr val="BD3632"/>
              </a:buClr>
              <a:buFont typeface="Arial" pitchFamily="34" charset="0"/>
              <a:buChar char="•"/>
              <a:defRPr lang="de-AT" sz="1300" kern="1200" dirty="0">
                <a:solidFill>
                  <a:srgbClr val="616365"/>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@throws</a:t>
            </a:r>
            <a:endParaRPr lang="cs-CZ" dirty="0"/>
          </a:p>
        </p:txBody>
      </p:sp>
      <p:sp>
        <p:nvSpPr>
          <p:cNvPr id="9" name="Rectangle 1"/>
          <p:cNvSpPr>
            <a:spLocks noChangeArrowheads="1"/>
          </p:cNvSpPr>
          <p:nvPr/>
        </p:nvSpPr>
        <p:spPr bwMode="auto">
          <a:xfrm>
            <a:off x="287655" y="4580716"/>
            <a:ext cx="7303006"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0" i="0" u="none" strike="noStrike" cap="none" normalizeH="0" baseline="0" dirty="0" smtClean="0">
                <a:ln>
                  <a:noFill/>
                </a:ln>
                <a:solidFill>
                  <a:srgbClr val="000080"/>
                </a:solidFill>
                <a:effectLst/>
                <a:latin typeface="Consolas" panose="020B0609020204030204" pitchFamily="49" charset="0"/>
              </a:rPr>
              <a:t>@</a:t>
            </a:r>
            <a:r>
              <a:rPr kumimoji="0" lang="cs-CZ" altLang="cs-CZ" sz="1600" b="0" i="0" u="none" strike="noStrike" cap="none" normalizeH="0" baseline="0" dirty="0" err="1" smtClean="0">
                <a:ln>
                  <a:noFill/>
                </a:ln>
                <a:solidFill>
                  <a:srgbClr val="000080"/>
                </a:solidFill>
                <a:effectLst/>
                <a:latin typeface="Consolas" panose="020B0609020204030204" pitchFamily="49" charset="0"/>
              </a:rPr>
              <a:t>Throws</a:t>
            </a:r>
            <a:r>
              <a:rPr kumimoji="0" lang="cs-CZ" altLang="cs-CZ" sz="1600" b="0" i="0" u="none" strike="noStrike" cap="none" normalizeH="0" baseline="0" dirty="0" smtClean="0">
                <a:ln>
                  <a:noFill/>
                </a:ln>
                <a:solidFill>
                  <a:srgbClr val="000000"/>
                </a:solidFill>
                <a:effectLst/>
                <a:latin typeface="Consolas" panose="020B0609020204030204" pitchFamily="49" charset="0"/>
              </a:rPr>
              <a:t>(</a:t>
            </a:r>
            <a:r>
              <a:rPr kumimoji="0" lang="cs-CZ" altLang="cs-CZ" sz="1600" b="0" i="0" u="none" strike="noStrike" cap="none" normalizeH="0" baseline="0" dirty="0" err="1" smtClean="0">
                <a:ln>
                  <a:noFill/>
                </a:ln>
                <a:solidFill>
                  <a:srgbClr val="000000"/>
                </a:solidFill>
                <a:effectLst/>
                <a:latin typeface="Consolas" panose="020B0609020204030204" pitchFamily="49" charset="0"/>
              </a:rPr>
              <a:t>IllegalArgumentException</a:t>
            </a:r>
            <a:r>
              <a:rPr kumimoji="0" lang="cs-CZ" altLang="cs-CZ" sz="1600" b="0" i="0" u="none" strike="noStrike" cap="none" normalizeH="0" baseline="0" dirty="0" smtClean="0">
                <a:ln>
                  <a:noFill/>
                </a:ln>
                <a:solidFill>
                  <a:srgbClr val="000000"/>
                </a:solidFill>
                <a:effectLst/>
                <a:latin typeface="Consolas" panose="020B0609020204030204" pitchFamily="49" charset="0"/>
              </a:rPr>
              <a:t>::</a:t>
            </a:r>
            <a:r>
              <a:rPr kumimoji="0" lang="cs-CZ" altLang="cs-CZ" sz="1600" b="1" i="0" u="none" strike="noStrike" cap="none" normalizeH="0" baseline="0" dirty="0" err="1" smtClean="0">
                <a:ln>
                  <a:noFill/>
                </a:ln>
                <a:solidFill>
                  <a:srgbClr val="000080"/>
                </a:solidFill>
                <a:effectLst/>
                <a:latin typeface="Consolas" panose="020B0609020204030204" pitchFamily="49" charset="0"/>
              </a:rPr>
              <a:t>class</a:t>
            </a:r>
            <a:r>
              <a:rPr kumimoji="0" lang="cs-CZ" altLang="cs-CZ" sz="1600" b="0" i="0" u="none" strike="noStrike" cap="none" normalizeH="0" baseline="0" dirty="0" smtClean="0">
                <a:ln>
                  <a:noFill/>
                </a:ln>
                <a:solidFill>
                  <a:srgbClr val="000000"/>
                </a:solidFill>
                <a:effectLst/>
                <a:latin typeface="Consolas" panose="020B0609020204030204" pitchFamily="49" charset="0"/>
              </a:rPr>
              <a:t>)</a:t>
            </a:r>
            <a:br>
              <a:rPr kumimoji="0" lang="cs-CZ" altLang="cs-CZ" sz="1600" b="0" i="0" u="none" strike="noStrike" cap="none" normalizeH="0" baseline="0" dirty="0" smtClean="0">
                <a:ln>
                  <a:noFill/>
                </a:ln>
                <a:solidFill>
                  <a:srgbClr val="000000"/>
                </a:solidFill>
                <a:effectLst/>
                <a:latin typeface="Consolas" panose="020B0609020204030204" pitchFamily="49" charset="0"/>
              </a:rPr>
            </a:br>
            <a:r>
              <a:rPr kumimoji="0" lang="cs-CZ" altLang="cs-CZ" sz="1600" b="1" i="0" u="none" strike="noStrike" cap="none" normalizeH="0" baseline="0" dirty="0" err="1" smtClean="0">
                <a:ln>
                  <a:noFill/>
                </a:ln>
                <a:solidFill>
                  <a:srgbClr val="000080"/>
                </a:solidFill>
                <a:effectLst/>
                <a:latin typeface="Consolas" panose="020B0609020204030204" pitchFamily="49" charset="0"/>
              </a:rPr>
              <a:t>fun</a:t>
            </a:r>
            <a:r>
              <a:rPr kumimoji="0" lang="cs-CZ" altLang="cs-CZ" sz="1600" b="1" i="0" u="none" strike="noStrike" cap="none" normalizeH="0" baseline="0" dirty="0" smtClean="0">
                <a:ln>
                  <a:noFill/>
                </a:ln>
                <a:solidFill>
                  <a:srgbClr val="000080"/>
                </a:solidFill>
                <a:effectLst/>
                <a:latin typeface="Consolas" panose="020B0609020204030204" pitchFamily="49" charset="0"/>
              </a:rPr>
              <a:t> </a:t>
            </a:r>
            <a:r>
              <a:rPr kumimoji="0" lang="cs-CZ" altLang="cs-CZ" sz="1600" b="0" i="0" u="none" strike="noStrike" cap="none" normalizeH="0" baseline="0" dirty="0" err="1" smtClean="0">
                <a:ln>
                  <a:noFill/>
                </a:ln>
                <a:solidFill>
                  <a:srgbClr val="000000"/>
                </a:solidFill>
                <a:effectLst/>
                <a:latin typeface="Consolas" panose="020B0609020204030204" pitchFamily="49" charset="0"/>
              </a:rPr>
              <a:t>addNumberToTwo</a:t>
            </a:r>
            <a:r>
              <a:rPr kumimoji="0" lang="cs-CZ" altLang="cs-CZ" sz="1600" b="0" i="0" u="none" strike="noStrike" cap="none" normalizeH="0" baseline="0" dirty="0" smtClean="0">
                <a:ln>
                  <a:noFill/>
                </a:ln>
                <a:solidFill>
                  <a:srgbClr val="000000"/>
                </a:solidFill>
                <a:effectLst/>
                <a:latin typeface="Consolas" panose="020B0609020204030204" pitchFamily="49" charset="0"/>
              </a:rPr>
              <a:t>(a: </a:t>
            </a:r>
            <a:r>
              <a:rPr kumimoji="0" lang="cs-CZ" altLang="cs-CZ" sz="1600" b="0" i="0" u="none" strike="noStrike" cap="none" normalizeH="0" baseline="0" dirty="0" err="1" smtClean="0">
                <a:ln>
                  <a:noFill/>
                </a:ln>
                <a:solidFill>
                  <a:srgbClr val="000000"/>
                </a:solidFill>
                <a:effectLst/>
                <a:latin typeface="Consolas" panose="020B0609020204030204" pitchFamily="49" charset="0"/>
              </a:rPr>
              <a:t>Any</a:t>
            </a:r>
            <a:r>
              <a:rPr kumimoji="0" lang="cs-CZ" altLang="cs-CZ" sz="1600" b="0" i="0" u="none" strike="noStrike" cap="none" normalizeH="0" baseline="0" dirty="0" smtClean="0">
                <a:ln>
                  <a:noFill/>
                </a:ln>
                <a:solidFill>
                  <a:srgbClr val="000000"/>
                </a:solidFill>
                <a:effectLst/>
                <a:latin typeface="Consolas" panose="020B0609020204030204" pitchFamily="49" charset="0"/>
              </a:rPr>
              <a:t>): </a:t>
            </a:r>
            <a:r>
              <a:rPr kumimoji="0" lang="cs-CZ" altLang="cs-CZ" sz="1600" b="0" i="0" u="none" strike="noStrike" cap="none" normalizeH="0" baseline="0" dirty="0" err="1" smtClean="0">
                <a:ln>
                  <a:noFill/>
                </a:ln>
                <a:solidFill>
                  <a:srgbClr val="000000"/>
                </a:solidFill>
                <a:effectLst/>
                <a:latin typeface="Consolas" panose="020B0609020204030204" pitchFamily="49" charset="0"/>
              </a:rPr>
              <a:t>Int</a:t>
            </a:r>
            <a:r>
              <a:rPr kumimoji="0" lang="cs-CZ" altLang="cs-CZ" sz="1600" b="0" i="0" u="none" strike="noStrike" cap="none" normalizeH="0" baseline="0" dirty="0" smtClean="0">
                <a:ln>
                  <a:noFill/>
                </a:ln>
                <a:solidFill>
                  <a:srgbClr val="000000"/>
                </a:solidFill>
                <a:effectLst/>
                <a:latin typeface="Consolas" panose="020B0609020204030204" pitchFamily="49" charset="0"/>
              </a:rPr>
              <a:t> {</a:t>
            </a:r>
            <a:br>
              <a:rPr kumimoji="0" lang="cs-CZ" altLang="cs-CZ" sz="1600" b="0" i="0" u="none" strike="noStrike" cap="none" normalizeH="0" baseline="0" dirty="0" smtClean="0">
                <a:ln>
                  <a:noFill/>
                </a:ln>
                <a:solidFill>
                  <a:srgbClr val="000000"/>
                </a:solidFill>
                <a:effectLst/>
                <a:latin typeface="Consolas" panose="020B0609020204030204" pitchFamily="49" charset="0"/>
              </a:rPr>
            </a:br>
            <a:r>
              <a:rPr kumimoji="0" lang="cs-CZ" altLang="cs-CZ" sz="1600" b="0" i="0" u="none" strike="noStrike" cap="none" normalizeH="0" baseline="0" dirty="0" smtClean="0">
                <a:ln>
                  <a:noFill/>
                </a:ln>
                <a:solidFill>
                  <a:srgbClr val="000000"/>
                </a:solidFill>
                <a:effectLst/>
                <a:latin typeface="Consolas" panose="020B0609020204030204" pitchFamily="49" charset="0"/>
              </a:rPr>
              <a:t>    </a:t>
            </a:r>
            <a:r>
              <a:rPr kumimoji="0" lang="cs-CZ" altLang="cs-CZ" sz="1600" b="1" i="0" u="none" strike="noStrike" cap="none" normalizeH="0" baseline="0" dirty="0" err="1" smtClean="0">
                <a:ln>
                  <a:noFill/>
                </a:ln>
                <a:solidFill>
                  <a:srgbClr val="000080"/>
                </a:solidFill>
                <a:effectLst/>
                <a:latin typeface="Consolas" panose="020B0609020204030204" pitchFamily="49" charset="0"/>
              </a:rPr>
              <a:t>if</a:t>
            </a:r>
            <a:r>
              <a:rPr kumimoji="0" lang="cs-CZ" altLang="cs-CZ" sz="1600" b="0" i="0" u="none" strike="noStrike" cap="none" normalizeH="0" baseline="0" dirty="0" smtClean="0">
                <a:ln>
                  <a:noFill/>
                </a:ln>
                <a:solidFill>
                  <a:srgbClr val="000000"/>
                </a:solidFill>
                <a:effectLst/>
                <a:latin typeface="Consolas" panose="020B0609020204030204" pitchFamily="49" charset="0"/>
              </a:rPr>
              <a:t>(a </a:t>
            </a:r>
            <a:r>
              <a:rPr kumimoji="0" lang="cs-CZ" altLang="cs-CZ" sz="1600" b="1" i="0" u="none" strike="noStrike" cap="none" normalizeH="0" baseline="0" dirty="0" smtClean="0">
                <a:ln>
                  <a:noFill/>
                </a:ln>
                <a:solidFill>
                  <a:srgbClr val="000080"/>
                </a:solidFill>
                <a:effectLst/>
                <a:latin typeface="Consolas" panose="020B0609020204030204" pitchFamily="49" charset="0"/>
              </a:rPr>
              <a:t>!</a:t>
            </a:r>
            <a:r>
              <a:rPr kumimoji="0" lang="cs-CZ" altLang="cs-CZ" sz="1600" b="1" i="0" u="none" strike="noStrike" cap="none" normalizeH="0" baseline="0" dirty="0" err="1" smtClean="0">
                <a:ln>
                  <a:noFill/>
                </a:ln>
                <a:solidFill>
                  <a:srgbClr val="000080"/>
                </a:solidFill>
                <a:effectLst/>
                <a:latin typeface="Consolas" panose="020B0609020204030204" pitchFamily="49" charset="0"/>
              </a:rPr>
              <a:t>is</a:t>
            </a:r>
            <a:r>
              <a:rPr kumimoji="0" lang="cs-CZ" altLang="cs-CZ" sz="1600" b="1" i="0" u="none" strike="noStrike" cap="none" normalizeH="0" baseline="0" dirty="0" smtClean="0">
                <a:ln>
                  <a:noFill/>
                </a:ln>
                <a:solidFill>
                  <a:srgbClr val="000080"/>
                </a:solidFill>
                <a:effectLst/>
                <a:latin typeface="Consolas" panose="020B0609020204030204" pitchFamily="49" charset="0"/>
              </a:rPr>
              <a:t> </a:t>
            </a:r>
            <a:r>
              <a:rPr kumimoji="0" lang="cs-CZ" altLang="cs-CZ" sz="1600" b="0" i="0" u="none" strike="noStrike" cap="none" normalizeH="0" baseline="0" dirty="0" err="1" smtClean="0">
                <a:ln>
                  <a:noFill/>
                </a:ln>
                <a:solidFill>
                  <a:srgbClr val="000000"/>
                </a:solidFill>
                <a:effectLst/>
                <a:latin typeface="Consolas" panose="020B0609020204030204" pitchFamily="49" charset="0"/>
              </a:rPr>
              <a:t>Int</a:t>
            </a:r>
            <a:r>
              <a:rPr kumimoji="0" lang="cs-CZ" altLang="cs-CZ" sz="1600" b="0" i="0" u="none" strike="noStrike" cap="none" normalizeH="0" baseline="0" dirty="0" smtClean="0">
                <a:ln>
                  <a:noFill/>
                </a:ln>
                <a:solidFill>
                  <a:srgbClr val="000000"/>
                </a:solidFill>
                <a:effectLst/>
                <a:latin typeface="Consolas" panose="020B0609020204030204" pitchFamily="49" charset="0"/>
              </a:rPr>
              <a:t>) {</a:t>
            </a:r>
            <a:br>
              <a:rPr kumimoji="0" lang="cs-CZ" altLang="cs-CZ" sz="1600" b="0" i="0" u="none" strike="noStrike" cap="none" normalizeH="0" baseline="0" dirty="0" smtClean="0">
                <a:ln>
                  <a:noFill/>
                </a:ln>
                <a:solidFill>
                  <a:srgbClr val="000000"/>
                </a:solidFill>
                <a:effectLst/>
                <a:latin typeface="Consolas" panose="020B0609020204030204" pitchFamily="49" charset="0"/>
              </a:rPr>
            </a:br>
            <a:r>
              <a:rPr kumimoji="0" lang="cs-CZ" altLang="cs-CZ" sz="1600" b="0" i="0" u="none" strike="noStrike" cap="none" normalizeH="0" baseline="0" dirty="0" smtClean="0">
                <a:ln>
                  <a:noFill/>
                </a:ln>
                <a:solidFill>
                  <a:srgbClr val="000000"/>
                </a:solidFill>
                <a:effectLst/>
                <a:latin typeface="Consolas" panose="020B0609020204030204" pitchFamily="49" charset="0"/>
              </a:rPr>
              <a:t>        </a:t>
            </a:r>
            <a:r>
              <a:rPr kumimoji="0" lang="cs-CZ" altLang="cs-CZ" sz="1600" b="1" i="0" u="none" strike="noStrike" cap="none" normalizeH="0" baseline="0" dirty="0" err="1" smtClean="0">
                <a:ln>
                  <a:noFill/>
                </a:ln>
                <a:solidFill>
                  <a:srgbClr val="000080"/>
                </a:solidFill>
                <a:effectLst/>
                <a:latin typeface="Consolas" panose="020B0609020204030204" pitchFamily="49" charset="0"/>
              </a:rPr>
              <a:t>throw</a:t>
            </a:r>
            <a:r>
              <a:rPr kumimoji="0" lang="cs-CZ" altLang="cs-CZ" sz="1600" b="1" i="0" u="none" strike="noStrike" cap="none" normalizeH="0" baseline="0" dirty="0" smtClean="0">
                <a:ln>
                  <a:noFill/>
                </a:ln>
                <a:solidFill>
                  <a:srgbClr val="000080"/>
                </a:solidFill>
                <a:effectLst/>
                <a:latin typeface="Consolas" panose="020B0609020204030204" pitchFamily="49" charset="0"/>
              </a:rPr>
              <a:t> </a:t>
            </a:r>
            <a:r>
              <a:rPr kumimoji="0" lang="cs-CZ" altLang="cs-CZ" sz="1600" b="0" i="0" u="none" strike="noStrike" cap="none" normalizeH="0" baseline="0" dirty="0" err="1" smtClean="0">
                <a:ln>
                  <a:noFill/>
                </a:ln>
                <a:solidFill>
                  <a:srgbClr val="000000"/>
                </a:solidFill>
                <a:effectLst/>
                <a:latin typeface="Consolas" panose="020B0609020204030204" pitchFamily="49" charset="0"/>
              </a:rPr>
              <a:t>IllegalArgumentException</a:t>
            </a:r>
            <a:r>
              <a:rPr kumimoji="0" lang="cs-CZ" altLang="cs-CZ" sz="1600" b="0" i="0" u="none" strike="noStrike" cap="none" normalizeH="0" baseline="0" dirty="0" smtClean="0">
                <a:ln>
                  <a:noFill/>
                </a:ln>
                <a:solidFill>
                  <a:srgbClr val="000000"/>
                </a:solidFill>
                <a:effectLst/>
                <a:latin typeface="Consolas" panose="020B0609020204030204" pitchFamily="49" charset="0"/>
              </a:rPr>
              <a:t>(</a:t>
            </a:r>
            <a:r>
              <a:rPr kumimoji="0" lang="cs-CZ" altLang="cs-CZ" sz="1600" b="1" i="0" u="none" strike="noStrike" cap="none" normalizeH="0" baseline="0" dirty="0" smtClean="0">
                <a:ln>
                  <a:noFill/>
                </a:ln>
                <a:solidFill>
                  <a:srgbClr val="008000"/>
                </a:solidFill>
                <a:effectLst/>
                <a:latin typeface="Consolas" panose="020B0609020204030204" pitchFamily="49" charset="0"/>
              </a:rPr>
              <a:t>“</a:t>
            </a:r>
            <a:r>
              <a:rPr kumimoji="0" lang="en-US" altLang="cs-CZ" sz="1600" b="1" i="0" u="none" strike="noStrike" cap="none" normalizeH="0" baseline="0" dirty="0" smtClean="0">
                <a:ln>
                  <a:noFill/>
                </a:ln>
                <a:solidFill>
                  <a:srgbClr val="008000"/>
                </a:solidFill>
                <a:effectLst/>
                <a:latin typeface="Consolas" panose="020B0609020204030204" pitchFamily="49" charset="0"/>
              </a:rPr>
              <a:t>Must be Integer</a:t>
            </a:r>
            <a:r>
              <a:rPr kumimoji="0" lang="cs-CZ" altLang="cs-CZ" sz="1600" b="1" i="0" u="none" strike="noStrike" cap="none" normalizeH="0" baseline="0" dirty="0" smtClean="0">
                <a:ln>
                  <a:noFill/>
                </a:ln>
                <a:solidFill>
                  <a:srgbClr val="008000"/>
                </a:solidFill>
                <a:effectLst/>
                <a:latin typeface="Consolas" panose="020B0609020204030204" pitchFamily="49" charset="0"/>
              </a:rPr>
              <a:t>"</a:t>
            </a:r>
            <a:r>
              <a:rPr kumimoji="0" lang="cs-CZ" altLang="cs-CZ" sz="1600" b="0" i="0" u="none" strike="noStrike" cap="none" normalizeH="0" baseline="0" dirty="0" smtClean="0">
                <a:ln>
                  <a:noFill/>
                </a:ln>
                <a:solidFill>
                  <a:srgbClr val="000000"/>
                </a:solidFill>
                <a:effectLst/>
                <a:latin typeface="Consolas" panose="020B0609020204030204" pitchFamily="49" charset="0"/>
              </a:rPr>
              <a:t>)</a:t>
            </a:r>
            <a:br>
              <a:rPr kumimoji="0" lang="cs-CZ" altLang="cs-CZ" sz="1600" b="0" i="0" u="none" strike="noStrike" cap="none" normalizeH="0" baseline="0" dirty="0" smtClean="0">
                <a:ln>
                  <a:noFill/>
                </a:ln>
                <a:solidFill>
                  <a:srgbClr val="000000"/>
                </a:solidFill>
                <a:effectLst/>
                <a:latin typeface="Consolas" panose="020B0609020204030204" pitchFamily="49" charset="0"/>
              </a:rPr>
            </a:br>
            <a:r>
              <a:rPr kumimoji="0" lang="cs-CZ" altLang="cs-CZ" sz="1600" b="0" i="0" u="none" strike="noStrike" cap="none" normalizeH="0" baseline="0" dirty="0" smtClean="0">
                <a:ln>
                  <a:noFill/>
                </a:ln>
                <a:solidFill>
                  <a:srgbClr val="000000"/>
                </a:solidFill>
                <a:effectLst/>
                <a:latin typeface="Consolas" panose="020B0609020204030204" pitchFamily="49" charset="0"/>
              </a:rPr>
              <a:t>    }</a:t>
            </a:r>
            <a:br>
              <a:rPr kumimoji="0" lang="cs-CZ" altLang="cs-CZ" sz="1600" b="0" i="0" u="none" strike="noStrike" cap="none" normalizeH="0" baseline="0" dirty="0" smtClean="0">
                <a:ln>
                  <a:noFill/>
                </a:ln>
                <a:solidFill>
                  <a:srgbClr val="000000"/>
                </a:solidFill>
                <a:effectLst/>
                <a:latin typeface="Consolas" panose="020B0609020204030204" pitchFamily="49" charset="0"/>
              </a:rPr>
            </a:br>
            <a:r>
              <a:rPr kumimoji="0" lang="cs-CZ" altLang="cs-CZ" sz="1600" b="0" i="0" u="none" strike="noStrike" cap="none" normalizeH="0" baseline="0" dirty="0" smtClean="0">
                <a:ln>
                  <a:noFill/>
                </a:ln>
                <a:solidFill>
                  <a:srgbClr val="000000"/>
                </a:solidFill>
                <a:effectLst/>
                <a:latin typeface="Consolas" panose="020B0609020204030204" pitchFamily="49" charset="0"/>
              </a:rPr>
              <a:t>    </a:t>
            </a:r>
            <a:r>
              <a:rPr kumimoji="0" lang="cs-CZ" altLang="cs-CZ" sz="1600" b="1" i="0" u="none" strike="noStrike" cap="none" normalizeH="0" baseline="0" dirty="0" smtClean="0">
                <a:ln>
                  <a:noFill/>
                </a:ln>
                <a:solidFill>
                  <a:srgbClr val="000080"/>
                </a:solidFill>
                <a:effectLst/>
                <a:latin typeface="Consolas" panose="020B0609020204030204" pitchFamily="49" charset="0"/>
              </a:rPr>
              <a:t>return </a:t>
            </a:r>
            <a:r>
              <a:rPr kumimoji="0" lang="cs-CZ" altLang="cs-CZ" sz="1600" b="0" i="0" u="none" strike="noStrike" cap="none" normalizeH="0" baseline="0" dirty="0" smtClean="0">
                <a:ln>
                  <a:noFill/>
                </a:ln>
                <a:solidFill>
                  <a:srgbClr val="0000FF"/>
                </a:solidFill>
                <a:effectLst/>
                <a:latin typeface="Consolas" panose="020B0609020204030204" pitchFamily="49" charset="0"/>
              </a:rPr>
              <a:t>2 </a:t>
            </a:r>
            <a:r>
              <a:rPr kumimoji="0" lang="cs-CZ" altLang="cs-CZ" sz="1600" b="0" i="0" u="none" strike="noStrike" cap="none" normalizeH="0" baseline="0" dirty="0" smtClean="0">
                <a:ln>
                  <a:noFill/>
                </a:ln>
                <a:solidFill>
                  <a:srgbClr val="000000"/>
                </a:solidFill>
                <a:effectLst/>
                <a:latin typeface="Consolas" panose="020B0609020204030204" pitchFamily="49" charset="0"/>
              </a:rPr>
              <a:t>+ a</a:t>
            </a:r>
            <a:br>
              <a:rPr kumimoji="0" lang="cs-CZ" altLang="cs-CZ" sz="1600" b="0" i="0" u="none" strike="noStrike" cap="none" normalizeH="0" baseline="0" dirty="0" smtClean="0">
                <a:ln>
                  <a:noFill/>
                </a:ln>
                <a:solidFill>
                  <a:srgbClr val="000000"/>
                </a:solidFill>
                <a:effectLst/>
                <a:latin typeface="Consolas" panose="020B0609020204030204" pitchFamily="49" charset="0"/>
              </a:rPr>
            </a:br>
            <a:r>
              <a:rPr kumimoji="0" lang="cs-CZ" altLang="cs-CZ" sz="1600" b="0" i="0" u="none" strike="noStrike" cap="none" normalizeH="0" baseline="0" dirty="0" smtClean="0">
                <a:ln>
                  <a:noFill/>
                </a:ln>
                <a:solidFill>
                  <a:srgbClr val="000000"/>
                </a:solidFill>
                <a:effectLst/>
                <a:latin typeface="Consolas" panose="020B0609020204030204" pitchFamily="49" charset="0"/>
              </a:rPr>
              <a:t>}</a:t>
            </a:r>
            <a:endParaRPr kumimoji="0" lang="cs-CZ" altLang="cs-CZ"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16954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500"/>
                                        <p:tgtEl>
                                          <p:spTgt spid="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7" grpId="0"/>
      <p:bldP spid="8" grpId="0"/>
      <p:bldP spid="9" grpId="0" animBg="1"/>
    </p:bldLst>
  </p:timing>
</p:sld>
</file>

<file path=ppt/theme/theme1.xml><?xml version="1.0" encoding="utf-8"?>
<a:theme xmlns:a="http://schemas.openxmlformats.org/drawingml/2006/main" name="PROFINIT_obecny_template_prezentace">
  <a:themeElements>
    <a:clrScheme name="Profinit 2016">
      <a:dk1>
        <a:srgbClr val="616365"/>
      </a:dk1>
      <a:lt1>
        <a:srgbClr val="FFFFFF"/>
      </a:lt1>
      <a:dk2>
        <a:srgbClr val="BD3632"/>
      </a:dk2>
      <a:lt2>
        <a:srgbClr val="FFFFFF"/>
      </a:lt2>
      <a:accent1>
        <a:srgbClr val="77455A"/>
      </a:accent1>
      <a:accent2>
        <a:srgbClr val="FFFFFF"/>
      </a:accent2>
      <a:accent3>
        <a:srgbClr val="FFFFFF"/>
      </a:accent3>
      <a:accent4>
        <a:srgbClr val="FFFFFF"/>
      </a:accent4>
      <a:accent5>
        <a:srgbClr val="FFFFFF"/>
      </a:accent5>
      <a:accent6>
        <a:srgbClr val="FFFFFF"/>
      </a:accent6>
      <a:hlink>
        <a:srgbClr val="BD3632"/>
      </a:hlink>
      <a:folHlink>
        <a:srgbClr val="616365"/>
      </a:folHlink>
    </a:clrScheme>
    <a:fontScheme name="Office – klasické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a:solidFill>
            <a:schemeClr val="tx1"/>
          </a:solidFill>
        </a:ln>
      </a:spPr>
      <a:bodyPr lIns="0" tIns="0" rIns="0" bIns="0" rtlCol="0" anchor="ctr"/>
      <a:lstStyle>
        <a:defPPr algn="ctr">
          <a:defRPr b="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defRPr sz="160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Motiv sady Office">
  <a:themeElements>
    <a:clrScheme name="Kancelář">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PROFINIT_obecny_template_prezentace</Template>
  <TotalTime>0</TotalTime>
  <Words>116</Words>
  <Application>Microsoft Office PowerPoint</Application>
  <PresentationFormat>Předvádění na obrazovce (4:3)</PresentationFormat>
  <Paragraphs>27</Paragraphs>
  <Slides>4</Slides>
  <Notes>3</Notes>
  <HiddenSlides>0</HiddenSlides>
  <MMClips>0</MMClips>
  <ScaleCrop>false</ScaleCrop>
  <HeadingPairs>
    <vt:vector size="6" baseType="variant">
      <vt:variant>
        <vt:lpstr>Použitá písma</vt:lpstr>
      </vt:variant>
      <vt:variant>
        <vt:i4>7</vt:i4>
      </vt:variant>
      <vt:variant>
        <vt:lpstr>Motiv</vt:lpstr>
      </vt:variant>
      <vt:variant>
        <vt:i4>1</vt:i4>
      </vt:variant>
      <vt:variant>
        <vt:lpstr>Nadpisy snímků</vt:lpstr>
      </vt:variant>
      <vt:variant>
        <vt:i4>4</vt:i4>
      </vt:variant>
    </vt:vector>
  </HeadingPairs>
  <TitlesOfParts>
    <vt:vector size="12" baseType="lpstr">
      <vt:lpstr>Adobe Gothic Std B</vt:lpstr>
      <vt:lpstr>Arial</vt:lpstr>
      <vt:lpstr>Calibri</vt:lpstr>
      <vt:lpstr>Consolas</vt:lpstr>
      <vt:lpstr>Courier New</vt:lpstr>
      <vt:lpstr>Georgia</vt:lpstr>
      <vt:lpstr>Gotham Medium</vt:lpstr>
      <vt:lpstr>PROFINIT_obecny_template_prezentace</vt:lpstr>
      <vt:lpstr>Kotlin – Exceptions</vt:lpstr>
      <vt:lpstr>Exceptions</vt:lpstr>
      <vt:lpstr>Exceptions</vt:lpstr>
      <vt:lpstr>Exceptions - Java interoperability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2018-09-10T12:32:34Z</dcterms:created>
  <dcterms:modified xsi:type="dcterms:W3CDTF">2019-02-19T14:02:03Z</dcterms:modified>
</cp:coreProperties>
</file>