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3BAB808-5D42-475C-B786-319FCE8F8B4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Prerekvizity: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Rozběhnout hello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Raději mít nejnovější ideu. U starších verzí nemusí být úplná podpora Kotlinu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Pro účely školení použít java jdk. Kotlin SDK se neosvědčil.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2E8584-FCE8-4FE0-BA02-9912563D6E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C46348-B10E-4AB9-9638-7F9F5DC3D9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Hlavní jsou příklady a vlastní experimentování.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821016-B088-4558-9FEB-D53A1B2C9B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33232D-D092-4674-BFE4-B25D4CAC6AD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A0514E-6F5D-487B-AC87-A00D51F783A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use</a:t>
            </a:r>
          </a:p>
          <a:p>
            <a:r>
              <a:rPr lang="en-US" sz="2000" b="0" strike="noStrike" spc="-1">
                <a:latin typeface="Arial"/>
              </a:rPr>
              <a:t>  – je generická extension metoda z kotlin.io – lze použít na jakéhokoli potomka Closeable? – zajistí zavření streamu i v případě výjimky</a:t>
            </a:r>
          </a:p>
          <a:p>
            <a:r>
              <a:rPr lang="en-US" sz="2000" b="0" strike="noStrike" spc="-1">
                <a:latin typeface="Arial"/>
              </a:rPr>
              <a:t>  - koltin funkce jako writeText, writeByte, readLines atd. – jí také používají</a:t>
            </a:r>
          </a:p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DB0EAF-9A7A-48DD-A90B-E4656E927F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187"/>
          <a:stretch/>
        </p:blipFill>
        <p:spPr>
          <a:xfrm>
            <a:off x="8244360" y="0"/>
            <a:ext cx="898920" cy="685728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8920"/>
            <a:ext cx="1483560" cy="22824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7680" cy="1909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187"/>
          <a:stretch/>
        </p:blipFill>
        <p:spPr>
          <a:xfrm>
            <a:off x="8244360" y="0"/>
            <a:ext cx="898920" cy="685728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8920"/>
            <a:ext cx="1483560" cy="2282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71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343080" indent="-34236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7246440" cy="15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Kotlin – Helpful Extensions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Standardní knihovna Kotlinu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23640" y="1723200"/>
            <a:ext cx="7560000" cy="41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Standardní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knihovna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Kotlinu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obsahuje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širokou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škálu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užitečných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endParaRPr lang="en-US" sz="19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než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začnu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psát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nějakou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vlastní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pomocnou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funkci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je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dobré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podívat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zda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nějaká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neexistuje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–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často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totiž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existuje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!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z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Javy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jsme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typicky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zvyklí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na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využívání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vytváření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nějakých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Util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tříd</a:t>
            </a:r>
            <a:endParaRPr lang="en-US" sz="1600" b="0" strike="noStrike" spc="-1" dirty="0">
              <a:latin typeface="Arial"/>
            </a:endParaRPr>
          </a:p>
          <a:p>
            <a:pPr marL="864000" lvl="2" indent="-2278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tyto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potřeby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jsou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v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Koltinu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většinou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pokryty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pomocí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top-level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nebo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extension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Kromě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těch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, se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kterými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jsme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v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kurzu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seznámili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podíváme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na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užitečné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pro:</a:t>
            </a:r>
            <a:endParaRPr lang="en-US" sz="19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String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File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A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jako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bonus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užitečné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pro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měření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času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z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Timing.kt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StringUtils nejsou potřeba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0240" y="12199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     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false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0240" y="17571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 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50240" y="270004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“Hello\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nCSOB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[“Hello”, “CSOB”]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650240" y="21778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	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50240" y="32194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same as str?:””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50240" y="372999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“3”.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padStart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“003”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50240" y="42766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“1”.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padEnd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“100”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650240" y="485494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ifEmpty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ifBlank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650240" y="543328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“hot dog”.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commonPrefixWith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(“hot water”)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“hot 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650240" y="59983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“driver”.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commonSuffixWith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(“water”)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”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06940" y="169088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>
                <a:solidFill>
                  <a:srgbClr val="820F71"/>
                </a:solidFill>
                <a:latin typeface="Consolas"/>
                <a:ea typeface="DejaVu Sans"/>
              </a:rPr>
              <a:t>outputStream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FileOutputStream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06940" y="2514840"/>
            <a:ext cx="7223400" cy="342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(“whatever text ...”)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appendText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06940" y="2951240"/>
            <a:ext cx="7076700" cy="321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writeBytes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byteArrayOf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(64, 0, 32))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06940" y="2100980"/>
            <a:ext cx="722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writer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printWriter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65760" y="1005840"/>
            <a:ext cx="1645560" cy="49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82F7C"/>
                </a:solidFill>
                <a:latin typeface="Arial"/>
                <a:ea typeface="DejaVu Sans"/>
              </a:rPr>
              <a:t>Write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74320" y="3585600"/>
            <a:ext cx="1645560" cy="49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82F7C"/>
                </a:solidFill>
                <a:latin typeface="Arial"/>
                <a:ea typeface="DejaVu Sans"/>
              </a:rPr>
              <a:t>Read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806940" y="42278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inputStream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FileInputStream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06940" y="50725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readBytes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806940" y="4661140"/>
            <a:ext cx="7335000" cy="29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reader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bufferedReader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806940" y="54958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List&lt;String&gt;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806940" y="59205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useLines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lineSeq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3716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>
                <a:solidFill>
                  <a:srgbClr val="820F71"/>
                </a:solidFill>
                <a:latin typeface="Consolas"/>
                <a:ea typeface="DejaVu Sans"/>
              </a:rPr>
              <a:t>forEachLine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line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using useLines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808280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forEachBlock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blockSize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8192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{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buffer,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bytesRead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-&gt; ...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57200" y="2560960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copyTo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copy.bin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files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57200" y="3099240"/>
            <a:ext cx="7507800" cy="13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anyDir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copyRecurcively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dirs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target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otherDir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overwrite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OnErrorAction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...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57200" y="4734361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walkBottomUp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forEach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 file -&gt; ...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walkTopDown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Closeable - use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23640" y="1322280"/>
            <a:ext cx="784800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1" strike="noStrike" spc="-1">
                <a:solidFill>
                  <a:srgbClr val="616365"/>
                </a:solidFill>
                <a:latin typeface="Arial"/>
                <a:ea typeface="DejaVu Sans"/>
              </a:rPr>
              <a:t>.use {}</a:t>
            </a:r>
            <a:endParaRPr lang="en-US" sz="19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generická extension metoda z kotlin.io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lze použít na jakéhokoli potomka Closeable?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zajistí zavření streamu i v případě výjimky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koltin funkce jako writeText, writeByte, readLines atd. jí také interně používají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55640" y="3651480"/>
            <a:ext cx="705600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File(fileName)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.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printWriter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.</a:t>
            </a:r>
            <a:r>
              <a:rPr lang="en-US" sz="1800" b="1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use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 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-&gt;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out.println(fileContent) 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Measure Time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23640" y="1484640"/>
            <a:ext cx="7560000" cy="41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>
                <a:solidFill>
                  <a:srgbClr val="616365"/>
                </a:solidFill>
                <a:latin typeface="Arial"/>
                <a:ea typeface="DejaVu Sans"/>
              </a:rPr>
              <a:t>Timing.kt</a:t>
            </a:r>
            <a:endParaRPr lang="en-US" sz="19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measureTimeMillis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measureNanoTime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99640" y="3219480"/>
            <a:ext cx="665964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measureTimeMillis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Thread.sleep(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100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also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println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"Operace trvala </a:t>
            </a:r>
            <a:r>
              <a:rPr lang="en-US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$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it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ms."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readLine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89800" y="2651400"/>
            <a:ext cx="665964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1" i="1" strike="noStrike" spc="-1" dirty="0" err="1">
                <a:solidFill>
                  <a:srgbClr val="182F7C"/>
                </a:solidFill>
                <a:latin typeface="Courier New"/>
                <a:ea typeface="DejaVu Sans"/>
              </a:rPr>
              <a:t>val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input =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generateSequence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1" i="1" strike="noStrike" spc="-1" dirty="0" err="1">
                <a:solidFill>
                  <a:srgbClr val="820F71"/>
                </a:solidFill>
                <a:latin typeface="Courier New"/>
                <a:ea typeface="DejaVu Sans"/>
              </a:rPr>
              <a:t>readLine</a:t>
            </a:r>
            <a:r>
              <a:rPr lang="en-US" sz="1800" b="1" i="1" strike="noStrike" spc="-1" dirty="0">
                <a:solidFill>
                  <a:srgbClr val="820F71"/>
                </a:solidFill>
                <a:latin typeface="Courier New"/>
                <a:ea typeface="DejaVu Sans"/>
              </a:rPr>
              <a:t>()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takeIf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“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exit”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</a:t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  <a:p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println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input.toList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())</a:t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 flipH="1">
            <a:off x="4206240" y="1645920"/>
            <a:ext cx="155448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4"/>
          <p:cNvSpPr txBox="1"/>
          <p:nvPr/>
        </p:nvSpPr>
        <p:spPr>
          <a:xfrm>
            <a:off x="5205240" y="1116720"/>
            <a:ext cx="2512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808080"/>
                </a:solidFill>
                <a:latin typeface="Arial"/>
              </a:rPr>
              <a:t>finish when returns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40133</TotalTime>
  <Words>521</Words>
  <Application>Microsoft Office PowerPoint</Application>
  <PresentationFormat>Předvádění na obrazovce (4:3)</PresentationFormat>
  <Paragraphs>77</Paragraphs>
  <Slides>8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Arial</vt:lpstr>
      <vt:lpstr>Consolas</vt:lpstr>
      <vt:lpstr>Courier New</vt:lpstr>
      <vt:lpstr>Symbol</vt:lpstr>
      <vt:lpstr>Times New Roman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KBC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subject/>
  <dc:creator>ROKUSEK Jaromír</dc:creator>
  <dc:description/>
  <cp:lastModifiedBy>dell</cp:lastModifiedBy>
  <cp:revision>311</cp:revision>
  <dcterms:created xsi:type="dcterms:W3CDTF">2018-09-14T12:26:03Z</dcterms:created>
  <dcterms:modified xsi:type="dcterms:W3CDTF">2019-03-02T11:31:51Z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SOB-DLP">
    <vt:lpwstr>CSOB-DLP:TAGPublic</vt:lpwstr>
  </property>
  <property fmtid="{D5CDD505-2E9C-101B-9397-08002B2CF9AE}" pid="4" name="CSOB-DocumentClasification">
    <vt:lpwstr>Veřejné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7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8" name="CSOB-DocumentTagging.ClassificationMark.P02">
    <vt:lpwstr>4:46:46.1158622+02:00" /&gt;&lt;recipients /&gt;&lt;documentOwners /&gt;&lt;/ClassificationMark&gt;</vt:lpwstr>
  </property>
  <property fmtid="{D5CDD505-2E9C-101B-9397-08002B2CF9AE}" pid="9" name="Company">
    <vt:lpwstr>KBC Group</vt:lpwstr>
  </property>
  <property fmtid="{D5CDD505-2E9C-101B-9397-08002B2CF9AE}" pid="10" name="HiddenSlides">
    <vt:i4>0</vt:i4>
  </property>
  <property fmtid="{D5CDD505-2E9C-101B-9397-08002B2CF9AE}" pid="11" name="HyperlinksChanged">
    <vt:bool>false</vt:bool>
  </property>
  <property fmtid="{D5CDD505-2E9C-101B-9397-08002B2CF9AE}" pid="12" name="LinksUpToDate">
    <vt:bool>false</vt:bool>
  </property>
  <property fmtid="{D5CDD505-2E9C-101B-9397-08002B2CF9AE}" pid="13" name="MMClips">
    <vt:i4>0</vt:i4>
  </property>
  <property fmtid="{D5CDD505-2E9C-101B-9397-08002B2CF9AE}" pid="14" name="Notes">
    <vt:i4>6</vt:i4>
  </property>
  <property fmtid="{D5CDD505-2E9C-101B-9397-08002B2CF9AE}" pid="15" name="PresentationFormat">
    <vt:lpwstr>Předvádění na obrazovce (4:3)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7</vt:i4>
  </property>
  <property fmtid="{D5CDD505-2E9C-101B-9397-08002B2CF9AE}" pid="19" name="category">
    <vt:lpwstr>Veřejné</vt:lpwstr>
  </property>
</Properties>
</file>