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4.wmf" ContentType="image/x-wmf"/>
  <Override PartName="/ppt/media/image11.png" ContentType="image/png"/>
  <Override PartName="/ppt/media/image3.jpeg" ContentType="image/jpeg"/>
  <Override PartName="/ppt/media/image5.jpeg" ContentType="image/jpe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150C7A3-8AC7-4F94-9E3A-A21EEEDFCA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8AB5A7-3971-469F-A621-E0D78153DB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90248" t="0" r="0" b="0"/>
          <a:stretch/>
        </p:blipFill>
        <p:spPr>
          <a:xfrm>
            <a:off x="8244360" y="0"/>
            <a:ext cx="897120" cy="6855480"/>
          </a:xfrm>
          <a:prstGeom prst="rect">
            <a:avLst/>
          </a:prstGeom>
          <a:ln w="9360">
            <a:noFill/>
          </a:ln>
        </p:spPr>
      </p:pic>
      <p:pic>
        <p:nvPicPr>
          <p:cNvPr id="1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720"/>
            <a:ext cx="1481760" cy="2264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9141480" cy="685548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 descr=""/>
          <p:cNvPicPr/>
          <p:nvPr/>
        </p:nvPicPr>
        <p:blipFill>
          <a:blip r:embed="rId5"/>
          <a:stretch/>
        </p:blipFill>
        <p:spPr>
          <a:xfrm>
            <a:off x="709200" y="0"/>
            <a:ext cx="1865880" cy="190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rcRect l="90248" t="0" r="0" b="0"/>
          <a:stretch/>
        </p:blipFill>
        <p:spPr>
          <a:xfrm>
            <a:off x="8244360" y="0"/>
            <a:ext cx="897120" cy="685548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720"/>
            <a:ext cx="1481760" cy="2264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698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343080" indent="-34056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480" cy="23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 with receiver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withAccess(request: Request, action: () -&gt; Int):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action()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74840" y="731520"/>
            <a:ext cx="7022880" cy="27428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005840" y="4206240"/>
            <a:ext cx="36572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1. [ [3, 3], [ ], [5, 5] 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2. [3, 3, 5, 5]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3. [ ]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97720" y="1235520"/>
            <a:ext cx="7474320" cy="39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12920" y="1463040"/>
            <a:ext cx="6993360" cy="356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87440" y="1445040"/>
            <a:ext cx="7543080" cy="367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7440" y="1361160"/>
            <a:ext cx="7737480" cy="40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7987680" cy="42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35080" y="1182960"/>
            <a:ext cx="776196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560" cy="137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in util.kt 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internal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560" cy="164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UtilKt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hoursInMillis(long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560" cy="237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560" cy="301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Calculator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long calculate(int number)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this.hoursInMillis(number) * getSomething();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hoursInMillis(int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TimeUnit.HOURS.toMillis((long)$receiver);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560" cy="237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560" cy="466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val lock: Lock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.lock(timeout: Long, block: () -&gt; R): 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(timeout, TimeUnit.SECONDS))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{ return block() } finally { 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 TimeoutException()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lock = ReentrantLock()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97280"/>
            <a:ext cx="6856560" cy="146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1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inline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fun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Iterable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&gt;.</a:t>
            </a:r>
            <a:r>
              <a:rPr b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transform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 (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 -&gt;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): List&lt;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</a:t>
            </a:r>
            <a:endParaRPr b="0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// kotlin</a:t>
            </a:r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r>
              <a:rPr b="1" i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listOf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).</a:t>
            </a:r>
            <a:r>
              <a:rPr b="1" i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i="1" lang="en-US" sz="14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{ it + it }</a:t>
            </a:r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3137400"/>
            <a:ext cx="6613920" cy="271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// decompiled java</a:t>
            </a:r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Iterable receiver = CollectionsKt.listOf(new Integer[]{1, 2});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Collection destination = new ArrayList(...);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Iterator iterator = receiver.iterator();</a:t>
            </a:r>
            <a:br/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while(iterator.hasNext()) {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Object item = iterator.next();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int it = ((Number)item).intValue();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destination.add(it + it);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}</a:t>
            </a:r>
            <a:br/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49720" y="1005840"/>
            <a:ext cx="6856560" cy="493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138</TotalTime>
  <Application>LibreOffice/5.4.6.2$Linux_X86_64 LibreOffice_project/40m0$Build-2</Application>
  <Words>298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2018-09-10T12:32:34Z</dcterms:created>
  <dc:creator>dell</dc:creator>
  <dc:description/>
  <dc:language>en-US</dc:language>
  <cp:lastModifiedBy/>
  <dcterms:modified xsi:type="dcterms:W3CDTF">2019-03-06T07:11:02Z</dcterms:modified>
  <cp:revision>25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