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315" r:id="rId2"/>
    <p:sldId id="316" r:id="rId3"/>
    <p:sldId id="319" r:id="rId4"/>
    <p:sldId id="317" r:id="rId5"/>
    <p:sldId id="318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632"/>
    <a:srgbClr val="FFFFFF"/>
    <a:srgbClr val="616365"/>
    <a:srgbClr val="77455A"/>
    <a:srgbClr val="000000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79" autoAdjust="0"/>
  </p:normalViewPr>
  <p:slideViewPr>
    <p:cSldViewPr>
      <p:cViewPr varScale="1">
        <p:scale>
          <a:sx n="71" d="100"/>
          <a:sy n="71" d="100"/>
        </p:scale>
        <p:origin x="17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20.02.2019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668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23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 that synchronized is a function in </a:t>
            </a:r>
            <a:r>
              <a:rPr lang="en-US" dirty="0" err="1" smtClean="0"/>
              <a:t>Kotlin</a:t>
            </a:r>
            <a:r>
              <a:rPr lang="en-US" dirty="0" smtClean="0"/>
              <a:t> which returns a value. This makes it more powerful than Java's synchronized keyword.</a:t>
            </a:r>
            <a:endParaRPr lang="cs-CZ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s-CZ" dirty="0" smtClean="0"/>
              <a:t>Je možné používat vše</a:t>
            </a:r>
            <a:r>
              <a:rPr lang="cs-CZ" baseline="0" dirty="0" smtClean="0"/>
              <a:t> z </a:t>
            </a:r>
            <a:r>
              <a:rPr lang="cs-CZ" dirty="0" err="1" smtClean="0"/>
              <a:t>java.util.concurrent.atomic</a:t>
            </a:r>
            <a:r>
              <a:rPr lang="cs-CZ" baseline="0" dirty="0" smtClean="0"/>
              <a:t> – </a:t>
            </a:r>
            <a:r>
              <a:rPr lang="cs-CZ" baseline="0" dirty="0" err="1" smtClean="0"/>
              <a:t>AtomicLong</a:t>
            </a:r>
            <a:r>
              <a:rPr lang="cs-CZ" baseline="0" dirty="0" smtClean="0"/>
              <a:t> atd.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94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extension </a:t>
            </a:r>
            <a:r>
              <a:rPr lang="en-US" dirty="0" err="1" smtClean="0"/>
              <a:t>withLock</a:t>
            </a:r>
            <a:r>
              <a:rPr lang="en-US" dirty="0" smtClean="0"/>
              <a:t> works on Lock instances like </a:t>
            </a:r>
            <a:r>
              <a:rPr lang="en-US" dirty="0" err="1" smtClean="0"/>
              <a:t>ReentrentLock</a:t>
            </a:r>
            <a:r>
              <a:rPr lang="en-US" dirty="0" smtClean="0"/>
              <a:t>, whereas synchronized may be used with any object.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58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Navic</a:t>
            </a:r>
            <a:r>
              <a:rPr lang="cs-CZ" dirty="0" smtClean="0"/>
              <a:t> Kotlin </a:t>
            </a:r>
            <a:r>
              <a:rPr lang="cs-CZ" dirty="0" err="1" smtClean="0"/>
              <a:t>ma</a:t>
            </a:r>
            <a:r>
              <a:rPr lang="cs-CZ" dirty="0" smtClean="0"/>
              <a:t> </a:t>
            </a:r>
            <a:r>
              <a:rPr lang="cs-CZ" dirty="0" err="1" smtClean="0"/>
              <a:t>extensionsReentrantReadWriteLock.read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73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868372" cy="1910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pic>
        <p:nvPicPr>
          <p:cNvPr id="12" name="Obrázek 11" descr="logo_profinit_negative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6561" y="1052736"/>
            <a:ext cx="1688705" cy="260648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9" name="Obrázek 8" descr="claim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9200" y="1"/>
            <a:ext cx="1868372" cy="1910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bdélník 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bdélník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pic>
        <p:nvPicPr>
          <p:cNvPr id="11" name="Obrázek 10" descr="ikona_land_phone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201308"/>
            <a:ext cx="315000" cy="315000"/>
          </a:xfrm>
          <a:prstGeom prst="rect">
            <a:avLst/>
          </a:prstGeom>
        </p:spPr>
      </p:pic>
      <p:pic>
        <p:nvPicPr>
          <p:cNvPr id="12" name="Obrázek 11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48264" y="6201308"/>
            <a:ext cx="315000" cy="315000"/>
          </a:xfrm>
          <a:prstGeom prst="rect">
            <a:avLst/>
          </a:prstGeom>
        </p:spPr>
      </p:pic>
      <p:pic>
        <p:nvPicPr>
          <p:cNvPr id="13" name="Obrázek 12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11960" y="6201308"/>
            <a:ext cx="315000" cy="315000"/>
          </a:xfrm>
          <a:prstGeom prst="rect">
            <a:avLst/>
          </a:prstGeom>
        </p:spPr>
      </p:pic>
      <p:pic>
        <p:nvPicPr>
          <p:cNvPr id="14" name="Obrázek 13" descr="ikona_globe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339752" y="6201308"/>
            <a:ext cx="315000" cy="315000"/>
          </a:xfrm>
          <a:prstGeom prst="rect">
            <a:avLst/>
          </a:prstGeom>
        </p:spPr>
      </p:pic>
      <p:sp>
        <p:nvSpPr>
          <p:cNvPr id="16" name="TextovéPole 15"/>
          <p:cNvSpPr txBox="1"/>
          <p:nvPr userDrawn="1"/>
        </p:nvSpPr>
        <p:spPr>
          <a:xfrm>
            <a:off x="4716000" y="5137200"/>
            <a:ext cx="4104456" cy="4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3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3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</a:t>
            </a:r>
            <a:endParaRPr lang="cs-CZ" sz="13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755576" y="6156000"/>
            <a:ext cx="1224136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+ 420 224 316 016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2771800" y="6156000"/>
            <a:ext cx="1008112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www.profinit.eu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ovéPole 18"/>
          <p:cNvSpPr txBox="1"/>
          <p:nvPr userDrawn="1"/>
        </p:nvSpPr>
        <p:spPr>
          <a:xfrm>
            <a:off x="4644008" y="6156000"/>
            <a:ext cx="1872208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 userDrawn="1"/>
        </p:nvSpPr>
        <p:spPr>
          <a:xfrm>
            <a:off x="7380312" y="6156000"/>
            <a:ext cx="1440160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 cstate="print"/>
          <a:srcRect l="90162"/>
          <a:stretch>
            <a:fillRect/>
          </a:stretch>
        </p:blipFill>
        <p:spPr bwMode="auto">
          <a:xfrm>
            <a:off x="8244408" y="0"/>
            <a:ext cx="8995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Kotlin – </a:t>
            </a:r>
            <a:r>
              <a:rPr lang="en-US" dirty="0" smtClean="0"/>
              <a:t>Concurrency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17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 synchronized keyword</a:t>
            </a:r>
          </a:p>
          <a:p>
            <a:endParaRPr lang="en-US" dirty="0"/>
          </a:p>
          <a:p>
            <a:r>
              <a:rPr lang="en-US" dirty="0" smtClean="0"/>
              <a:t>No volatile keyword</a:t>
            </a:r>
          </a:p>
          <a:p>
            <a:endParaRPr lang="en-US" dirty="0"/>
          </a:p>
          <a:p>
            <a:r>
              <a:rPr lang="en-US" dirty="0" smtClean="0"/>
              <a:t>Any (Object) ne</a:t>
            </a:r>
            <a:r>
              <a:rPr lang="cs-CZ" dirty="0" smtClean="0"/>
              <a:t>má </a:t>
            </a:r>
          </a:p>
          <a:p>
            <a:pPr lvl="1"/>
            <a:r>
              <a:rPr lang="cs-CZ" dirty="0" err="1" smtClean="0"/>
              <a:t>wait</a:t>
            </a:r>
            <a:r>
              <a:rPr lang="cs-CZ" dirty="0" smtClean="0"/>
              <a:t>(), </a:t>
            </a:r>
            <a:r>
              <a:rPr lang="cs-CZ" dirty="0" err="1" smtClean="0"/>
              <a:t>notify</a:t>
            </a:r>
            <a:r>
              <a:rPr lang="cs-CZ" dirty="0" smtClean="0"/>
              <a:t>(), </a:t>
            </a:r>
            <a:r>
              <a:rPr lang="cs-CZ" dirty="0" err="1" smtClean="0"/>
              <a:t>notifyAll</a:t>
            </a:r>
            <a:r>
              <a:rPr lang="cs-CZ" dirty="0" smtClean="0"/>
              <a:t>()</a:t>
            </a:r>
          </a:p>
          <a:p>
            <a:pPr lvl="1"/>
            <a:endParaRPr lang="cs-CZ" dirty="0"/>
          </a:p>
          <a:p>
            <a:r>
              <a:rPr lang="cs-CZ" dirty="0" err="1" smtClean="0"/>
              <a:t>java.util.concurrent.atomic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text 2"/>
          <p:cNvSpPr txBox="1">
            <a:spLocks/>
          </p:cNvSpPr>
          <p:nvPr/>
        </p:nvSpPr>
        <p:spPr>
          <a:xfrm>
            <a:off x="4211960" y="1052735"/>
            <a:ext cx="4032448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 pitchFamily="34" charset="0"/>
              <a:buChar char="–"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 indent="-2286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 algn="l" defTabSz="914400" rtl="0" eaLnBrk="1" latinLnBrk="0" hangingPunct="1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@Synchronized / synchronized()</a:t>
            </a:r>
          </a:p>
          <a:p>
            <a:endParaRPr lang="en-US" dirty="0" smtClean="0"/>
          </a:p>
          <a:p>
            <a:r>
              <a:rPr lang="en-US" dirty="0" smtClean="0"/>
              <a:t>@Volatile</a:t>
            </a:r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cs-CZ" dirty="0" smtClean="0"/>
              <a:t> - </a:t>
            </a:r>
            <a:r>
              <a:rPr lang="cs-CZ" dirty="0" err="1" smtClean="0"/>
              <a:t>Thread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792089"/>
          </a:xfrm>
        </p:spPr>
        <p:txBody>
          <a:bodyPr/>
          <a:lstStyle/>
          <a:p>
            <a:r>
              <a:rPr lang="cs-CZ" dirty="0" smtClean="0"/>
              <a:t>Jak vytvořit vlákno?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0978" y="2236818"/>
            <a:ext cx="141897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.start()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15816" y="2224749"/>
            <a:ext cx="512191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start: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isDaemon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contextClassLoader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ClassLoader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priority: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-&gt; Unit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Concurrency</a:t>
            </a:r>
            <a:r>
              <a:rPr lang="cs-CZ" dirty="0" smtClean="0"/>
              <a:t> - </a:t>
            </a:r>
            <a:r>
              <a:rPr lang="cs-CZ" dirty="0" err="1" smtClean="0"/>
              <a:t>Locking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124744"/>
            <a:ext cx="61876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Lock.withLock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4344198"/>
            <a:ext cx="784887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ReentrantLock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syncWithLockTest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.withLock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123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anyLock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syncWithArbitraryObjTest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anyLock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123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Concurrency</a:t>
            </a:r>
            <a:r>
              <a:rPr lang="cs-CZ" dirty="0" smtClean="0"/>
              <a:t> - </a:t>
            </a:r>
            <a:r>
              <a:rPr lang="cs-CZ" dirty="0" err="1" smtClean="0"/>
              <a:t>Locking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412776"/>
            <a:ext cx="676875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ReentrantReadWriteLock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rwLock.read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whatever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under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rwLock.write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whatever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under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">
  <a:themeElements>
    <a:clrScheme name="Profinit 2016">
      <a:dk1>
        <a:srgbClr val="616365"/>
      </a:dk1>
      <a:lt1>
        <a:srgbClr val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0</TotalTime>
  <Words>134</Words>
  <Application>Microsoft Office PowerPoint</Application>
  <PresentationFormat>Předvádění na obrazovce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Adobe Gothic Std B</vt:lpstr>
      <vt:lpstr>Arial</vt:lpstr>
      <vt:lpstr>Calibri</vt:lpstr>
      <vt:lpstr>Consolas</vt:lpstr>
      <vt:lpstr>Courier New</vt:lpstr>
      <vt:lpstr>Georgia</vt:lpstr>
      <vt:lpstr>Gotham Medium</vt:lpstr>
      <vt:lpstr>PROFINIT_obecny_template_prezentace</vt:lpstr>
      <vt:lpstr>Kotlin – Concurrency</vt:lpstr>
      <vt:lpstr>Concurrency</vt:lpstr>
      <vt:lpstr>Concurrency - Thread</vt:lpstr>
      <vt:lpstr>Concurrency - Locking </vt:lpstr>
      <vt:lpstr>Concurrency - Locking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2018-09-10T12:32:34Z</dcterms:created>
  <dcterms:modified xsi:type="dcterms:W3CDTF">2019-02-20T12:24:41Z</dcterms:modified>
</cp:coreProperties>
</file>