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wmf" ContentType="image/x-wmf"/>
  <Override PartName="/ppt/media/image8.png" ContentType="image/png"/>
  <Override PartName="/ppt/media/image1.jpeg" ContentType="image/jpeg"/>
  <Override PartName="/ppt/media/image4.wmf" ContentType="image/x-wmf"/>
  <Override PartName="/ppt/media/image11.png" ContentType="image/png"/>
  <Override PartName="/ppt/media/image3.jpeg" ContentType="image/jpeg"/>
  <Override PartName="/ppt/media/image5.jpeg" ContentType="image/jpeg"/>
  <Override PartName="/ppt/media/image6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4F6399F-A0B4-4966-B5C0-D5F43DC3D36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14B942-7C5F-4315-AF75-9C7B28EEAF8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90236" t="0" r="0" b="0"/>
          <a:stretch/>
        </p:blipFill>
        <p:spPr>
          <a:xfrm>
            <a:off x="8244360" y="0"/>
            <a:ext cx="897480" cy="6855840"/>
          </a:xfrm>
          <a:prstGeom prst="rect">
            <a:avLst/>
          </a:prstGeom>
          <a:ln w="9360">
            <a:noFill/>
          </a:ln>
        </p:spPr>
      </p:pic>
      <p:pic>
        <p:nvPicPr>
          <p:cNvPr id="1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90360"/>
            <a:ext cx="1482120" cy="22680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9141840" cy="6855840"/>
          </a:xfrm>
          <a:prstGeom prst="rect">
            <a:avLst/>
          </a:prstGeom>
          <a:ln w="9360">
            <a:noFill/>
          </a:ln>
        </p:spPr>
      </p:pic>
      <p:pic>
        <p:nvPicPr>
          <p:cNvPr id="3" name="Obrázek 7" descr=""/>
          <p:cNvPicPr/>
          <p:nvPr/>
        </p:nvPicPr>
        <p:blipFill>
          <a:blip r:embed="rId5"/>
          <a:stretch/>
        </p:blipFill>
        <p:spPr>
          <a:xfrm>
            <a:off x="709200" y="0"/>
            <a:ext cx="1866240" cy="19080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2"/>
          <a:srcRect l="90236" t="0" r="0" b="0"/>
          <a:stretch/>
        </p:blipFill>
        <p:spPr>
          <a:xfrm>
            <a:off x="8244360" y="0"/>
            <a:ext cx="897480" cy="685584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90360"/>
            <a:ext cx="1482120" cy="2268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88360" y="5949360"/>
            <a:ext cx="187020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marL="343080" indent="-34092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9200" y="2709000"/>
            <a:ext cx="6837840" cy="23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dobe Gothic Std B"/>
              </a:rPr>
              <a:t>More about Extensions and Lambda with receiver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474840" y="731520"/>
            <a:ext cx="7023240" cy="2743200"/>
          </a:xfrm>
          <a:prstGeom prst="rect">
            <a:avLst/>
          </a:prstGeom>
          <a:ln>
            <a:noFill/>
          </a:ln>
        </p:spPr>
      </p:pic>
      <p:sp>
        <p:nvSpPr>
          <p:cNvPr id="108" name="TextShape 1"/>
          <p:cNvSpPr txBox="1"/>
          <p:nvPr/>
        </p:nvSpPr>
        <p:spPr>
          <a:xfrm>
            <a:off x="1005840" y="4206240"/>
            <a:ext cx="3657600" cy="16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1. [ [3, 3], [ ], [5, 5] 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2. [3, 3, 5, 5]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3. [ ]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97720" y="1235520"/>
            <a:ext cx="7474680" cy="397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12920" y="1463040"/>
            <a:ext cx="6993720" cy="356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87440" y="1445040"/>
            <a:ext cx="7543440" cy="367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17440" y="1361160"/>
            <a:ext cx="7737840" cy="403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91440" y="1188720"/>
            <a:ext cx="7988040" cy="423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35080" y="1182960"/>
            <a:ext cx="7762320" cy="402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457200"/>
            <a:ext cx="6856920" cy="54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8640" y="1098000"/>
            <a:ext cx="6856920" cy="1370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Top Level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anywhere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808080"/>
                </a:solidFill>
                <a:latin typeface="Consolas"/>
                <a:ea typeface="DejaVu Sans"/>
              </a:rPr>
              <a:t>in util.kt file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internal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48640" y="3109680"/>
            <a:ext cx="6856920" cy="1644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UtilKt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final 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hoursInMillis(long $receiver)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TimeUnit.HOURS.toMillis($receiver);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457200"/>
            <a:ext cx="6856920" cy="54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48640" y="1188720"/>
            <a:ext cx="6856920" cy="237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Member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: Int) =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number.hoursInMillis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getSomething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</a:rPr>
              <a:t>Int</a:t>
            </a:r>
            <a:r>
              <a:rPr b="0" lang="en-US" sz="1800" spc="-1" strike="noStrike">
                <a:latin typeface="Arial"/>
              </a:rPr>
              <a:t>.hoursInMillis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= TimeUnit.HOURS.toMillis(this)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58280" y="3567240"/>
            <a:ext cx="6856920" cy="3016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public final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</a:rPr>
              <a:t>class</a:t>
            </a:r>
            <a:r>
              <a:rPr b="0" lang="en-US" sz="1800" spc="-1" strike="noStrike">
                <a:latin typeface="Arial"/>
              </a:rPr>
              <a:t> Calculator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public final long calculate(int number)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return this.hoursInMillis(number) * getSomething();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</a:t>
            </a:r>
            <a:r>
              <a:rPr b="1" lang="en-US" sz="1800" spc="-1" strike="noStrike">
                <a:latin typeface="Arial"/>
              </a:rPr>
              <a:t>private final long</a:t>
            </a:r>
            <a:r>
              <a:rPr b="0" lang="en-US" sz="1800" spc="-1" strike="noStrike">
                <a:latin typeface="Arial"/>
              </a:rPr>
              <a:t> hoursInMillis(int $receiver)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  </a:t>
            </a:r>
            <a:r>
              <a:rPr b="0" lang="en-US" sz="1800" spc="-1" strike="noStrike">
                <a:latin typeface="Arial"/>
              </a:rPr>
              <a:t>return TimeUnit.HOURS.toMillis((long)$receiver);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</a:t>
            </a: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57200"/>
            <a:ext cx="6856920" cy="54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8640" y="1188720"/>
            <a:ext cx="6856920" cy="237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Local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function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: Int) =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number.hoursInMillis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getSomething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</a:rPr>
              <a:t>Int</a:t>
            </a:r>
            <a:r>
              <a:rPr b="0" lang="en-US" sz="1800" spc="-1" strike="noStrike">
                <a:latin typeface="Arial"/>
              </a:rPr>
              <a:t>.hoursInMillis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= TimeUnit.HOURS.toMillis(this)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6840" y="276840"/>
            <a:ext cx="6856920" cy="54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8640" y="1005840"/>
            <a:ext cx="6856920" cy="466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Context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class implementing context interface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interface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val lock: Lock 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&lt;R&gt;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.lock(timeout: Long, block: () -&gt; R): R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(lock.</a:t>
            </a:r>
            <a:r>
              <a:rPr b="0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tryLock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(timeout, TimeUnit.SECONDS))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 { return block() } finally { lock.</a:t>
            </a:r>
            <a:r>
              <a:rPr b="0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unlock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throw TimeoutException()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Service :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override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val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lock = ReentrantLock()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execute()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(timeout = 5) {    ...   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6840" y="276840"/>
            <a:ext cx="6856920" cy="54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9720" y="1005840"/>
            <a:ext cx="6856920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6840" y="276840"/>
            <a:ext cx="6856920" cy="54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49720" y="1005840"/>
            <a:ext cx="6856920" cy="5303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6840" y="276840"/>
            <a:ext cx="6856920" cy="54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49720" y="1005840"/>
            <a:ext cx="6856920" cy="5303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6840" y="276840"/>
            <a:ext cx="6856920" cy="54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49720" y="1005840"/>
            <a:ext cx="6856920" cy="5303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inline</a:t>
            </a:r>
            <a:r>
              <a:rPr b="0" lang="en-US" sz="1800" spc="-1" strike="noStrike"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latin typeface="Arial"/>
                <a:ea typeface="DejaVu Sans"/>
              </a:rPr>
              <a:t> withAccess(request: Request, action: () -&gt; Int):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DejaVu Sans"/>
              </a:rPr>
              <a:t>            </a:t>
            </a:r>
            <a:r>
              <a:rPr b="1" lang="en-US" sz="1800" spc="-1" strike="noStrike"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DejaVu Sans"/>
              </a:rPr>
              <a:t>        </a:t>
            </a:r>
            <a:r>
              <a:rPr b="1" lang="en-US" sz="1800" spc="-1" strike="noStrike">
                <a:latin typeface="Arial"/>
                <a:ea typeface="DejaVu Sans"/>
              </a:rPr>
              <a:t>return</a:t>
            </a:r>
            <a:r>
              <a:rPr b="0" lang="en-US" sz="1800" spc="-1" strike="noStrike">
                <a:latin typeface="Arial"/>
                <a:ea typeface="DejaVu Sans"/>
              </a:rPr>
              <a:t> action()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PROFINIT_obecny_template_prezentace</Template>
  <TotalTime>129</TotalTime>
  <Application>LibreOffice/5.4.6.2$Linux_X86_64 LibreOffice_project/40m0$Build-2</Application>
  <Words>298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2018-09-10T12:32:34Z</dcterms:created>
  <dc:creator>dell</dc:creator>
  <dc:description/>
  <dc:language>en-US</dc:language>
  <cp:lastModifiedBy/>
  <dcterms:modified xsi:type="dcterms:W3CDTF">2019-03-05T18:46:35Z</dcterms:modified>
  <cp:revision>24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