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wmf" ContentType="image/x-wmf"/>
  <Override PartName="/ppt/media/image8.png" ContentType="image/png"/>
  <Override PartName="/ppt/media/image1.jpeg" ContentType="image/jpeg"/>
  <Override PartName="/ppt/media/image4.wmf" ContentType="image/x-wmf"/>
  <Override PartName="/ppt/media/image11.png" ContentType="image/png"/>
  <Override PartName="/ppt/media/image3.jpeg" ContentType="image/jpeg"/>
  <Override PartName="/ppt/media/image5.jpeg" ContentType="image/jpeg"/>
  <Override PartName="/ppt/media/image6.wmf" ContentType="image/x-wmf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A952BCF-6F88-467E-B17F-F7050F9719CD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BA8CCFA-4CC1-48C6-B715-A5017C829C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image" Target="../media/image3.jpe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90260" t="0" r="0" b="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1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pic>
        <p:nvPicPr>
          <p:cNvPr id="2" name="Picture 2" descr=""/>
          <p:cNvPicPr/>
          <p:nvPr/>
        </p:nvPicPr>
        <p:blipFill>
          <a:blip r:embed="rId4"/>
          <a:stretch/>
        </p:blipFill>
        <p:spPr>
          <a:xfrm>
            <a:off x="0" y="0"/>
            <a:ext cx="9141120" cy="685512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 descr=""/>
          <p:cNvPicPr/>
          <p:nvPr/>
        </p:nvPicPr>
        <p:blipFill>
          <a:blip r:embed="rId5"/>
          <a:stretch/>
        </p:blipFill>
        <p:spPr>
          <a:xfrm>
            <a:off x="709200" y="0"/>
            <a:ext cx="1865520" cy="190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"/>
          <p:cNvPicPr/>
          <p:nvPr/>
        </p:nvPicPr>
        <p:blipFill>
          <a:blip r:embed="rId2"/>
          <a:srcRect l="90260" t="0" r="0" b="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 descr=""/>
          <p:cNvPicPr/>
          <p:nvPr/>
        </p:nvPicPr>
        <p:blipFill>
          <a:blip r:embed="rId3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69480" cy="2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343080" indent="-34020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120" cy="237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r>
              <a:rPr b="0" lang="en-US" sz="3600" spc="-1" strike="noStrike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withAccess(request: Request, action: () -&gt; Int):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action()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74840" y="731520"/>
            <a:ext cx="7022520" cy="27424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005840" y="4206240"/>
            <a:ext cx="365688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1. [ [3, 3], [ ], [5, 5] 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2. [3, 3, 5, 5]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3. [ ]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97720" y="1235520"/>
            <a:ext cx="7473960" cy="397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12920" y="1463040"/>
            <a:ext cx="6993000" cy="356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487440" y="1445040"/>
            <a:ext cx="7542720" cy="367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17440" y="1361160"/>
            <a:ext cx="7737120" cy="40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91440" y="1188720"/>
            <a:ext cx="7987320" cy="423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35080" y="1182960"/>
            <a:ext cx="7761600" cy="40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200" cy="13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600" spc="-1" strike="noStrike">
                <a:solidFill>
                  <a:srgbClr val="808080"/>
                </a:solidFill>
                <a:latin typeface="Consolas"/>
                <a:ea typeface="DejaVu Sans"/>
              </a:rPr>
              <a:t>in util.kt 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internal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200" cy="164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UtilKt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hoursInMillis(long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200" cy="30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Calculator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public final long calculate(int number)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this.hoursInMillis(number) * getSomething();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final long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hoursInMillis(int $receiver)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TimeUnit.HOURS.toMillis((long)$receiver);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>
                <p:childTnLst>
                  <p:par>
                    <p:cTn id="11" fill="freeze">
                      <p:stCondLst>
                        <p:cond delay="indefinite"/>
                      </p:stCondLst>
                      <p:childTnLst>
                        <p:par>
                          <p:cTn id="12" fill="freeze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: Int) =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number.hoursInMillis()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616365"/>
                </a:solidFill>
                <a:latin typeface="Arial"/>
                <a:ea typeface="DejaVu Sans"/>
              </a:rPr>
              <a:t>getSomething()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.hoursInMillis() = TimeUnit.HOURS.toMillis(this)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200" cy="466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b="0" i="1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 val lock: Lock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.lock(timeout: Long, block: () -&gt; R): 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(timeout, TimeUnit.SECONDS))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try { return block() } finally { lock.</a:t>
            </a:r>
            <a:r>
              <a:rPr b="0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throw TimeoutException()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override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lock = ReentrantLock()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US" sz="1800" spc="-1" strike="noStrike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n-US" sz="18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Iterable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&gt;.</a:t>
            </a:r>
            <a:r>
              <a:rPr b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transform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: (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 -&gt; 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): List&lt;</a:t>
            </a:r>
            <a:r>
              <a:rPr b="1" lang="en-US" sz="1400" spc="-1" strike="noStrike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&gt;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// kotlin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i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listOf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b="1" lang="en-US" sz="1400" spc="-1" strike="noStrike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).</a:t>
            </a:r>
            <a:r>
              <a:rPr b="1" i="1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b="1" i="1" lang="en-US" sz="14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 </a:t>
            </a:r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 Mono"/>
              </a:rPr>
              <a:t>{ it + it }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3137400"/>
            <a:ext cx="6613560" cy="27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en-US" sz="18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// decompiled java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Iterable receiver = CollectionsKt.listOf(new Integer[]{1, 2});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Collection destination = new ArrayList(...);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Iterator iterator = receiver.iterator();</a:t>
            </a:r>
            <a:br/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while(iterator.hasNext()) {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   Object item = iterator.next();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   int it = ((Number)item).intValue();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   destination.add(it + it);</a:t>
            </a:r>
            <a:br/>
            <a:r>
              <a:rPr b="1" lang="en-US" sz="1400" spc="-1" strike="noStrike">
                <a:solidFill>
                  <a:srgbClr val="666666"/>
                </a:solidFill>
                <a:latin typeface="DejaVu Sans Mono"/>
                <a:ea typeface="DejaVu Sans"/>
              </a:rPr>
              <a:t>}</a:t>
            </a:r>
            <a:br/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CharSequence.</a:t>
            </a:r>
            <a:r>
              <a:rPr b="1" lang="en-US" sz="1400" spc="-1" strike="noStrike">
                <a:solidFill>
                  <a:srgbClr val="ffc66d"/>
                </a:solidFill>
                <a:latin typeface="DejaVu Sans Mono"/>
                <a:ea typeface="DejaVu Sans Mono"/>
              </a:rPr>
              <a:t>replace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	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regex: Regex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	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noinline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transform: (MatchResult) -&gt; CharSequence): String {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	</a:t>
            </a:r>
            <a:r>
              <a:rPr b="1" lang="en-US" sz="1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passing to a normal function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	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return regex.replace(</a:t>
            </a:r>
            <a:r>
              <a:rPr b="1" lang="en-US" sz="1400" spc="-1" strike="noStrike">
                <a:solidFill>
                  <a:srgbClr val="cc7832"/>
                </a:solidFill>
                <a:latin typeface="DejaVu Sans Mono"/>
                <a:ea typeface="DejaVu Sans Mono"/>
              </a:rPr>
              <a:t>this, </a:t>
            </a:r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transform) </a:t>
            </a:r>
            <a:endParaRPr b="0" lang="en-US" sz="1400" spc="-1" strike="noStrike">
              <a:latin typeface="Arial"/>
            </a:endParaRPr>
          </a:p>
          <a:p>
            <a:r>
              <a:rPr b="1" lang="en-US" sz="1400" spc="-1" strike="noStrike">
                <a:solidFill>
                  <a:srgbClr val="a9b7c6"/>
                </a:solidFill>
                <a:latin typeface="DejaVu Sans Mono"/>
                <a:ea typeface="DejaVu Sans Mono"/>
              </a:rPr>
              <a:t>}        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48640" y="3291840"/>
            <a:ext cx="7131600" cy="164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we can inline functions with lambda parameters only if </a:t>
            </a:r>
            <a:endParaRPr b="1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-  the lambda is either called directly </a:t>
            </a:r>
            <a:endParaRPr b="1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-  or passed to another inline function</a:t>
            </a:r>
            <a:endParaRPr b="1" lang="en-US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720" y="1005840"/>
            <a:ext cx="6856200" cy="493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private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(!request.hasAccess())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println("No access")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165</TotalTime>
  <Application>LibreOffice/5.4.6.2$Linux_X86_64 LibreOffice_project/40m0$Build-2</Application>
  <Words>298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2018-09-10T12:32:34Z</dcterms:created>
  <dc:creator>dell</dc:creator>
  <dc:description/>
  <dc:language>en-US</dc:language>
  <cp:lastModifiedBy/>
  <dcterms:modified xsi:type="dcterms:W3CDTF">2019-03-06T08:13:13Z</dcterms:modified>
  <cp:revision>29</cp:revision>
  <dc:subject/>
  <dc:title>Prezentace aplikace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