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0" roundtripDataSignature="AMtx7mhIRxWV6NOo3l1OzBkSahKbqmBl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94bf544228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394bf544228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236310" y="9639953"/>
            <a:ext cx="3446997" cy="647047"/>
          </a:xfrm>
          <a:custGeom>
            <a:rect b="b" l="l" r="r" t="t"/>
            <a:pathLst>
              <a:path extrusionOk="0" h="647047" w="3446997">
                <a:moveTo>
                  <a:pt x="0" y="0"/>
                </a:moveTo>
                <a:lnTo>
                  <a:pt x="3446997" y="0"/>
                </a:lnTo>
                <a:lnTo>
                  <a:pt x="3446997" y="647047"/>
                </a:lnTo>
                <a:lnTo>
                  <a:pt x="0" y="647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028700" y="1028700"/>
            <a:ext cx="3478209" cy="776800"/>
          </a:xfrm>
          <a:custGeom>
            <a:rect b="b" l="l" r="r" t="t"/>
            <a:pathLst>
              <a:path extrusionOk="0" h="776800" w="3478209">
                <a:moveTo>
                  <a:pt x="0" y="0"/>
                </a:moveTo>
                <a:lnTo>
                  <a:pt x="3478209" y="0"/>
                </a:lnTo>
                <a:lnTo>
                  <a:pt x="3478209" y="776800"/>
                </a:lnTo>
                <a:lnTo>
                  <a:pt x="0" y="776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-5400000">
            <a:off x="9030089" y="-9030091"/>
            <a:ext cx="227823" cy="18288002"/>
          </a:xfrm>
          <a:custGeom>
            <a:rect b="b" l="l" r="r" t="t"/>
            <a:pathLst>
              <a:path extrusionOk="0" h="5624919" w="587437">
                <a:moveTo>
                  <a:pt x="0" y="0"/>
                </a:moveTo>
                <a:lnTo>
                  <a:pt x="587437" y="0"/>
                </a:lnTo>
                <a:lnTo>
                  <a:pt x="587437" y="5624919"/>
                </a:lnTo>
                <a:lnTo>
                  <a:pt x="0" y="5624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1582" l="-1933217" r="-22966362" t="-34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460331" y="2442508"/>
            <a:ext cx="8950800" cy="7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“Monitoreo de vehículos de </a:t>
            </a:r>
            <a:endParaRPr b="1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 ciudadana”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ES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r>
              <a:rPr b="0" i="0" lang="es-E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#CuidaTuB</a:t>
            </a:r>
            <a:r>
              <a:rPr lang="es-ES" sz="3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arrio</a:t>
            </a:r>
            <a:endParaRPr b="0" i="0" sz="4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Docente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Fabián Alcántara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Equipo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Rolando García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Matías Ramírez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Gustavo Tobar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Duoc UC Sede San Bernardo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Escuela de Informática y Telecomunicaciones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Carrera: Ingeniería en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Año: 2025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E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ummIT Ciberseguridad 2022 – Duoc UC" id="92" name="Google Shape;9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11665" y="992459"/>
            <a:ext cx="4648200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129825" y="462865"/>
            <a:ext cx="1113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4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ES" sz="4800">
                <a:solidFill>
                  <a:srgbClr val="001D54"/>
                </a:solidFill>
              </a:rPr>
              <a:t>Contexto / </a:t>
            </a:r>
            <a:r>
              <a:rPr b="1" i="0" lang="es-ES" sz="4800" u="none" cap="none" strike="noStrike">
                <a:solidFill>
                  <a:srgbClr val="001D54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endParaRPr b="1" i="0" sz="4800" u="none" cap="none" strike="noStrike">
              <a:solidFill>
                <a:srgbClr val="001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 title="data-2311261_1920.png"/>
          <p:cNvPicPr preferRelativeResize="0"/>
          <p:nvPr/>
        </p:nvPicPr>
        <p:blipFill rotWithShape="1">
          <a:blip r:embed="rId3">
            <a:alphaModFix/>
          </a:blip>
          <a:srcRect b="20138" l="14138" r="14813" t="19222"/>
          <a:stretch/>
        </p:blipFill>
        <p:spPr>
          <a:xfrm>
            <a:off x="11226850" y="6234963"/>
            <a:ext cx="4948027" cy="3248599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9" name="Google Shape;9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5950" y="3728813"/>
            <a:ext cx="4854700" cy="364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" title="marketing-6063325_1920-removebg-preview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6413" y="3967263"/>
            <a:ext cx="3435300" cy="34353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7683413" y="3696088"/>
            <a:ext cx="212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-E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Denuncias 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983000" y="2917163"/>
            <a:ext cx="2121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-E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Seguridad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2719313" y="5367875"/>
            <a:ext cx="2330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0" i="0" lang="es-E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Dashboard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2" title="Microsoft_Office_Excel_(2019–2025).svg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268213" y="2565701"/>
            <a:ext cx="2476251" cy="2305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1129825" y="462865"/>
            <a:ext cx="111384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4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-ES" sz="4800" u="none" cap="none" strike="noStrike">
                <a:solidFill>
                  <a:srgbClr val="001D54"/>
                </a:solidFill>
                <a:latin typeface="Arial"/>
                <a:ea typeface="Arial"/>
                <a:cs typeface="Arial"/>
                <a:sym typeface="Arial"/>
              </a:rPr>
              <a:t>Propuesta</a:t>
            </a:r>
            <a:endParaRPr b="1" i="0" sz="4800" u="none" cap="none" strike="noStrike">
              <a:solidFill>
                <a:srgbClr val="001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282400" y="2492200"/>
            <a:ext cx="5433900" cy="12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b="0" i="0" lang="es-ES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para denuncias anónimas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282400" y="3995400"/>
            <a:ext cx="5433900" cy="22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0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es-E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para la gestión de denuncias y visualización de KPI’s (dashboard)</a:t>
            </a:r>
            <a:endParaRPr b="0" i="0" sz="3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6425" y="2492200"/>
            <a:ext cx="3063963" cy="67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288" y="2492190"/>
            <a:ext cx="7744960" cy="3701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3" title="data-2311261_1920.png"/>
          <p:cNvPicPr preferRelativeResize="0"/>
          <p:nvPr/>
        </p:nvPicPr>
        <p:blipFill rotWithShape="1">
          <a:blip r:embed="rId5">
            <a:alphaModFix/>
          </a:blip>
          <a:srcRect b="20138" l="14138" r="14813" t="19222"/>
          <a:stretch/>
        </p:blipFill>
        <p:spPr>
          <a:xfrm>
            <a:off x="8945250" y="6651623"/>
            <a:ext cx="3963850" cy="2602426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94bf544228_0_13"/>
          <p:cNvSpPr txBox="1"/>
          <p:nvPr/>
        </p:nvSpPr>
        <p:spPr>
          <a:xfrm>
            <a:off x="1129825" y="462865"/>
            <a:ext cx="11138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48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s-ES" sz="4800">
                <a:solidFill>
                  <a:srgbClr val="001D54"/>
                </a:solidFill>
              </a:rPr>
              <a:t>Arquitectura</a:t>
            </a:r>
            <a:endParaRPr b="1" i="0" sz="4800" u="none" cap="none" strike="noStrike">
              <a:solidFill>
                <a:srgbClr val="001D5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394bf544228_0_13" title="ADRS - Monitoreo Denuncias CuidaTuBarr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325" y="1989179"/>
            <a:ext cx="13520150" cy="800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Carla Manzano V.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0x010100E8AACEF6F2EFD24FA95B52027E89B974</vt:lpwstr>
  </property>
  <property fmtid="{D5CDD505-2E9C-101B-9397-08002B2CF9AE}" pid="3" name="MediaServiceImageTags">
    <vt:lpwstr/>
  </property>
</Properties>
</file>