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ellabeatWellnessCompany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DB894B-7CF9-45EE-8EC5-28D2848169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Bellabeat Wellness 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C0068C-140A-4D17-BCEC-5E93E1FF6E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11/21/2023 3:35:24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151F63BB-7D67-495F-B2F1-30CEF1A9C4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61C5C86-A6E3-4CBE-8B97-849FD06F4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1FBC495-54C2-4AD7-97A2-A3437A450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E6BA6804-BFB3-497E-B1D5-81D136BC9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9CFD657D-6075-4BBD-A159-FE864AD6B2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54013309-10E2-4FA6-9CCC-29D3DF870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0BE3714E-CB86-4F31-868B-3468CD4BBF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0085AE4D-4A74-4D96-8BFE-2C9657E9FC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262A301A-12C1-4D07-BEFE-672ED63DCA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66825"/>
            <a:ext cx="10877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2023-11-21T03:35:25Z</dcterms:created>
  <dcterms:modified xsi:type="dcterms:W3CDTF">2023-11-21T03:35:25Z</dcterms:modified>
</cp:coreProperties>
</file>