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797675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649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69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72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79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046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344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49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78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46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513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110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836E3-C8A6-4639-8F60-4021F6F496DD}" type="datetimeFigureOut">
              <a:rPr lang="en-NL" smtClean="0"/>
              <a:t>02/22/2022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EC12-0B9F-492B-9ABD-C202B80BBB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69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xagon Svg Png Icon Free Download (#423546 ...">
            <a:extLst>
              <a:ext uri="{FF2B5EF4-FFF2-40B4-BE49-F238E27FC236}">
                <a16:creationId xmlns:a16="http://schemas.microsoft.com/office/drawing/2014/main" id="{4BDBD496-9BF8-4E82-A0AA-BB3B2713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282" y="2277605"/>
            <a:ext cx="3557435" cy="31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E033A-63D3-44DB-A0D2-AAA76811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57689">
            <a:off x="1198444" y="4207540"/>
            <a:ext cx="2004444" cy="1985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EADA-9B11-470F-8CB8-6F0A6014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344" y="161388"/>
            <a:ext cx="1913031" cy="1885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1A62A7-7CE9-498A-ABFE-9A14D23D4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29728">
            <a:off x="5924804" y="4216648"/>
            <a:ext cx="2094724" cy="1990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E403AB-7ECB-4377-AA52-82793E6CC066}"/>
              </a:ext>
            </a:extLst>
          </p:cNvPr>
          <p:cNvSpPr txBox="1"/>
          <p:nvPr/>
        </p:nvSpPr>
        <p:spPr>
          <a:xfrm>
            <a:off x="493295" y="5871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E3009-B083-409C-AE16-48392AE1F67F}"/>
              </a:ext>
            </a:extLst>
          </p:cNvPr>
          <p:cNvSpPr txBox="1"/>
          <p:nvPr/>
        </p:nvSpPr>
        <p:spPr>
          <a:xfrm>
            <a:off x="3068053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D3442-6885-4EAF-A904-63AFDAB71215}"/>
              </a:ext>
            </a:extLst>
          </p:cNvPr>
          <p:cNvSpPr txBox="1"/>
          <p:nvPr/>
        </p:nvSpPr>
        <p:spPr>
          <a:xfrm>
            <a:off x="7652084" y="40967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052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C3B77-4E8F-47DB-8EB1-315240AE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891" y="-21609"/>
            <a:ext cx="6935637" cy="69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9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blok</dc:creator>
  <cp:lastModifiedBy>roland blok</cp:lastModifiedBy>
  <cp:revision>4</cp:revision>
  <cp:lastPrinted>2022-02-22T12:47:33Z</cp:lastPrinted>
  <dcterms:created xsi:type="dcterms:W3CDTF">2022-02-21T13:41:53Z</dcterms:created>
  <dcterms:modified xsi:type="dcterms:W3CDTF">2022-02-22T12:51:34Z</dcterms:modified>
</cp:coreProperties>
</file>