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74" r:id="rId5"/>
    <p:sldId id="281" r:id="rId6"/>
    <p:sldId id="280" r:id="rId7"/>
    <p:sldId id="279" r:id="rId8"/>
    <p:sldId id="278" r:id="rId9"/>
    <p:sldId id="277" r:id="rId10"/>
    <p:sldId id="275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陳峻宏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台灣金融法人登錄系統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EEIT107_05</a:t>
            </a:r>
            <a:endParaRPr lang="zh-TW" altLang="en-US" b="1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810001" y="559186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2019/05/22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470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Object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96" y="2398961"/>
            <a:ext cx="7198068" cy="39414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84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Controller</a:t>
            </a:r>
            <a:r>
              <a:rPr lang="zh-TW" altLang="zh-TW" dirty="0" smtClean="0"/>
              <a:t>程式片段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98961"/>
            <a:ext cx="10372725" cy="14287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24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  <a:r>
              <a:rPr lang="zh-TW" altLang="zh-TW" dirty="0"/>
              <a:t>程式</a:t>
            </a:r>
            <a:r>
              <a:rPr lang="zh-TW" altLang="zh-TW" dirty="0" smtClean="0"/>
              <a:t>片段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98961"/>
            <a:ext cx="10372725" cy="41868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229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zh-TW" dirty="0" smtClean="0"/>
              <a:t>程式片段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98961"/>
            <a:ext cx="10372725" cy="405751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47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zh-TW" dirty="0" smtClean="0"/>
              <a:t>程式片段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499153" y="2398961"/>
            <a:ext cx="5961105" cy="3754704"/>
            <a:chOff x="1181100" y="2319209"/>
            <a:chExt cx="8001000" cy="517430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100" y="2319209"/>
              <a:ext cx="8001000" cy="8191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1100" y="3138359"/>
              <a:ext cx="8001000" cy="4355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cxnSp>
        <p:nvCxnSpPr>
          <p:cNvPr id="11" name="直線接點 10"/>
          <p:cNvCxnSpPr/>
          <p:nvPr/>
        </p:nvCxnSpPr>
        <p:spPr>
          <a:xfrm>
            <a:off x="2499153" y="2993372"/>
            <a:ext cx="5961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程式片段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99" y="2398960"/>
            <a:ext cx="8648700" cy="41052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825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程式片段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23070"/>
            <a:ext cx="3501278" cy="41136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78" y="2323069"/>
            <a:ext cx="3666192" cy="41136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70" y="2323069"/>
            <a:ext cx="3075619" cy="411364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124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資料庫型別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883533" y="2248679"/>
            <a:ext cx="7806523" cy="4125675"/>
            <a:chOff x="334811" y="2248679"/>
            <a:chExt cx="7806523" cy="4125675"/>
          </a:xfrm>
        </p:grpSpPr>
        <p:sp>
          <p:nvSpPr>
            <p:cNvPr id="8" name="TextBox 7"/>
            <p:cNvSpPr txBox="1"/>
            <p:nvPr/>
          </p:nvSpPr>
          <p:spPr>
            <a:xfrm>
              <a:off x="3355257" y="6005022"/>
              <a:ext cx="176563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SQL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資料庫型別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11" y="2248679"/>
              <a:ext cx="7806523" cy="3756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8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資料庫內容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" y="2398962"/>
            <a:ext cx="11813060" cy="26165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807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JDBC</a:t>
            </a:r>
            <a:r>
              <a:rPr lang="zh-TW" altLang="zh-TW" dirty="0"/>
              <a:t>程式片段：新增、修改、刪除、查詢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98962"/>
            <a:ext cx="12192000" cy="8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Context.xml</a:t>
            </a:r>
            <a:r>
              <a:rPr lang="zh-TW" altLang="en-US" dirty="0" smtClean="0"/>
              <a:t>設定檔</a:t>
            </a:r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6" y="2398961"/>
            <a:ext cx="10099589" cy="25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DAO</a:t>
            </a:r>
            <a:r>
              <a:rPr lang="zh-TW" altLang="zh-TW" dirty="0" smtClean="0"/>
              <a:t>程式</a:t>
            </a:r>
            <a:r>
              <a:rPr lang="zh-TW" altLang="zh-TW" dirty="0"/>
              <a:t>片段：新增、修改、刪除、查詢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46206" y="2398961"/>
            <a:ext cx="64633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新增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98" y="2398961"/>
            <a:ext cx="7198068" cy="38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DAO</a:t>
            </a:r>
            <a:r>
              <a:rPr lang="zh-TW" altLang="zh-TW" dirty="0" smtClean="0"/>
              <a:t>程式</a:t>
            </a:r>
            <a:r>
              <a:rPr lang="zh-TW" altLang="zh-TW" dirty="0"/>
              <a:t>片段：新增、修改、刪除、查詢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46206" y="2398961"/>
            <a:ext cx="64633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修改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98" y="2398962"/>
            <a:ext cx="7198068" cy="25286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298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DAO</a:t>
            </a:r>
            <a:r>
              <a:rPr lang="zh-TW" altLang="zh-TW" dirty="0" smtClean="0"/>
              <a:t>程式</a:t>
            </a:r>
            <a:r>
              <a:rPr lang="zh-TW" altLang="zh-TW" dirty="0"/>
              <a:t>片段：新增、修改、刪除、查詢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46206" y="2398961"/>
            <a:ext cx="64633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刪除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96" y="2398961"/>
            <a:ext cx="7198068" cy="257394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18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DAO</a:t>
            </a:r>
            <a:r>
              <a:rPr lang="zh-TW" altLang="zh-TW" dirty="0" smtClean="0"/>
              <a:t>程式</a:t>
            </a:r>
            <a:r>
              <a:rPr lang="zh-TW" altLang="zh-TW" dirty="0"/>
              <a:t>片段：新增、修改、刪除、查詢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96" y="2398962"/>
            <a:ext cx="7198068" cy="42611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6206" y="2398961"/>
            <a:ext cx="64633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查</a:t>
            </a:r>
            <a:r>
              <a:rPr lang="zh-TW" altLang="en-US" dirty="0">
                <a:solidFill>
                  <a:schemeClr val="bg1"/>
                </a:solidFill>
              </a:rPr>
              <a:t>詢</a:t>
            </a:r>
          </a:p>
        </p:txBody>
      </p:sp>
    </p:spTree>
    <p:extLst>
      <p:ext uri="{BB962C8B-B14F-4D97-AF65-F5344CB8AC3E}">
        <p14:creationId xmlns:p14="http://schemas.microsoft.com/office/powerpoint/2010/main" val="36794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1721</TotalTime>
  <Words>113</Words>
  <Application>Microsoft Office PowerPoint</Application>
  <PresentationFormat>寬螢幕</PresentationFormat>
  <Paragraphs>23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宋体</vt:lpstr>
      <vt:lpstr>微軟正黑體</vt:lpstr>
      <vt:lpstr>新細明體</vt:lpstr>
      <vt:lpstr>Century Gothic</vt:lpstr>
      <vt:lpstr>Wingdings 2</vt:lpstr>
      <vt:lpstr>至理名言</vt:lpstr>
      <vt:lpstr>陳峻宏_期中專題 台灣金融法人登錄系統</vt:lpstr>
      <vt:lpstr>期中專題_SQL資料庫型別</vt:lpstr>
      <vt:lpstr>資料庫內容</vt:lpstr>
      <vt:lpstr>JDBC程式片段：新增、修改、刪除、查詢</vt:lpstr>
      <vt:lpstr>Context.xml設定檔</vt:lpstr>
      <vt:lpstr>DAO程式片段：新增、修改、刪除、查詢</vt:lpstr>
      <vt:lpstr>DAO程式片段：新增、修改、刪除、查詢</vt:lpstr>
      <vt:lpstr>DAO程式片段：新增、修改、刪除、查詢</vt:lpstr>
      <vt:lpstr>DAO程式片段：新增、修改、刪除、查詢</vt:lpstr>
      <vt:lpstr>Value Object</vt:lpstr>
      <vt:lpstr>Controller程式片段(一)</vt:lpstr>
      <vt:lpstr>Controller程式片段(二)</vt:lpstr>
      <vt:lpstr>網頁程式片段(一)</vt:lpstr>
      <vt:lpstr>網頁程式片段(二)</vt:lpstr>
      <vt:lpstr>JavaScript程式片段</vt:lpstr>
      <vt:lpstr>CSS程式片段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陳峻宏_期中專題</dc:title>
  <dc:creator>Windows 使用者</dc:creator>
  <cp:lastModifiedBy>Windows 使用者</cp:lastModifiedBy>
  <cp:revision>218</cp:revision>
  <dcterms:created xsi:type="dcterms:W3CDTF">2019-04-12T06:17:36Z</dcterms:created>
  <dcterms:modified xsi:type="dcterms:W3CDTF">2019-05-22T09:40:58Z</dcterms:modified>
</cp:coreProperties>
</file>