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1ACC-2FE8-ED45-B330-659DC56ED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C9E96-9BB0-E441-81AC-DB98F3515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35D09-B297-9A42-B683-C59D91B6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ADF1-662E-824E-BDF1-8BD1423FA626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137B2-2511-2F46-A2CC-0E4DD315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A9B59-F24D-CD43-8404-2102BA1F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2471-CEBA-FD46-94DA-0D78A5D2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2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6EDF-6690-5540-896F-B6F4432C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37EC5-915A-504F-AA86-878A5B6D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7DF8E-895E-9543-B454-7AA68ACD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ADF1-662E-824E-BDF1-8BD1423FA626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C6A47-5FAD-4541-873C-90C1CCB6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608C1-6407-3A44-81FD-3E9D2919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2471-CEBA-FD46-94DA-0D78A5D2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4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150810-087F-DF4D-8B14-9BA8E704E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A0102-9987-0746-9DF8-DC3505BE8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5DE2E-A5F5-DD4A-BB57-701B3A80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ADF1-662E-824E-BDF1-8BD1423FA626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75289-4E65-E94F-9742-2D94ECDA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67576-B275-B142-8DD5-B030BD81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2471-CEBA-FD46-94DA-0D78A5D2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1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2B38-13F9-6E4B-A72B-602D5264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B2D14-FEFF-604C-B974-406B31C81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10E1F-EE58-1047-B2B7-1AA0853F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ADF1-662E-824E-BDF1-8BD1423FA626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13FD3-76AF-9448-95B0-BFE228E8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6D48-33D0-A44C-8999-D0B84062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2471-CEBA-FD46-94DA-0D78A5D2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1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B6F3-2A19-3C48-AC6D-36E179D80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4BDD2-81D0-9747-BA5A-84FE9EA59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FE129-063D-CC41-BFB0-E9BCF05D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ADF1-662E-824E-BDF1-8BD1423FA626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44DAF-6E99-3444-B2BC-DB572689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74EEF-B19A-E343-98A1-84C93AC6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2471-CEBA-FD46-94DA-0D78A5D2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6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4143-F534-FA42-9BF9-204DE7FE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DAD0-29A5-8D4C-9363-07E67AC47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A9485-96D4-7843-9A5A-4C1402916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29CD0-0BF1-FD4C-A03D-9B146A0B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ADF1-662E-824E-BDF1-8BD1423FA626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68630-DF80-AE49-9070-1E8F9E6B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94735-1B30-B34B-8F92-93F146A9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2471-CEBA-FD46-94DA-0D78A5D2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7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810D-F5FB-4846-B7B5-3CA2A2CB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1D3E3-C366-E947-876A-4494F5376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97F44-2D44-3545-A6BB-C550EC1AA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72F85-282D-8242-B462-D263EA8D5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5CCC8-35EF-1D45-8BEC-52355D54C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F0057-E885-1544-A78B-9690EF57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ADF1-662E-824E-BDF1-8BD1423FA626}" type="datetimeFigureOut">
              <a:rPr lang="en-US" smtClean="0"/>
              <a:t>7/3/19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D999A-0F2F-444B-873C-E40BA1AE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2825D-D4E5-5245-A164-5116AAC5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2471-CEBA-FD46-94DA-0D78A5D2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0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394D-9C93-124C-97A6-8535896F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C2C6A-3A65-2045-A66E-8AFDD037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ADF1-662E-824E-BDF1-8BD1423FA626}" type="datetimeFigureOut">
              <a:rPr lang="en-US" smtClean="0"/>
              <a:t>7/3/19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7428B-64B1-A54C-9307-37A2DF75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AB2C2-468E-6741-BA7A-D500B709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2471-CEBA-FD46-94DA-0D78A5D2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0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52833-D6C7-204C-A9BA-F887FC00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ADF1-662E-824E-BDF1-8BD1423FA626}" type="datetimeFigureOut">
              <a:rPr lang="en-US" smtClean="0"/>
              <a:t>7/3/19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173D8-9DE8-2745-917A-5CBCA27F2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7DB92-AAF3-244E-B658-AE3D2AE9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2471-CEBA-FD46-94DA-0D78A5D2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9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9776-EE14-FE48-8D02-52646935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3D14D-0B04-2642-9446-1CBA6A17A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07A03-FB0D-2B4A-9C31-F0B38E6A0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CB66C-2820-7146-9733-16720177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ADF1-662E-824E-BDF1-8BD1423FA626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C04B0-079F-0B4A-8B9C-D5E7A069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BBC1C-5AF1-5E4C-900C-956ED6A6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2471-CEBA-FD46-94DA-0D78A5D2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DC47-B4F2-D34C-B6DF-5BBDC6DE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3181A-1FE3-0642-B4A2-D18FE0324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D5989-FEEF-EC41-8DD0-A88EB5FD7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50BAE-B158-9A4B-95E0-B380182E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ADF1-662E-824E-BDF1-8BD1423FA626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8BB56-71F0-0749-9AE5-32AD4A07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43327-8D8A-AC40-BCB7-6A8262D3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2471-CEBA-FD46-94DA-0D78A5D2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19991-6B3E-A74E-9870-D16475F21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52C05-484A-704F-8963-F93695DB2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FD992-C930-A549-8639-418D2BE2B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1ADF1-662E-824E-BDF1-8BD1423FA626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42A73-0469-D144-95EB-3C164792E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B3814-3BAC-2045-8130-3F26C0EF8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C2471-CEBA-FD46-94DA-0D78A5D2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64ED-6CE5-4D41-AE43-3FB16DEE1D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48C05-A944-764B-BFDF-63BD33DC6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3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6E5F0D-8B28-8A4B-B0C8-ECD92B4B41E6}"/>
              </a:ext>
            </a:extLst>
          </p:cNvPr>
          <p:cNvSpPr/>
          <p:nvPr/>
        </p:nvSpPr>
        <p:spPr>
          <a:xfrm>
            <a:off x="7862949" y="1739061"/>
            <a:ext cx="3245776" cy="2252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Liveness DAG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15EF960-7617-D44F-8891-85F043F91A44}"/>
              </a:ext>
            </a:extLst>
          </p:cNvPr>
          <p:cNvSpPr/>
          <p:nvPr/>
        </p:nvSpPr>
        <p:spPr>
          <a:xfrm>
            <a:off x="8226613" y="3207411"/>
            <a:ext cx="2289784" cy="511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 heartbeat</a:t>
            </a:r>
          </a:p>
        </p:txBody>
      </p:sp>
      <p:sp>
        <p:nvSpPr>
          <p:cNvPr id="3" name="Magnetic Disk 2">
            <a:extLst>
              <a:ext uri="{FF2B5EF4-FFF2-40B4-BE49-F238E27FC236}">
                <a16:creationId xmlns:a16="http://schemas.microsoft.com/office/drawing/2014/main" id="{067BE2E1-6835-3949-8B27-840348F07092}"/>
              </a:ext>
            </a:extLst>
          </p:cNvPr>
          <p:cNvSpPr/>
          <p:nvPr/>
        </p:nvSpPr>
        <p:spPr>
          <a:xfrm>
            <a:off x="5461710" y="2757791"/>
            <a:ext cx="1429966" cy="13424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Airflow DB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144139-40DF-184B-9D07-E53FD8847741}"/>
              </a:ext>
            </a:extLst>
          </p:cNvPr>
          <p:cNvSpPr/>
          <p:nvPr/>
        </p:nvSpPr>
        <p:spPr>
          <a:xfrm>
            <a:off x="1430131" y="1739062"/>
            <a:ext cx="3010131" cy="2252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Airflow scheduler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6D92A2-4BB7-7143-8759-352CDFEEE673}"/>
              </a:ext>
            </a:extLst>
          </p:cNvPr>
          <p:cNvSpPr/>
          <p:nvPr/>
        </p:nvSpPr>
        <p:spPr>
          <a:xfrm>
            <a:off x="2155224" y="5053715"/>
            <a:ext cx="1330542" cy="811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23AEE97-78D0-304B-A193-62BF61522451}"/>
              </a:ext>
            </a:extLst>
          </p:cNvPr>
          <p:cNvSpPr/>
          <p:nvPr/>
        </p:nvSpPr>
        <p:spPr>
          <a:xfrm>
            <a:off x="1966783" y="3207411"/>
            <a:ext cx="1707424" cy="4431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healthcheck.py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9DA6CD-5B42-004E-B955-1DB2797CE8D8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2820495" y="3650589"/>
            <a:ext cx="0" cy="1403126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77482B-0AB3-F948-8E74-82C1A1327E46}"/>
              </a:ext>
            </a:extLst>
          </p:cNvPr>
          <p:cNvCxnSpPr>
            <a:cxnSpLocks/>
            <a:endCxn id="3" idx="4"/>
          </p:cNvCxnSpPr>
          <p:nvPr/>
        </p:nvCxnSpPr>
        <p:spPr>
          <a:xfrm flipH="1">
            <a:off x="6891676" y="3429000"/>
            <a:ext cx="1334937" cy="0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A122AF-BC2C-3640-B9D9-0C1BA4B90FAC}"/>
              </a:ext>
            </a:extLst>
          </p:cNvPr>
          <p:cNvCxnSpPr>
            <a:stCxn id="6" idx="3"/>
            <a:endCxn id="3" idx="2"/>
          </p:cNvCxnSpPr>
          <p:nvPr/>
        </p:nvCxnSpPr>
        <p:spPr>
          <a:xfrm>
            <a:off x="3674207" y="3429000"/>
            <a:ext cx="1787503" cy="0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2006EA-1689-4F40-ADF2-6A6FE5283FF9}"/>
              </a:ext>
            </a:extLst>
          </p:cNvPr>
          <p:cNvCxnSpPr>
            <a:cxnSpLocks/>
          </p:cNvCxnSpPr>
          <p:nvPr/>
        </p:nvCxnSpPr>
        <p:spPr>
          <a:xfrm flipV="1">
            <a:off x="3306527" y="3991230"/>
            <a:ext cx="0" cy="1062485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FB139E-F808-D44F-A144-AD8FE6C8F491}"/>
              </a:ext>
            </a:extLst>
          </p:cNvPr>
          <p:cNvSpPr txBox="1"/>
          <p:nvPr/>
        </p:nvSpPr>
        <p:spPr>
          <a:xfrm>
            <a:off x="3306527" y="4528406"/>
            <a:ext cx="167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Kill if probe fails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3F568B-5AD7-DD48-B023-D9CCAB8B7B28}"/>
              </a:ext>
            </a:extLst>
          </p:cNvPr>
          <p:cNvSpPr txBox="1"/>
          <p:nvPr/>
        </p:nvSpPr>
        <p:spPr>
          <a:xfrm>
            <a:off x="677087" y="4522472"/>
            <a:ext cx="214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Invoke </a:t>
            </a:r>
            <a:r>
              <a:rPr lang="en-US" dirty="0" err="1"/>
              <a:t>livenessProbe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2103D1-1556-DC48-82B1-784669A4611D}"/>
              </a:ext>
            </a:extLst>
          </p:cNvPr>
          <p:cNvSpPr txBox="1"/>
          <p:nvPr/>
        </p:nvSpPr>
        <p:spPr>
          <a:xfrm>
            <a:off x="7043573" y="2409040"/>
            <a:ext cx="738664" cy="101995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Update </a:t>
            </a:r>
          </a:p>
          <a:p>
            <a:r>
              <a:rPr lang="en-US" dirty="0"/>
              <a:t>heartbeat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BF3E4B-E6F6-254E-A4F2-C4DEE892C2BD}"/>
              </a:ext>
            </a:extLst>
          </p:cNvPr>
          <p:cNvSpPr txBox="1"/>
          <p:nvPr/>
        </p:nvSpPr>
        <p:spPr>
          <a:xfrm>
            <a:off x="4567958" y="2409040"/>
            <a:ext cx="738664" cy="101995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Verify</a:t>
            </a:r>
          </a:p>
          <a:p>
            <a:r>
              <a:rPr lang="en-US" dirty="0"/>
              <a:t>heartbeat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70E85B-3F02-2D42-A723-6504C6DC5349}"/>
              </a:ext>
            </a:extLst>
          </p:cNvPr>
          <p:cNvCxnSpPr>
            <a:cxnSpLocks/>
          </p:cNvCxnSpPr>
          <p:nvPr/>
        </p:nvCxnSpPr>
        <p:spPr>
          <a:xfrm>
            <a:off x="4440262" y="1900881"/>
            <a:ext cx="3422687" cy="0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CB063A-0E0F-B14E-A801-63E09A6B77E2}"/>
              </a:ext>
            </a:extLst>
          </p:cNvPr>
          <p:cNvSpPr txBox="1"/>
          <p:nvPr/>
        </p:nvSpPr>
        <p:spPr>
          <a:xfrm>
            <a:off x="5584610" y="1554395"/>
            <a:ext cx="102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DAG</a:t>
            </a:r>
          </a:p>
        </p:txBody>
      </p:sp>
    </p:spTree>
    <p:extLst>
      <p:ext uri="{BB962C8B-B14F-4D97-AF65-F5344CB8AC3E}">
        <p14:creationId xmlns:p14="http://schemas.microsoft.com/office/powerpoint/2010/main" val="111730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 de Boo</dc:creator>
  <cp:lastModifiedBy>Roland de Boo</cp:lastModifiedBy>
  <cp:revision>2</cp:revision>
  <dcterms:created xsi:type="dcterms:W3CDTF">2019-07-03T06:46:41Z</dcterms:created>
  <dcterms:modified xsi:type="dcterms:W3CDTF">2019-07-03T06:57:25Z</dcterms:modified>
</cp:coreProperties>
</file>