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8"/>
  </p:notesMasterIdLst>
  <p:sldIdLst>
    <p:sldId id="256" r:id="rId5"/>
    <p:sldId id="268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5" r:id="rId14"/>
    <p:sldId id="266" r:id="rId15"/>
    <p:sldId id="264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33B93-DC3D-420E-A129-37BBE0A3F37C}" v="616" dt="2023-01-10T14:39:55.691"/>
    <p1510:client id="{534B934E-2C74-46CE-922D-780B905FADEF}" v="101" dt="2023-01-10T16:21:10.493"/>
    <p1510:client id="{68B7EBC9-1E38-43E2-9213-DEDE5F397311}" v="31" dt="2023-01-11T07:46:11.239"/>
    <p1510:client id="{6AEF1043-F691-422F-9C7C-EEC5C430BB52}" v="10" dt="2023-01-11T07:26:51.241"/>
    <p1510:client id="{6F26D098-B5FB-4F5B-B7EB-188414B1BC9B}" v="7" dt="2023-01-12T18:49:46.837"/>
    <p1510:client id="{9967D611-E34A-49C4-830C-CBDA2CD9C0AD}" v="238" dt="2023-01-10T21:55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ZOT Roland" userId="S::roland.denizot@edu.devinci.fr::b16ef962-ec4e-4408-8597-2c43036a0187" providerId="AD" clId="Web-{09033B93-DC3D-420E-A129-37BBE0A3F37C}"/>
    <pc:docChg chg="addSld delSld modSld sldOrd">
      <pc:chgData name="DENIZOT Roland" userId="S::roland.denizot@edu.devinci.fr::b16ef962-ec4e-4408-8597-2c43036a0187" providerId="AD" clId="Web-{09033B93-DC3D-420E-A129-37BBE0A3F37C}" dt="2023-01-10T14:39:55.691" v="334"/>
      <pc:docMkLst>
        <pc:docMk/>
      </pc:docMkLst>
      <pc:sldChg chg="addSp modSp">
        <pc:chgData name="DENIZOT Roland" userId="S::roland.denizot@edu.devinci.fr::b16ef962-ec4e-4408-8597-2c43036a0187" providerId="AD" clId="Web-{09033B93-DC3D-420E-A129-37BBE0A3F37C}" dt="2023-01-10T14:33:11.273" v="156" actId="20577"/>
        <pc:sldMkLst>
          <pc:docMk/>
          <pc:sldMk cId="409505089" sldId="262"/>
        </pc:sldMkLst>
        <pc:spChg chg="add mod">
          <ac:chgData name="DENIZOT Roland" userId="S::roland.denizot@edu.devinci.fr::b16ef962-ec4e-4408-8597-2c43036a0187" providerId="AD" clId="Web-{09033B93-DC3D-420E-A129-37BBE0A3F37C}" dt="2023-01-10T14:33:11.273" v="156" actId="20577"/>
          <ac:spMkLst>
            <pc:docMk/>
            <pc:sldMk cId="409505089" sldId="262"/>
            <ac:spMk id="4" creationId="{8FF2EBE3-8C91-8883-7210-036702FAE254}"/>
          </ac:spMkLst>
        </pc:spChg>
      </pc:sldChg>
      <pc:sldChg chg="addSp modSp">
        <pc:chgData name="DENIZOT Roland" userId="S::roland.denizot@edu.devinci.fr::b16ef962-ec4e-4408-8597-2c43036a0187" providerId="AD" clId="Web-{09033B93-DC3D-420E-A129-37BBE0A3F37C}" dt="2023-01-10T14:39:01.971" v="325" actId="20577"/>
        <pc:sldMkLst>
          <pc:docMk/>
          <pc:sldMk cId="3741433117" sldId="263"/>
        </pc:sldMkLst>
        <pc:spChg chg="add mod">
          <ac:chgData name="DENIZOT Roland" userId="S::roland.denizot@edu.devinci.fr::b16ef962-ec4e-4408-8597-2c43036a0187" providerId="AD" clId="Web-{09033B93-DC3D-420E-A129-37BBE0A3F37C}" dt="2023-01-10T14:39:01.971" v="325" actId="20577"/>
          <ac:spMkLst>
            <pc:docMk/>
            <pc:sldMk cId="3741433117" sldId="263"/>
            <ac:spMk id="5" creationId="{EECA6AD6-7DC5-3799-4445-6D50F631E067}"/>
          </ac:spMkLst>
        </pc:spChg>
      </pc:sldChg>
      <pc:sldChg chg="delSp modSp add replId">
        <pc:chgData name="DENIZOT Roland" userId="S::roland.denizot@edu.devinci.fr::b16ef962-ec4e-4408-8597-2c43036a0187" providerId="AD" clId="Web-{09033B93-DC3D-420E-A129-37BBE0A3F37C}" dt="2023-01-10T14:33:15.179" v="157"/>
        <pc:sldMkLst>
          <pc:docMk/>
          <pc:sldMk cId="4175078993" sldId="264"/>
        </pc:sldMkLst>
        <pc:spChg chg="mod">
          <ac:chgData name="DENIZOT Roland" userId="S::roland.denizot@edu.devinci.fr::b16ef962-ec4e-4408-8597-2c43036a0187" providerId="AD" clId="Web-{09033B93-DC3D-420E-A129-37BBE0A3F37C}" dt="2023-01-10T14:29:35.954" v="22" actId="20577"/>
          <ac:spMkLst>
            <pc:docMk/>
            <pc:sldMk cId="4175078993" sldId="264"/>
            <ac:spMk id="2" creationId="{00000000-0000-0000-0000-000000000000}"/>
          </ac:spMkLst>
        </pc:spChg>
        <pc:picChg chg="del">
          <ac:chgData name="DENIZOT Roland" userId="S::roland.denizot@edu.devinci.fr::b16ef962-ec4e-4408-8597-2c43036a0187" providerId="AD" clId="Web-{09033B93-DC3D-420E-A129-37BBE0A3F37C}" dt="2023-01-10T14:33:15.179" v="157"/>
          <ac:picMkLst>
            <pc:docMk/>
            <pc:sldMk cId="4175078993" sldId="264"/>
            <ac:picMk id="4" creationId="{E18364B3-6687-5AA0-10E6-ECA0E49F574E}"/>
          </ac:picMkLst>
        </pc:picChg>
      </pc:sldChg>
      <pc:sldChg chg="add del replId">
        <pc:chgData name="DENIZOT Roland" userId="S::roland.denizot@edu.devinci.fr::b16ef962-ec4e-4408-8597-2c43036a0187" providerId="AD" clId="Web-{09033B93-DC3D-420E-A129-37BBE0A3F37C}" dt="2023-01-10T14:39:28.612" v="327"/>
        <pc:sldMkLst>
          <pc:docMk/>
          <pc:sldMk cId="1276290142" sldId="265"/>
        </pc:sldMkLst>
      </pc:sldChg>
      <pc:sldChg chg="addSp delSp modSp add ord replId delAnim">
        <pc:chgData name="DENIZOT Roland" userId="S::roland.denizot@edu.devinci.fr::b16ef962-ec4e-4408-8597-2c43036a0187" providerId="AD" clId="Web-{09033B93-DC3D-420E-A129-37BBE0A3F37C}" dt="2023-01-10T14:39:55.691" v="334"/>
        <pc:sldMkLst>
          <pc:docMk/>
          <pc:sldMk cId="1472038882" sldId="265"/>
        </pc:sldMkLst>
        <pc:spChg chg="mod">
          <ac:chgData name="DENIZOT Roland" userId="S::roland.denizot@edu.devinci.fr::b16ef962-ec4e-4408-8597-2c43036a0187" providerId="AD" clId="Web-{09033B93-DC3D-420E-A129-37BBE0A3F37C}" dt="2023-01-10T14:39:49.676" v="332" actId="20577"/>
          <ac:spMkLst>
            <pc:docMk/>
            <pc:sldMk cId="1472038882" sldId="265"/>
            <ac:spMk id="2" creationId="{00000000-0000-0000-0000-000000000000}"/>
          </ac:spMkLst>
        </pc:spChg>
        <pc:spChg chg="del">
          <ac:chgData name="DENIZOT Roland" userId="S::roland.denizot@edu.devinci.fr::b16ef962-ec4e-4408-8597-2c43036a0187" providerId="AD" clId="Web-{09033B93-DC3D-420E-A129-37BBE0A3F37C}" dt="2023-01-10T14:39:52.910" v="333"/>
          <ac:spMkLst>
            <pc:docMk/>
            <pc:sldMk cId="1472038882" sldId="265"/>
            <ac:spMk id="3" creationId="{00000000-0000-0000-0000-000000000000}"/>
          </ac:spMkLst>
        </pc:spChg>
        <pc:spChg chg="add del mod">
          <ac:chgData name="DENIZOT Roland" userId="S::roland.denizot@edu.devinci.fr::b16ef962-ec4e-4408-8597-2c43036a0187" providerId="AD" clId="Web-{09033B93-DC3D-420E-A129-37BBE0A3F37C}" dt="2023-01-10T14:39:55.691" v="334"/>
          <ac:spMkLst>
            <pc:docMk/>
            <pc:sldMk cId="1472038882" sldId="265"/>
            <ac:spMk id="5" creationId="{FCC8742E-E854-F25B-C417-BC21ADED1907}"/>
          </ac:spMkLst>
        </pc:spChg>
      </pc:sldChg>
    </pc:docChg>
  </pc:docChgLst>
  <pc:docChgLst>
    <pc:chgData name="CHENOT Zachary" userId="S::zachary.chenot@edu.devinci.fr::62f8a933-09da-42d2-b0d0-9edd955ebe11" providerId="AD" clId="Web-{9967D611-E34A-49C4-830C-CBDA2CD9C0AD}"/>
    <pc:docChg chg="addSld modSld">
      <pc:chgData name="CHENOT Zachary" userId="S::zachary.chenot@edu.devinci.fr::62f8a933-09da-42d2-b0d0-9edd955ebe11" providerId="AD" clId="Web-{9967D611-E34A-49C4-830C-CBDA2CD9C0AD}" dt="2023-01-10T21:55:04.955" v="167" actId="1076"/>
      <pc:docMkLst>
        <pc:docMk/>
      </pc:docMkLst>
      <pc:sldChg chg="addSp delSp modSp mod setClrOvrMap">
        <pc:chgData name="CHENOT Zachary" userId="S::zachary.chenot@edu.devinci.fr::62f8a933-09da-42d2-b0d0-9edd955ebe11" providerId="AD" clId="Web-{9967D611-E34A-49C4-830C-CBDA2CD9C0AD}" dt="2023-01-10T21:25:56.648" v="86" actId="20577"/>
        <pc:sldMkLst>
          <pc:docMk/>
          <pc:sldMk cId="1600373401" sldId="258"/>
        </pc:sldMkLst>
        <pc:spChg chg="mod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" creationId="{00000000-0000-0000-0000-000000000000}"/>
          </ac:spMkLst>
        </pc:spChg>
        <pc:spChg chg="mod ord">
          <ac:chgData name="CHENOT Zachary" userId="S::zachary.chenot@edu.devinci.fr::62f8a933-09da-42d2-b0d0-9edd955ebe11" providerId="AD" clId="Web-{9967D611-E34A-49C4-830C-CBDA2CD9C0AD}" dt="2023-01-10T21:25:56.648" v="86" actId="20577"/>
          <ac:spMkLst>
            <pc:docMk/>
            <pc:sldMk cId="1600373401" sldId="258"/>
            <ac:spMk id="5" creationId="{89E48E6B-AB57-BC8C-056F-AE53F33EE85A}"/>
          </ac:spMkLst>
        </pc:spChg>
        <pc:spChg chg="del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064" creationId="{B4D0E555-16F6-44D0-BF56-AF5FF5BDE9D6}"/>
          </ac:spMkLst>
        </pc:spChg>
        <pc:spChg chg="del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066" creationId="{8117041D-1A7B-4ECA-AB68-3CFDB6726B8E}"/>
          </ac:spMkLst>
        </pc:spChg>
        <pc:spChg chg="add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073" creationId="{416A0E3C-60E6-4F39-BC55-5F7C224E1F7C}"/>
          </ac:spMkLst>
        </pc:spChg>
        <pc:spChg chg="add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077" creationId="{61B2A784-4501-42A8-86DF-DB27DE395089}"/>
          </ac:spMkLst>
        </pc:spChg>
        <pc:spChg chg="add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079" creationId="{8A330AB8-A767-46C8-ABEF-2477854EF61D}"/>
          </ac:spMkLst>
        </pc:spChg>
        <pc:spChg chg="add">
          <ac:chgData name="CHENOT Zachary" userId="S::zachary.chenot@edu.devinci.fr::62f8a933-09da-42d2-b0d0-9edd955ebe11" providerId="AD" clId="Web-{9967D611-E34A-49C4-830C-CBDA2CD9C0AD}" dt="2023-01-10T18:22:59.690" v="6"/>
          <ac:spMkLst>
            <pc:docMk/>
            <pc:sldMk cId="1600373401" sldId="258"/>
            <ac:spMk id="2081" creationId="{88E62604-C40E-4D56-9D66-FD94B0CA40CB}"/>
          </ac:spMkLst>
        </pc:spChg>
        <pc:picChg chg="add mod modCrop">
          <ac:chgData name="CHENOT Zachary" userId="S::zachary.chenot@edu.devinci.fr::62f8a933-09da-42d2-b0d0-9edd955ebe11" providerId="AD" clId="Web-{9967D611-E34A-49C4-830C-CBDA2CD9C0AD}" dt="2023-01-10T18:23:44.331" v="19" actId="14100"/>
          <ac:picMkLst>
            <pc:docMk/>
            <pc:sldMk cId="1600373401" sldId="258"/>
            <ac:picMk id="3" creationId="{A5230DF4-DEFB-7FC9-3348-B11902DF7126}"/>
          </ac:picMkLst>
        </pc:picChg>
        <pc:picChg chg="del mod">
          <ac:chgData name="CHENOT Zachary" userId="S::zachary.chenot@edu.devinci.fr::62f8a933-09da-42d2-b0d0-9edd955ebe11" providerId="AD" clId="Web-{9967D611-E34A-49C4-830C-CBDA2CD9C0AD}" dt="2023-01-10T18:22:56.393" v="5"/>
          <ac:picMkLst>
            <pc:docMk/>
            <pc:sldMk cId="1600373401" sldId="258"/>
            <ac:picMk id="4" creationId="{BD3B4E63-08F4-C450-56D1-FB28DE19241E}"/>
          </ac:picMkLst>
        </pc:picChg>
        <pc:picChg chg="add del mod">
          <ac:chgData name="CHENOT Zachary" userId="S::zachary.chenot@edu.devinci.fr::62f8a933-09da-42d2-b0d0-9edd955ebe11" providerId="AD" clId="Web-{9967D611-E34A-49C4-830C-CBDA2CD9C0AD}" dt="2023-01-10T18:24:12.426" v="20"/>
          <ac:picMkLst>
            <pc:docMk/>
            <pc:sldMk cId="1600373401" sldId="258"/>
            <ac:picMk id="6" creationId="{95BD4ADB-4282-96C0-2E97-A7FC806155F4}"/>
          </ac:picMkLst>
        </pc:picChg>
        <pc:picChg chg="add mod">
          <ac:chgData name="CHENOT Zachary" userId="S::zachary.chenot@edu.devinci.fr::62f8a933-09da-42d2-b0d0-9edd955ebe11" providerId="AD" clId="Web-{9967D611-E34A-49C4-830C-CBDA2CD9C0AD}" dt="2023-01-10T18:24:26.426" v="25" actId="14100"/>
          <ac:picMkLst>
            <pc:docMk/>
            <pc:sldMk cId="1600373401" sldId="258"/>
            <ac:picMk id="7" creationId="{316814A2-F86A-E847-F911-88A368BD02DA}"/>
          </ac:picMkLst>
        </pc:picChg>
        <pc:cxnChg chg="del">
          <ac:chgData name="CHENOT Zachary" userId="S::zachary.chenot@edu.devinci.fr::62f8a933-09da-42d2-b0d0-9edd955ebe11" providerId="AD" clId="Web-{9967D611-E34A-49C4-830C-CBDA2CD9C0AD}" dt="2023-01-10T18:22:59.690" v="6"/>
          <ac:cxnSpMkLst>
            <pc:docMk/>
            <pc:sldMk cId="1600373401" sldId="258"/>
            <ac:cxnSpMk id="2068" creationId="{ABCD2462-4C1E-401A-AC2D-F799A138B245}"/>
          </ac:cxnSpMkLst>
        </pc:cxnChg>
        <pc:cxnChg chg="add">
          <ac:chgData name="CHENOT Zachary" userId="S::zachary.chenot@edu.devinci.fr::62f8a933-09da-42d2-b0d0-9edd955ebe11" providerId="AD" clId="Web-{9967D611-E34A-49C4-830C-CBDA2CD9C0AD}" dt="2023-01-10T18:22:59.690" v="6"/>
          <ac:cxnSpMkLst>
            <pc:docMk/>
            <pc:sldMk cId="1600373401" sldId="258"/>
            <ac:cxnSpMk id="2075" creationId="{C5025DAC-8B93-4160-B017-3A274A5828C0}"/>
          </ac:cxnSpMkLst>
        </pc:cxnChg>
      </pc:sldChg>
      <pc:sldChg chg="modSp">
        <pc:chgData name="CHENOT Zachary" userId="S::zachary.chenot@edu.devinci.fr::62f8a933-09da-42d2-b0d0-9edd955ebe11" providerId="AD" clId="Web-{9967D611-E34A-49C4-830C-CBDA2CD9C0AD}" dt="2023-01-10T20:44:19.449" v="44" actId="20577"/>
        <pc:sldMkLst>
          <pc:docMk/>
          <pc:sldMk cId="2657292244" sldId="260"/>
        </pc:sldMkLst>
        <pc:spChg chg="mod">
          <ac:chgData name="CHENOT Zachary" userId="S::zachary.chenot@edu.devinci.fr::62f8a933-09da-42d2-b0d0-9edd955ebe11" providerId="AD" clId="Web-{9967D611-E34A-49C4-830C-CBDA2CD9C0AD}" dt="2023-01-10T20:44:19.449" v="44" actId="20577"/>
          <ac:spMkLst>
            <pc:docMk/>
            <pc:sldMk cId="2657292244" sldId="260"/>
            <ac:spMk id="6" creationId="{D3838839-B494-857E-0C72-9B77639C0AE7}"/>
          </ac:spMkLst>
        </pc:spChg>
      </pc:sldChg>
      <pc:sldChg chg="modSp">
        <pc:chgData name="CHENOT Zachary" userId="S::zachary.chenot@edu.devinci.fr::62f8a933-09da-42d2-b0d0-9edd955ebe11" providerId="AD" clId="Web-{9967D611-E34A-49C4-830C-CBDA2CD9C0AD}" dt="2023-01-10T20:45:08.700" v="47" actId="20577"/>
        <pc:sldMkLst>
          <pc:docMk/>
          <pc:sldMk cId="409505089" sldId="262"/>
        </pc:sldMkLst>
        <pc:spChg chg="mod">
          <ac:chgData name="CHENOT Zachary" userId="S::zachary.chenot@edu.devinci.fr::62f8a933-09da-42d2-b0d0-9edd955ebe11" providerId="AD" clId="Web-{9967D611-E34A-49C4-830C-CBDA2CD9C0AD}" dt="2023-01-10T20:45:08.700" v="47" actId="20577"/>
          <ac:spMkLst>
            <pc:docMk/>
            <pc:sldMk cId="409505089" sldId="262"/>
            <ac:spMk id="4" creationId="{8FF2EBE3-8C91-8883-7210-036702FAE254}"/>
          </ac:spMkLst>
        </pc:spChg>
      </pc:sldChg>
      <pc:sldChg chg="modSp add replId">
        <pc:chgData name="CHENOT Zachary" userId="S::zachary.chenot@edu.devinci.fr::62f8a933-09da-42d2-b0d0-9edd955ebe11" providerId="AD" clId="Web-{9967D611-E34A-49C4-830C-CBDA2CD9C0AD}" dt="2023-01-10T21:28:40.809" v="89" actId="20577"/>
        <pc:sldMkLst>
          <pc:docMk/>
          <pc:sldMk cId="1210976752" sldId="267"/>
        </pc:sldMkLst>
        <pc:spChg chg="mod">
          <ac:chgData name="CHENOT Zachary" userId="S::zachary.chenot@edu.devinci.fr::62f8a933-09da-42d2-b0d0-9edd955ebe11" providerId="AD" clId="Web-{9967D611-E34A-49C4-830C-CBDA2CD9C0AD}" dt="2023-01-10T21:28:40.809" v="89" actId="20577"/>
          <ac:spMkLst>
            <pc:docMk/>
            <pc:sldMk cId="1210976752" sldId="267"/>
            <ac:spMk id="2" creationId="{00000000-0000-0000-0000-000000000000}"/>
          </ac:spMkLst>
        </pc:spChg>
      </pc:sldChg>
      <pc:sldChg chg="addSp delSp modSp add replId addAnim delAnim">
        <pc:chgData name="CHENOT Zachary" userId="S::zachary.chenot@edu.devinci.fr::62f8a933-09da-42d2-b0d0-9edd955ebe11" providerId="AD" clId="Web-{9967D611-E34A-49C4-830C-CBDA2CD9C0AD}" dt="2023-01-10T21:55:04.955" v="167" actId="1076"/>
        <pc:sldMkLst>
          <pc:docMk/>
          <pc:sldMk cId="2790933003" sldId="268"/>
        </pc:sldMkLst>
        <pc:spChg chg="del mod">
          <ac:chgData name="CHENOT Zachary" userId="S::zachary.chenot@edu.devinci.fr::62f8a933-09da-42d2-b0d0-9edd955ebe11" providerId="AD" clId="Web-{9967D611-E34A-49C4-830C-CBDA2CD9C0AD}" dt="2023-01-10T21:51:22.776" v="102"/>
          <ac:spMkLst>
            <pc:docMk/>
            <pc:sldMk cId="2790933003" sldId="268"/>
            <ac:spMk id="2" creationId="{00000000-0000-0000-0000-000000000000}"/>
          </ac:spMkLst>
        </pc:spChg>
        <pc:spChg chg="add">
          <ac:chgData name="CHENOT Zachary" userId="S::zachary.chenot@edu.devinci.fr::62f8a933-09da-42d2-b0d0-9edd955ebe11" providerId="AD" clId="Web-{9967D611-E34A-49C4-830C-CBDA2CD9C0AD}" dt="2023-01-10T21:51:14.557" v="98"/>
          <ac:spMkLst>
            <pc:docMk/>
            <pc:sldMk cId="2790933003" sldId="268"/>
            <ac:spMk id="4" creationId="{14D0303F-9F68-57B3-41C9-366244B4C6DA}"/>
          </ac:spMkLst>
        </pc:spChg>
        <pc:spChg chg="add del mod">
          <ac:chgData name="CHENOT Zachary" userId="S::zachary.chenot@edu.devinci.fr::62f8a933-09da-42d2-b0d0-9edd955ebe11" providerId="AD" clId="Web-{9967D611-E34A-49C4-830C-CBDA2CD9C0AD}" dt="2023-01-10T21:51:26.058" v="103"/>
          <ac:spMkLst>
            <pc:docMk/>
            <pc:sldMk cId="2790933003" sldId="268"/>
            <ac:spMk id="6" creationId="{EB59EFDF-1E28-B489-5C50-23A3DDF07AF3}"/>
          </ac:spMkLst>
        </pc:spChg>
        <pc:spChg chg="add mod">
          <ac:chgData name="CHENOT Zachary" userId="S::zachary.chenot@edu.devinci.fr::62f8a933-09da-42d2-b0d0-9edd955ebe11" providerId="AD" clId="Web-{9967D611-E34A-49C4-830C-CBDA2CD9C0AD}" dt="2023-01-10T21:55:04.955" v="167" actId="1076"/>
          <ac:spMkLst>
            <pc:docMk/>
            <pc:sldMk cId="2790933003" sldId="268"/>
            <ac:spMk id="7" creationId="{429FC849-BFE1-022C-AC43-7A867400D57E}"/>
          </ac:spMkLst>
        </pc:spChg>
        <pc:picChg chg="del">
          <ac:chgData name="CHENOT Zachary" userId="S::zachary.chenot@edu.devinci.fr::62f8a933-09da-42d2-b0d0-9edd955ebe11" providerId="AD" clId="Web-{9967D611-E34A-49C4-830C-CBDA2CD9C0AD}" dt="2023-01-10T21:48:51.881" v="91"/>
          <ac:picMkLst>
            <pc:docMk/>
            <pc:sldMk cId="2790933003" sldId="268"/>
            <ac:picMk id="2050" creationId="{B9045BF8-4B4C-4F3F-8152-72318DC9BABC}"/>
          </ac:picMkLst>
        </pc:picChg>
        <pc:picChg chg="del">
          <ac:chgData name="CHENOT Zachary" userId="S::zachary.chenot@edu.devinci.fr::62f8a933-09da-42d2-b0d0-9edd955ebe11" providerId="AD" clId="Web-{9967D611-E34A-49C4-830C-CBDA2CD9C0AD}" dt="2023-01-10T21:48:53.334" v="92"/>
          <ac:picMkLst>
            <pc:docMk/>
            <pc:sldMk cId="2790933003" sldId="268"/>
            <ac:picMk id="2052" creationId="{7E2F1F46-4114-4333-A2B9-11EEDF18A7DC}"/>
          </ac:picMkLst>
        </pc:picChg>
      </pc:sldChg>
    </pc:docChg>
  </pc:docChgLst>
  <pc:docChgLst>
    <pc:chgData name="Roland" userId="b16ef962-ec4e-4408-8597-2c43036a0187" providerId="ADAL" clId="{534B934E-2C74-46CE-922D-780B905FADEF}"/>
    <pc:docChg chg="undo custSel addSld delSld modSld">
      <pc:chgData name="Roland" userId="b16ef962-ec4e-4408-8597-2c43036a0187" providerId="ADAL" clId="{534B934E-2C74-46CE-922D-780B905FADEF}" dt="2023-01-10T16:21:56.674" v="2229" actId="20577"/>
      <pc:docMkLst>
        <pc:docMk/>
      </pc:docMkLst>
      <pc:sldChg chg="addSp delSp modSp mod setClrOvrMap">
        <pc:chgData name="Roland" userId="b16ef962-ec4e-4408-8597-2c43036a0187" providerId="ADAL" clId="{534B934E-2C74-46CE-922D-780B905FADEF}" dt="2023-01-09T09:18:47.454" v="1631" actId="20577"/>
        <pc:sldMkLst>
          <pc:docMk/>
          <pc:sldMk cId="1600373401" sldId="258"/>
        </pc:sldMkLst>
        <pc:spChg chg="mod">
          <ac:chgData name="Roland" userId="b16ef962-ec4e-4408-8597-2c43036a0187" providerId="ADAL" clId="{534B934E-2C74-46CE-922D-780B905FADEF}" dt="2023-01-09T08:01:11.601" v="14" actId="26606"/>
          <ac:spMkLst>
            <pc:docMk/>
            <pc:sldMk cId="1600373401" sldId="258"/>
            <ac:spMk id="2" creationId="{00000000-0000-0000-0000-000000000000}"/>
          </ac:spMkLst>
        </pc:spChg>
        <pc:spChg chg="add mod">
          <ac:chgData name="Roland" userId="b16ef962-ec4e-4408-8597-2c43036a0187" providerId="ADAL" clId="{534B934E-2C74-46CE-922D-780B905FADEF}" dt="2023-01-09T09:18:47.454" v="1631" actId="20577"/>
          <ac:spMkLst>
            <pc:docMk/>
            <pc:sldMk cId="1600373401" sldId="258"/>
            <ac:spMk id="5" creationId="{89E48E6B-AB57-BC8C-056F-AE53F33EE85A}"/>
          </ac:spMkLst>
        </pc:spChg>
        <pc:spChg chg="del">
          <ac:chgData name="Roland" userId="b16ef962-ec4e-4408-8597-2c43036a0187" providerId="ADAL" clId="{534B934E-2C74-46CE-922D-780B905FADEF}" dt="2023-01-09T08:01:11.601" v="14" actId="26606"/>
          <ac:spMkLst>
            <pc:docMk/>
            <pc:sldMk cId="1600373401" sldId="258"/>
            <ac:spMk id="2057" creationId="{7472B899-9BAA-4120-ABDF-C37ED56BD1F2}"/>
          </ac:spMkLst>
        </pc:spChg>
        <pc:spChg chg="add">
          <ac:chgData name="Roland" userId="b16ef962-ec4e-4408-8597-2c43036a0187" providerId="ADAL" clId="{534B934E-2C74-46CE-922D-780B905FADEF}" dt="2023-01-09T08:01:11.601" v="14" actId="26606"/>
          <ac:spMkLst>
            <pc:docMk/>
            <pc:sldMk cId="1600373401" sldId="258"/>
            <ac:spMk id="2064" creationId="{B4D0E555-16F6-44D0-BF56-AF5FF5BDE9D6}"/>
          </ac:spMkLst>
        </pc:spChg>
        <pc:spChg chg="add">
          <ac:chgData name="Roland" userId="b16ef962-ec4e-4408-8597-2c43036a0187" providerId="ADAL" clId="{534B934E-2C74-46CE-922D-780B905FADEF}" dt="2023-01-09T08:01:11.601" v="14" actId="26606"/>
          <ac:spMkLst>
            <pc:docMk/>
            <pc:sldMk cId="1600373401" sldId="258"/>
            <ac:spMk id="2066" creationId="{8117041D-1A7B-4ECA-AB68-3CFDB6726B8E}"/>
          </ac:spMkLst>
        </pc:spChg>
        <pc:picChg chg="add mod">
          <ac:chgData name="Roland" userId="b16ef962-ec4e-4408-8597-2c43036a0187" providerId="ADAL" clId="{534B934E-2C74-46CE-922D-780B905FADEF}" dt="2023-01-09T08:01:32.249" v="22" actId="14100"/>
          <ac:picMkLst>
            <pc:docMk/>
            <pc:sldMk cId="1600373401" sldId="258"/>
            <ac:picMk id="4" creationId="{BD3B4E63-08F4-C450-56D1-FB28DE19241E}"/>
          </ac:picMkLst>
        </pc:picChg>
        <pc:cxnChg chg="del">
          <ac:chgData name="Roland" userId="b16ef962-ec4e-4408-8597-2c43036a0187" providerId="ADAL" clId="{534B934E-2C74-46CE-922D-780B905FADEF}" dt="2023-01-09T08:01:11.601" v="14" actId="26606"/>
          <ac:cxnSpMkLst>
            <pc:docMk/>
            <pc:sldMk cId="1600373401" sldId="258"/>
            <ac:cxnSpMk id="2059" creationId="{B9EB6DAA-2F0C-43D5-A577-15D5D2C4E3F5}"/>
          </ac:cxnSpMkLst>
        </pc:cxnChg>
        <pc:cxnChg chg="add">
          <ac:chgData name="Roland" userId="b16ef962-ec4e-4408-8597-2c43036a0187" providerId="ADAL" clId="{534B934E-2C74-46CE-922D-780B905FADEF}" dt="2023-01-09T08:01:11.601" v="14" actId="26606"/>
          <ac:cxnSpMkLst>
            <pc:docMk/>
            <pc:sldMk cId="1600373401" sldId="258"/>
            <ac:cxnSpMk id="2068" creationId="{ABCD2462-4C1E-401A-AC2D-F799A138B245}"/>
          </ac:cxnSpMkLst>
        </pc:cxnChg>
      </pc:sldChg>
      <pc:sldChg chg="addSp delSp modSp add mod">
        <pc:chgData name="Roland" userId="b16ef962-ec4e-4408-8597-2c43036a0187" providerId="ADAL" clId="{534B934E-2C74-46CE-922D-780B905FADEF}" dt="2023-01-09T09:20:06.050" v="1643" actId="1035"/>
        <pc:sldMkLst>
          <pc:docMk/>
          <pc:sldMk cId="3016621435" sldId="259"/>
        </pc:sldMkLst>
        <pc:spChg chg="mod">
          <ac:chgData name="Roland" userId="b16ef962-ec4e-4408-8597-2c43036a0187" providerId="ADAL" clId="{534B934E-2C74-46CE-922D-780B905FADEF}" dt="2023-01-09T08:01:43.011" v="33" actId="20577"/>
          <ac:spMkLst>
            <pc:docMk/>
            <pc:sldMk cId="3016621435" sldId="259"/>
            <ac:spMk id="2" creationId="{00000000-0000-0000-0000-000000000000}"/>
          </ac:spMkLst>
        </pc:spChg>
        <pc:spChg chg="add mod">
          <ac:chgData name="Roland" userId="b16ef962-ec4e-4408-8597-2c43036a0187" providerId="ADAL" clId="{534B934E-2C74-46CE-922D-780B905FADEF}" dt="2023-01-09T09:20:06.050" v="1643" actId="1035"/>
          <ac:spMkLst>
            <pc:docMk/>
            <pc:sldMk cId="3016621435" sldId="259"/>
            <ac:spMk id="6" creationId="{02D0C3F9-33FC-1B97-81DE-AF538B84A7CB}"/>
          </ac:spMkLst>
        </pc:spChg>
        <pc:picChg chg="del">
          <ac:chgData name="Roland" userId="b16ef962-ec4e-4408-8597-2c43036a0187" providerId="ADAL" clId="{534B934E-2C74-46CE-922D-780B905FADEF}" dt="2023-01-09T08:01:45.959" v="34" actId="478"/>
          <ac:picMkLst>
            <pc:docMk/>
            <pc:sldMk cId="3016621435" sldId="259"/>
            <ac:picMk id="4" creationId="{BD3B4E63-08F4-C450-56D1-FB28DE19241E}"/>
          </ac:picMkLst>
        </pc:picChg>
        <pc:picChg chg="add mod">
          <ac:chgData name="Roland" userId="b16ef962-ec4e-4408-8597-2c43036a0187" providerId="ADAL" clId="{534B934E-2C74-46CE-922D-780B905FADEF}" dt="2023-01-09T08:02:01.986" v="40" actId="14100"/>
          <ac:picMkLst>
            <pc:docMk/>
            <pc:sldMk cId="3016621435" sldId="259"/>
            <ac:picMk id="5" creationId="{9EC95855-F8F0-0F56-E1F6-167EE0CFE0BC}"/>
          </ac:picMkLst>
        </pc:picChg>
      </pc:sldChg>
      <pc:sldChg chg="addSp delSp modSp add mod">
        <pc:chgData name="Roland" userId="b16ef962-ec4e-4408-8597-2c43036a0187" providerId="ADAL" clId="{534B934E-2C74-46CE-922D-780B905FADEF}" dt="2023-01-09T09:19:05.797" v="1638" actId="20577"/>
        <pc:sldMkLst>
          <pc:docMk/>
          <pc:sldMk cId="2657292244" sldId="260"/>
        </pc:sldMkLst>
        <pc:spChg chg="mod">
          <ac:chgData name="Roland" userId="b16ef962-ec4e-4408-8597-2c43036a0187" providerId="ADAL" clId="{534B934E-2C74-46CE-922D-780B905FADEF}" dt="2023-01-09T08:02:09.511" v="45" actId="20577"/>
          <ac:spMkLst>
            <pc:docMk/>
            <pc:sldMk cId="2657292244" sldId="260"/>
            <ac:spMk id="2" creationId="{00000000-0000-0000-0000-000000000000}"/>
          </ac:spMkLst>
        </pc:spChg>
        <pc:spChg chg="add mod">
          <ac:chgData name="Roland" userId="b16ef962-ec4e-4408-8597-2c43036a0187" providerId="ADAL" clId="{534B934E-2C74-46CE-922D-780B905FADEF}" dt="2023-01-09T09:19:05.797" v="1638" actId="20577"/>
          <ac:spMkLst>
            <pc:docMk/>
            <pc:sldMk cId="2657292244" sldId="260"/>
            <ac:spMk id="6" creationId="{D3838839-B494-857E-0C72-9B77639C0AE7}"/>
          </ac:spMkLst>
        </pc:spChg>
        <pc:picChg chg="del mod">
          <ac:chgData name="Roland" userId="b16ef962-ec4e-4408-8597-2c43036a0187" providerId="ADAL" clId="{534B934E-2C74-46CE-922D-780B905FADEF}" dt="2023-01-09T08:02:11.161" v="47" actId="478"/>
          <ac:picMkLst>
            <pc:docMk/>
            <pc:sldMk cId="2657292244" sldId="260"/>
            <ac:picMk id="4" creationId="{BD3B4E63-08F4-C450-56D1-FB28DE19241E}"/>
          </ac:picMkLst>
        </pc:picChg>
        <pc:picChg chg="add mod">
          <ac:chgData name="Roland" userId="b16ef962-ec4e-4408-8597-2c43036a0187" providerId="ADAL" clId="{534B934E-2C74-46CE-922D-780B905FADEF}" dt="2023-01-09T08:02:45.838" v="59" actId="14100"/>
          <ac:picMkLst>
            <pc:docMk/>
            <pc:sldMk cId="2657292244" sldId="260"/>
            <ac:picMk id="5" creationId="{E7C15AE6-D957-B449-5349-24401A0FEA0F}"/>
          </ac:picMkLst>
        </pc:picChg>
      </pc:sldChg>
      <pc:sldChg chg="addSp delSp modSp add mod">
        <pc:chgData name="Roland" userId="b16ef962-ec4e-4408-8597-2c43036a0187" providerId="ADAL" clId="{534B934E-2C74-46CE-922D-780B905FADEF}" dt="2023-01-09T09:23:28.656" v="2031" actId="1036"/>
        <pc:sldMkLst>
          <pc:docMk/>
          <pc:sldMk cId="1100240806" sldId="261"/>
        </pc:sldMkLst>
        <pc:spChg chg="mod">
          <ac:chgData name="Roland" userId="b16ef962-ec4e-4408-8597-2c43036a0187" providerId="ADAL" clId="{534B934E-2C74-46CE-922D-780B905FADEF}" dt="2023-01-09T08:02:57.802" v="66" actId="20577"/>
          <ac:spMkLst>
            <pc:docMk/>
            <pc:sldMk cId="1100240806" sldId="261"/>
            <ac:spMk id="2" creationId="{00000000-0000-0000-0000-000000000000}"/>
          </ac:spMkLst>
        </pc:spChg>
        <pc:spChg chg="add mod">
          <ac:chgData name="Roland" userId="b16ef962-ec4e-4408-8597-2c43036a0187" providerId="ADAL" clId="{534B934E-2C74-46CE-922D-780B905FADEF}" dt="2023-01-09T09:23:28.656" v="2031" actId="1036"/>
          <ac:spMkLst>
            <pc:docMk/>
            <pc:sldMk cId="1100240806" sldId="261"/>
            <ac:spMk id="6" creationId="{90DD6DBB-E288-1AA7-8E54-BC55528FB1C9}"/>
          </ac:spMkLst>
        </pc:spChg>
        <pc:picChg chg="add mod">
          <ac:chgData name="Roland" userId="b16ef962-ec4e-4408-8597-2c43036a0187" providerId="ADAL" clId="{534B934E-2C74-46CE-922D-780B905FADEF}" dt="2023-01-09T08:03:14.952" v="73" actId="14100"/>
          <ac:picMkLst>
            <pc:docMk/>
            <pc:sldMk cId="1100240806" sldId="261"/>
            <ac:picMk id="4" creationId="{09BEDEF1-76BC-CBFB-AE92-3D156993652F}"/>
          </ac:picMkLst>
        </pc:picChg>
        <pc:picChg chg="del">
          <ac:chgData name="Roland" userId="b16ef962-ec4e-4408-8597-2c43036a0187" providerId="ADAL" clId="{534B934E-2C74-46CE-922D-780B905FADEF}" dt="2023-01-09T08:02:59.853" v="67" actId="478"/>
          <ac:picMkLst>
            <pc:docMk/>
            <pc:sldMk cId="1100240806" sldId="261"/>
            <ac:picMk id="5" creationId="{9EC95855-F8F0-0F56-E1F6-167EE0CFE0BC}"/>
          </ac:picMkLst>
        </pc:picChg>
      </pc:sldChg>
      <pc:sldChg chg="addSp delSp modSp add mod">
        <pc:chgData name="Roland" userId="b16ef962-ec4e-4408-8597-2c43036a0187" providerId="ADAL" clId="{534B934E-2C74-46CE-922D-780B905FADEF}" dt="2023-01-09T08:05:58.637" v="138" actId="478"/>
        <pc:sldMkLst>
          <pc:docMk/>
          <pc:sldMk cId="409505089" sldId="262"/>
        </pc:sldMkLst>
        <pc:spChg chg="mod">
          <ac:chgData name="Roland" userId="b16ef962-ec4e-4408-8597-2c43036a0187" providerId="ADAL" clId="{534B934E-2C74-46CE-922D-780B905FADEF}" dt="2023-01-09T08:04:34.744" v="120" actId="20577"/>
          <ac:spMkLst>
            <pc:docMk/>
            <pc:sldMk cId="409505089" sldId="262"/>
            <ac:spMk id="2" creationId="{00000000-0000-0000-0000-000000000000}"/>
          </ac:spMkLst>
        </pc:spChg>
        <pc:picChg chg="del">
          <ac:chgData name="Roland" userId="b16ef962-ec4e-4408-8597-2c43036a0187" providerId="ADAL" clId="{534B934E-2C74-46CE-922D-780B905FADEF}" dt="2023-01-09T08:03:39.692" v="96" actId="478"/>
          <ac:picMkLst>
            <pc:docMk/>
            <pc:sldMk cId="409505089" sldId="262"/>
            <ac:picMk id="4" creationId="{09BEDEF1-76BC-CBFB-AE92-3D156993652F}"/>
          </ac:picMkLst>
        </pc:picChg>
        <pc:picChg chg="add mod modCrop">
          <ac:chgData name="Roland" userId="b16ef962-ec4e-4408-8597-2c43036a0187" providerId="ADAL" clId="{534B934E-2C74-46CE-922D-780B905FADEF}" dt="2023-01-09T08:04:15.833" v="102" actId="1076"/>
          <ac:picMkLst>
            <pc:docMk/>
            <pc:sldMk cId="409505089" sldId="262"/>
            <ac:picMk id="5" creationId="{0FBEC950-1C1C-BA1F-1CAC-31D93BD97710}"/>
          </ac:picMkLst>
        </pc:picChg>
        <pc:picChg chg="add del mod">
          <ac:chgData name="Roland" userId="b16ef962-ec4e-4408-8597-2c43036a0187" providerId="ADAL" clId="{534B934E-2C74-46CE-922D-780B905FADEF}" dt="2023-01-09T08:05:57.106" v="137" actId="478"/>
          <ac:picMkLst>
            <pc:docMk/>
            <pc:sldMk cId="409505089" sldId="262"/>
            <ac:picMk id="7" creationId="{69BB0EE5-CC51-4631-3AD9-2461A6E9F8C6}"/>
          </ac:picMkLst>
        </pc:picChg>
        <pc:picChg chg="add del mod">
          <ac:chgData name="Roland" userId="b16ef962-ec4e-4408-8597-2c43036a0187" providerId="ADAL" clId="{534B934E-2C74-46CE-922D-780B905FADEF}" dt="2023-01-09T08:05:58.637" v="138" actId="478"/>
          <ac:picMkLst>
            <pc:docMk/>
            <pc:sldMk cId="409505089" sldId="262"/>
            <ac:picMk id="9" creationId="{ED42A057-1873-940D-8D9D-8FD6136694BC}"/>
          </ac:picMkLst>
        </pc:picChg>
      </pc:sldChg>
      <pc:sldChg chg="addSp delSp modSp add mod">
        <pc:chgData name="Roland" userId="b16ef962-ec4e-4408-8597-2c43036a0187" providerId="ADAL" clId="{534B934E-2C74-46CE-922D-780B905FADEF}" dt="2023-01-09T08:06:43.742" v="156" actId="1076"/>
        <pc:sldMkLst>
          <pc:docMk/>
          <pc:sldMk cId="3741433117" sldId="263"/>
        </pc:sldMkLst>
        <pc:spChg chg="mod">
          <ac:chgData name="Roland" userId="b16ef962-ec4e-4408-8597-2c43036a0187" providerId="ADAL" clId="{534B934E-2C74-46CE-922D-780B905FADEF}" dt="2023-01-09T08:06:29.749" v="148" actId="20577"/>
          <ac:spMkLst>
            <pc:docMk/>
            <pc:sldMk cId="3741433117" sldId="263"/>
            <ac:spMk id="2" creationId="{00000000-0000-0000-0000-000000000000}"/>
          </ac:spMkLst>
        </pc:spChg>
        <pc:picChg chg="add mod">
          <ac:chgData name="Roland" userId="b16ef962-ec4e-4408-8597-2c43036a0187" providerId="ADAL" clId="{534B934E-2C74-46CE-922D-780B905FADEF}" dt="2023-01-09T08:06:43.742" v="156" actId="1076"/>
          <ac:picMkLst>
            <pc:docMk/>
            <pc:sldMk cId="3741433117" sldId="263"/>
            <ac:picMk id="4" creationId="{E18364B3-6687-5AA0-10E6-ECA0E49F574E}"/>
          </ac:picMkLst>
        </pc:picChg>
        <pc:picChg chg="del">
          <ac:chgData name="Roland" userId="b16ef962-ec4e-4408-8597-2c43036a0187" providerId="ADAL" clId="{534B934E-2C74-46CE-922D-780B905FADEF}" dt="2023-01-09T08:05:54.329" v="136" actId="478"/>
          <ac:picMkLst>
            <pc:docMk/>
            <pc:sldMk cId="3741433117" sldId="263"/>
            <ac:picMk id="5" creationId="{0FBEC950-1C1C-BA1F-1CAC-31D93BD97710}"/>
          </ac:picMkLst>
        </pc:picChg>
        <pc:picChg chg="del mod">
          <ac:chgData name="Roland" userId="b16ef962-ec4e-4408-8597-2c43036a0187" providerId="ADAL" clId="{534B934E-2C74-46CE-922D-780B905FADEF}" dt="2023-01-09T08:06:32.645" v="151" actId="478"/>
          <ac:picMkLst>
            <pc:docMk/>
            <pc:sldMk cId="3741433117" sldId="263"/>
            <ac:picMk id="7" creationId="{69BB0EE5-CC51-4631-3AD9-2461A6E9F8C6}"/>
          </ac:picMkLst>
        </pc:picChg>
        <pc:picChg chg="del mod">
          <ac:chgData name="Roland" userId="b16ef962-ec4e-4408-8597-2c43036a0187" providerId="ADAL" clId="{534B934E-2C74-46CE-922D-780B905FADEF}" dt="2023-01-09T08:06:32.068" v="150" actId="478"/>
          <ac:picMkLst>
            <pc:docMk/>
            <pc:sldMk cId="3741433117" sldId="263"/>
            <ac:picMk id="9" creationId="{ED42A057-1873-940D-8D9D-8FD6136694BC}"/>
          </ac:picMkLst>
        </pc:picChg>
      </pc:sldChg>
      <pc:sldChg chg="addSp modSp mod">
        <pc:chgData name="Roland" userId="b16ef962-ec4e-4408-8597-2c43036a0187" providerId="ADAL" clId="{534B934E-2C74-46CE-922D-780B905FADEF}" dt="2023-01-10T16:21:56.674" v="2229" actId="20577"/>
        <pc:sldMkLst>
          <pc:docMk/>
          <pc:sldMk cId="4175078993" sldId="264"/>
        </pc:sldMkLst>
        <pc:spChg chg="add mod">
          <ac:chgData name="Roland" userId="b16ef962-ec4e-4408-8597-2c43036a0187" providerId="ADAL" clId="{534B934E-2C74-46CE-922D-780B905FADEF}" dt="2023-01-10T16:21:56.674" v="2229" actId="20577"/>
          <ac:spMkLst>
            <pc:docMk/>
            <pc:sldMk cId="4175078993" sldId="264"/>
            <ac:spMk id="5" creationId="{7D739703-A8C1-E32C-0B76-130BB3E2410D}"/>
          </ac:spMkLst>
        </pc:spChg>
        <pc:picChg chg="add mod">
          <ac:chgData name="Roland" userId="b16ef962-ec4e-4408-8597-2c43036a0187" providerId="ADAL" clId="{534B934E-2C74-46CE-922D-780B905FADEF}" dt="2023-01-10T16:20:43.377" v="2054" actId="14100"/>
          <ac:picMkLst>
            <pc:docMk/>
            <pc:sldMk cId="4175078993" sldId="264"/>
            <ac:picMk id="4" creationId="{7C809D44-5EA3-3A3D-BFC0-5F8EABAEC559}"/>
          </ac:picMkLst>
        </pc:picChg>
      </pc:sldChg>
      <pc:sldChg chg="modSp">
        <pc:chgData name="Roland" userId="b16ef962-ec4e-4408-8597-2c43036a0187" providerId="ADAL" clId="{534B934E-2C74-46CE-922D-780B905FADEF}" dt="2023-01-10T14:40:36.391" v="2032" actId="120"/>
        <pc:sldMkLst>
          <pc:docMk/>
          <pc:sldMk cId="1472038882" sldId="265"/>
        </pc:sldMkLst>
        <pc:spChg chg="mod">
          <ac:chgData name="Roland" userId="b16ef962-ec4e-4408-8597-2c43036a0187" providerId="ADAL" clId="{534B934E-2C74-46CE-922D-780B905FADEF}" dt="2023-01-10T14:40:36.391" v="2032" actId="120"/>
          <ac:spMkLst>
            <pc:docMk/>
            <pc:sldMk cId="1472038882" sldId="265"/>
            <ac:spMk id="2" creationId="{00000000-0000-0000-0000-000000000000}"/>
          </ac:spMkLst>
        </pc:spChg>
      </pc:sldChg>
      <pc:sldChg chg="add del">
        <pc:chgData name="Roland" userId="b16ef962-ec4e-4408-8597-2c43036a0187" providerId="ADAL" clId="{534B934E-2C74-46CE-922D-780B905FADEF}" dt="2023-01-10T14:40:55.522" v="2034" actId="2696"/>
        <pc:sldMkLst>
          <pc:docMk/>
          <pc:sldMk cId="317026272" sldId="266"/>
        </pc:sldMkLst>
      </pc:sldChg>
      <pc:sldChg chg="modSp add">
        <pc:chgData name="Roland" userId="b16ef962-ec4e-4408-8597-2c43036a0187" providerId="ADAL" clId="{534B934E-2C74-46CE-922D-780B905FADEF}" dt="2023-01-10T14:41:14.818" v="2049" actId="20577"/>
        <pc:sldMkLst>
          <pc:docMk/>
          <pc:sldMk cId="615411854" sldId="266"/>
        </pc:sldMkLst>
        <pc:spChg chg="mod">
          <ac:chgData name="Roland" userId="b16ef962-ec4e-4408-8597-2c43036a0187" providerId="ADAL" clId="{534B934E-2C74-46CE-922D-780B905FADEF}" dt="2023-01-10T14:41:14.818" v="2049" actId="20577"/>
          <ac:spMkLst>
            <pc:docMk/>
            <pc:sldMk cId="615411854" sldId="266"/>
            <ac:spMk id="2" creationId="{00000000-0000-0000-0000-000000000000}"/>
          </ac:spMkLst>
        </pc:spChg>
      </pc:sldChg>
    </pc:docChg>
  </pc:docChgLst>
  <pc:docChgLst>
    <pc:chgData name="CHENOT Zachary" userId="S::zachary.chenot@edu.devinci.fr::62f8a933-09da-42d2-b0d0-9edd955ebe11" providerId="AD" clId="Web-{6AEF1043-F691-422F-9C7C-EEC5C430BB52}"/>
    <pc:docChg chg="modSld">
      <pc:chgData name="CHENOT Zachary" userId="S::zachary.chenot@edu.devinci.fr::62f8a933-09da-42d2-b0d0-9edd955ebe11" providerId="AD" clId="Web-{6AEF1043-F691-422F-9C7C-EEC5C430BB52}" dt="2023-01-11T07:26:51.241" v="8" actId="1076"/>
      <pc:docMkLst>
        <pc:docMk/>
      </pc:docMkLst>
      <pc:sldChg chg="modSp">
        <pc:chgData name="CHENOT Zachary" userId="S::zachary.chenot@edu.devinci.fr::62f8a933-09da-42d2-b0d0-9edd955ebe11" providerId="AD" clId="Web-{6AEF1043-F691-422F-9C7C-EEC5C430BB52}" dt="2023-01-11T07:26:51.241" v="8" actId="1076"/>
        <pc:sldMkLst>
          <pc:docMk/>
          <pc:sldMk cId="2790933003" sldId="268"/>
        </pc:sldMkLst>
        <pc:spChg chg="mod">
          <ac:chgData name="CHENOT Zachary" userId="S::zachary.chenot@edu.devinci.fr::62f8a933-09da-42d2-b0d0-9edd955ebe11" providerId="AD" clId="Web-{6AEF1043-F691-422F-9C7C-EEC5C430BB52}" dt="2023-01-11T07:26:51.241" v="8" actId="1076"/>
          <ac:spMkLst>
            <pc:docMk/>
            <pc:sldMk cId="2790933003" sldId="268"/>
            <ac:spMk id="7" creationId="{429FC849-BFE1-022C-AC43-7A867400D57E}"/>
          </ac:spMkLst>
        </pc:spChg>
      </pc:sldChg>
    </pc:docChg>
  </pc:docChgLst>
  <pc:docChgLst>
    <pc:chgData name="DENIZOT Roland" userId="b16ef962-ec4e-4408-8597-2c43036a0187" providerId="ADAL" clId="{68B7EBC9-1E38-43E2-9213-DEDE5F397311}"/>
    <pc:docChg chg="undo custSel addSld modSld addMainMaster delMainMaster">
      <pc:chgData name="DENIZOT Roland" userId="b16ef962-ec4e-4408-8597-2c43036a0187" providerId="ADAL" clId="{68B7EBC9-1E38-43E2-9213-DEDE5F397311}" dt="2023-01-11T07:46:11.239" v="246" actId="255"/>
      <pc:docMkLst>
        <pc:docMk/>
      </pc:docMkLst>
      <pc:sldChg chg="addSp delSp modSp mod setBg modClrScheme addAnim delAnim setClrOvrMap chgLayout">
        <pc:chgData name="DENIZOT Roland" userId="b16ef962-ec4e-4408-8597-2c43036a0187" providerId="ADAL" clId="{68B7EBC9-1E38-43E2-9213-DEDE5F397311}" dt="2023-01-11T07:43:57.306" v="229" actId="255"/>
        <pc:sldMkLst>
          <pc:docMk/>
          <pc:sldMk cId="3784089036" sldId="256"/>
        </pc:sldMkLst>
        <pc:spChg chg="mod">
          <ac:chgData name="DENIZOT Roland" userId="b16ef962-ec4e-4408-8597-2c43036a0187" providerId="ADAL" clId="{68B7EBC9-1E38-43E2-9213-DEDE5F397311}" dt="2023-01-09T07:47:58.819" v="150" actId="26606"/>
          <ac:spMkLst>
            <pc:docMk/>
            <pc:sldMk cId="3784089036" sldId="256"/>
            <ac:spMk id="2" creationId="{00000000-0000-0000-0000-000000000000}"/>
          </ac:spMkLst>
        </pc:spChg>
        <pc:spChg chg="add del mod">
          <ac:chgData name="DENIZOT Roland" userId="b16ef962-ec4e-4408-8597-2c43036a0187" providerId="ADAL" clId="{68B7EBC9-1E38-43E2-9213-DEDE5F397311}" dt="2023-01-09T07:47:58.819" v="150" actId="26606"/>
          <ac:spMkLst>
            <pc:docMk/>
            <pc:sldMk cId="3784089036" sldId="256"/>
            <ac:spMk id="3" creationId="{00000000-0000-0000-0000-000000000000}"/>
          </ac:spMkLst>
        </pc:spChg>
        <pc:spChg chg="mod">
          <ac:chgData name="DENIZOT Roland" userId="b16ef962-ec4e-4408-8597-2c43036a0187" providerId="ADAL" clId="{68B7EBC9-1E38-43E2-9213-DEDE5F397311}" dt="2023-01-11T07:43:57.306" v="229" actId="255"/>
          <ac:spMkLst>
            <pc:docMk/>
            <pc:sldMk cId="3784089036" sldId="256"/>
            <ac:spMk id="4" creationId="{E920119F-01BB-4A99-8FD4-0744A604BE0A}"/>
          </ac:spMkLst>
        </pc:spChg>
        <pc:spChg chg="add del">
          <ac:chgData name="DENIZOT Roland" userId="b16ef962-ec4e-4408-8597-2c43036a0187" providerId="ADAL" clId="{68B7EBC9-1E38-43E2-9213-DEDE5F397311}" dt="2023-01-09T07:47:38.019" v="149" actId="26606"/>
          <ac:spMkLst>
            <pc:docMk/>
            <pc:sldMk cId="3784089036" sldId="256"/>
            <ac:spMk id="1028" creationId="{71B2258F-86CA-4D4D-8270-BC05FCDEBFB3}"/>
          </ac:spMkLst>
        </pc:spChg>
        <pc:spChg chg="add">
          <ac:chgData name="DENIZOT Roland" userId="b16ef962-ec4e-4408-8597-2c43036a0187" providerId="ADAL" clId="{68B7EBC9-1E38-43E2-9213-DEDE5F397311}" dt="2023-01-09T07:47:58.819" v="150" actId="26606"/>
          <ac:spMkLst>
            <pc:docMk/>
            <pc:sldMk cId="3784089036" sldId="256"/>
            <ac:spMk id="1029" creationId="{0AF4F2BA-3C03-4E2C-8ABC-0949B61B3C5E}"/>
          </ac:spMkLst>
        </pc:spChg>
        <pc:spChg chg="add del">
          <ac:chgData name="DENIZOT Roland" userId="b16ef962-ec4e-4408-8597-2c43036a0187" providerId="ADAL" clId="{68B7EBC9-1E38-43E2-9213-DEDE5F397311}" dt="2023-01-09T07:47:03.455" v="145" actId="26606"/>
          <ac:spMkLst>
            <pc:docMk/>
            <pc:sldMk cId="3784089036" sldId="256"/>
            <ac:spMk id="1031" creationId="{0671A8AE-40A1-4631-A6B8-581AFF065482}"/>
          </ac:spMkLst>
        </pc:spChg>
        <pc:spChg chg="add">
          <ac:chgData name="DENIZOT Roland" userId="b16ef962-ec4e-4408-8597-2c43036a0187" providerId="ADAL" clId="{68B7EBC9-1E38-43E2-9213-DEDE5F397311}" dt="2023-01-09T07:47:58.819" v="150" actId="26606"/>
          <ac:spMkLst>
            <pc:docMk/>
            <pc:sldMk cId="3784089036" sldId="256"/>
            <ac:spMk id="1032" creationId="{B40A8CA7-7D5A-43B0-A1A0-B558ECA9EED1}"/>
          </ac:spMkLst>
        </pc:spChg>
        <pc:spChg chg="add del">
          <ac:chgData name="DENIZOT Roland" userId="b16ef962-ec4e-4408-8597-2c43036a0187" providerId="ADAL" clId="{68B7EBC9-1E38-43E2-9213-DEDE5F397311}" dt="2023-01-09T07:47:03.455" v="145" actId="26606"/>
          <ac:spMkLst>
            <pc:docMk/>
            <pc:sldMk cId="3784089036" sldId="256"/>
            <ac:spMk id="1033" creationId="{AB58EF07-17C2-48CF-ABB0-EEF1F17CB8F0}"/>
          </ac:spMkLst>
        </pc:spChg>
        <pc:spChg chg="add del">
          <ac:chgData name="DENIZOT Roland" userId="b16ef962-ec4e-4408-8597-2c43036a0187" providerId="ADAL" clId="{68B7EBC9-1E38-43E2-9213-DEDE5F397311}" dt="2023-01-09T07:47:03.455" v="145" actId="26606"/>
          <ac:spMkLst>
            <pc:docMk/>
            <pc:sldMk cId="3784089036" sldId="256"/>
            <ac:spMk id="1035" creationId="{AF2F604E-43BE-4DC3-B983-E071523364F8}"/>
          </ac:spMkLst>
        </pc:spChg>
        <pc:spChg chg="add del">
          <ac:chgData name="DENIZOT Roland" userId="b16ef962-ec4e-4408-8597-2c43036a0187" providerId="ADAL" clId="{68B7EBC9-1E38-43E2-9213-DEDE5F397311}" dt="2023-01-09T07:47:03.455" v="145" actId="26606"/>
          <ac:spMkLst>
            <pc:docMk/>
            <pc:sldMk cId="3784089036" sldId="256"/>
            <ac:spMk id="1037" creationId="{08C9B587-E65E-4B52-B37C-ABEBB6E87928}"/>
          </ac:spMkLst>
        </pc:spChg>
        <pc:picChg chg="add mod ord">
          <ac:chgData name="DENIZOT Roland" userId="b16ef962-ec4e-4408-8597-2c43036a0187" providerId="ADAL" clId="{68B7EBC9-1E38-43E2-9213-DEDE5F397311}" dt="2023-01-09T07:48:32.466" v="155" actId="14100"/>
          <ac:picMkLst>
            <pc:docMk/>
            <pc:sldMk cId="3784089036" sldId="256"/>
            <ac:picMk id="1026" creationId="{01487C83-8F7D-4C7A-AD5C-80A2AC537939}"/>
          </ac:picMkLst>
        </pc:picChg>
        <pc:cxnChg chg="add">
          <ac:chgData name="DENIZOT Roland" userId="b16ef962-ec4e-4408-8597-2c43036a0187" providerId="ADAL" clId="{68B7EBC9-1E38-43E2-9213-DEDE5F397311}" dt="2023-01-09T07:47:58.819" v="150" actId="26606"/>
          <ac:cxnSpMkLst>
            <pc:docMk/>
            <pc:sldMk cId="3784089036" sldId="256"/>
            <ac:cxnSpMk id="1030" creationId="{A07787ED-5EDC-4C54-AD87-55B60D0FE397}"/>
          </ac:cxnSpMkLst>
        </pc:cxnChg>
      </pc:sldChg>
      <pc:sldChg chg="addSp delSp modSp add mod delAnim">
        <pc:chgData name="DENIZOT Roland" userId="b16ef962-ec4e-4408-8597-2c43036a0187" providerId="ADAL" clId="{68B7EBC9-1E38-43E2-9213-DEDE5F397311}" dt="2023-01-09T07:51:12.960" v="193" actId="26606"/>
        <pc:sldMkLst>
          <pc:docMk/>
          <pc:sldMk cId="1507765326" sldId="257"/>
        </pc:sldMkLst>
        <pc:spChg chg="mod">
          <ac:chgData name="DENIZOT Roland" userId="b16ef962-ec4e-4408-8597-2c43036a0187" providerId="ADAL" clId="{68B7EBC9-1E38-43E2-9213-DEDE5F397311}" dt="2023-01-09T07:51:12.960" v="193" actId="26606"/>
          <ac:spMkLst>
            <pc:docMk/>
            <pc:sldMk cId="1507765326" sldId="257"/>
            <ac:spMk id="2" creationId="{00000000-0000-0000-0000-000000000000}"/>
          </ac:spMkLst>
        </pc:spChg>
        <pc:spChg chg="del">
          <ac:chgData name="DENIZOT Roland" userId="b16ef962-ec4e-4408-8597-2c43036a0187" providerId="ADAL" clId="{68B7EBC9-1E38-43E2-9213-DEDE5F397311}" dt="2023-01-09T07:49:24.800" v="184" actId="478"/>
          <ac:spMkLst>
            <pc:docMk/>
            <pc:sldMk cId="1507765326" sldId="257"/>
            <ac:spMk id="3" creationId="{00000000-0000-0000-0000-000000000000}"/>
          </ac:spMkLst>
        </pc:spChg>
        <pc:spChg chg="add del mod">
          <ac:chgData name="DENIZOT Roland" userId="b16ef962-ec4e-4408-8597-2c43036a0187" providerId="ADAL" clId="{68B7EBC9-1E38-43E2-9213-DEDE5F397311}" dt="2023-01-09T07:49:27.438" v="185" actId="478"/>
          <ac:spMkLst>
            <pc:docMk/>
            <pc:sldMk cId="1507765326" sldId="257"/>
            <ac:spMk id="5" creationId="{54530C58-5290-4F32-AEB5-D9AAE94D7325}"/>
          </ac:spMkLst>
        </pc:spChg>
        <pc:spChg chg="del">
          <ac:chgData name="DENIZOT Roland" userId="b16ef962-ec4e-4408-8597-2c43036a0187" providerId="ADAL" clId="{68B7EBC9-1E38-43E2-9213-DEDE5F397311}" dt="2023-01-09T07:51:12.960" v="193" actId="26606"/>
          <ac:spMkLst>
            <pc:docMk/>
            <pc:sldMk cId="1507765326" sldId="257"/>
            <ac:spMk id="1029" creationId="{0AF4F2BA-3C03-4E2C-8ABC-0949B61B3C5E}"/>
          </ac:spMkLst>
        </pc:spChg>
        <pc:spChg chg="del">
          <ac:chgData name="DENIZOT Roland" userId="b16ef962-ec4e-4408-8597-2c43036a0187" providerId="ADAL" clId="{68B7EBC9-1E38-43E2-9213-DEDE5F397311}" dt="2023-01-09T07:51:12.960" v="193" actId="26606"/>
          <ac:spMkLst>
            <pc:docMk/>
            <pc:sldMk cId="1507765326" sldId="257"/>
            <ac:spMk id="1032" creationId="{B40A8CA7-7D5A-43B0-A1A0-B558ECA9EED1}"/>
          </ac:spMkLst>
        </pc:spChg>
        <pc:spChg chg="add">
          <ac:chgData name="DENIZOT Roland" userId="b16ef962-ec4e-4408-8597-2c43036a0187" providerId="ADAL" clId="{68B7EBC9-1E38-43E2-9213-DEDE5F397311}" dt="2023-01-09T07:51:12.960" v="193" actId="26606"/>
          <ac:spMkLst>
            <pc:docMk/>
            <pc:sldMk cId="1507765326" sldId="257"/>
            <ac:spMk id="2057" creationId="{7472B899-9BAA-4120-ABDF-C37ED56BD1F2}"/>
          </ac:spMkLst>
        </pc:spChg>
        <pc:picChg chg="del mod">
          <ac:chgData name="DENIZOT Roland" userId="b16ef962-ec4e-4408-8597-2c43036a0187" providerId="ADAL" clId="{68B7EBC9-1E38-43E2-9213-DEDE5F397311}" dt="2023-01-09T07:49:00.135" v="178" actId="478"/>
          <ac:picMkLst>
            <pc:docMk/>
            <pc:sldMk cId="1507765326" sldId="257"/>
            <ac:picMk id="1026" creationId="{01487C83-8F7D-4C7A-AD5C-80A2AC537939}"/>
          </ac:picMkLst>
        </pc:picChg>
        <pc:picChg chg="add mod">
          <ac:chgData name="DENIZOT Roland" userId="b16ef962-ec4e-4408-8597-2c43036a0187" providerId="ADAL" clId="{68B7EBC9-1E38-43E2-9213-DEDE5F397311}" dt="2023-01-09T07:51:12.960" v="193" actId="26606"/>
          <ac:picMkLst>
            <pc:docMk/>
            <pc:sldMk cId="1507765326" sldId="257"/>
            <ac:picMk id="2050" creationId="{B9045BF8-4B4C-4F3F-8152-72318DC9BABC}"/>
          </ac:picMkLst>
        </pc:picChg>
        <pc:picChg chg="add mod">
          <ac:chgData name="DENIZOT Roland" userId="b16ef962-ec4e-4408-8597-2c43036a0187" providerId="ADAL" clId="{68B7EBC9-1E38-43E2-9213-DEDE5F397311}" dt="2023-01-09T07:51:12.960" v="193" actId="26606"/>
          <ac:picMkLst>
            <pc:docMk/>
            <pc:sldMk cId="1507765326" sldId="257"/>
            <ac:picMk id="2052" creationId="{7E2F1F46-4114-4333-A2B9-11EEDF18A7DC}"/>
          </ac:picMkLst>
        </pc:picChg>
        <pc:cxnChg chg="del">
          <ac:chgData name="DENIZOT Roland" userId="b16ef962-ec4e-4408-8597-2c43036a0187" providerId="ADAL" clId="{68B7EBC9-1E38-43E2-9213-DEDE5F397311}" dt="2023-01-09T07:51:12.960" v="193" actId="26606"/>
          <ac:cxnSpMkLst>
            <pc:docMk/>
            <pc:sldMk cId="1507765326" sldId="257"/>
            <ac:cxnSpMk id="1030" creationId="{A07787ED-5EDC-4C54-AD87-55B60D0FE397}"/>
          </ac:cxnSpMkLst>
        </pc:cxnChg>
        <pc:cxnChg chg="add">
          <ac:chgData name="DENIZOT Roland" userId="b16ef962-ec4e-4408-8597-2c43036a0187" providerId="ADAL" clId="{68B7EBC9-1E38-43E2-9213-DEDE5F397311}" dt="2023-01-09T07:51:12.960" v="193" actId="26606"/>
          <ac:cxnSpMkLst>
            <pc:docMk/>
            <pc:sldMk cId="1507765326" sldId="257"/>
            <ac:cxnSpMk id="2059" creationId="{B9EB6DAA-2F0C-43D5-A577-15D5D2C4E3F5}"/>
          </ac:cxnSpMkLst>
        </pc:cxnChg>
      </pc:sldChg>
      <pc:sldChg chg="delSp modSp add mod">
        <pc:chgData name="DENIZOT Roland" userId="b16ef962-ec4e-4408-8597-2c43036a0187" providerId="ADAL" clId="{68B7EBC9-1E38-43E2-9213-DEDE5F397311}" dt="2023-01-11T07:44:22.879" v="231" actId="255"/>
        <pc:sldMkLst>
          <pc:docMk/>
          <pc:sldMk cId="1600373401" sldId="258"/>
        </pc:sldMkLst>
        <pc:spChg chg="mod">
          <ac:chgData name="DENIZOT Roland" userId="b16ef962-ec4e-4408-8597-2c43036a0187" providerId="ADAL" clId="{68B7EBC9-1E38-43E2-9213-DEDE5F397311}" dt="2023-01-09T07:58:30.608" v="219" actId="14100"/>
          <ac:spMkLst>
            <pc:docMk/>
            <pc:sldMk cId="1600373401" sldId="258"/>
            <ac:spMk id="2" creationId="{00000000-0000-0000-0000-000000000000}"/>
          </ac:spMkLst>
        </pc:spChg>
        <pc:spChg chg="mod">
          <ac:chgData name="DENIZOT Roland" userId="b16ef962-ec4e-4408-8597-2c43036a0187" providerId="ADAL" clId="{68B7EBC9-1E38-43E2-9213-DEDE5F397311}" dt="2023-01-11T07:44:22.879" v="231" actId="255"/>
          <ac:spMkLst>
            <pc:docMk/>
            <pc:sldMk cId="1600373401" sldId="258"/>
            <ac:spMk id="4" creationId="{84EE6BFB-FC0E-46DE-A223-EB5D20A5D89A}"/>
          </ac:spMkLst>
        </pc:spChg>
        <pc:picChg chg="del">
          <ac:chgData name="DENIZOT Roland" userId="b16ef962-ec4e-4408-8597-2c43036a0187" providerId="ADAL" clId="{68B7EBC9-1E38-43E2-9213-DEDE5F397311}" dt="2023-01-09T07:58:46.158" v="220" actId="478"/>
          <ac:picMkLst>
            <pc:docMk/>
            <pc:sldMk cId="1600373401" sldId="258"/>
            <ac:picMk id="2050" creationId="{B9045BF8-4B4C-4F3F-8152-72318DC9BABC}"/>
          </ac:picMkLst>
        </pc:picChg>
        <pc:picChg chg="del">
          <ac:chgData name="DENIZOT Roland" userId="b16ef962-ec4e-4408-8597-2c43036a0187" providerId="ADAL" clId="{68B7EBC9-1E38-43E2-9213-DEDE5F397311}" dt="2023-01-09T07:58:46.794" v="221" actId="478"/>
          <ac:picMkLst>
            <pc:docMk/>
            <pc:sldMk cId="1600373401" sldId="258"/>
            <ac:picMk id="2052" creationId="{7E2F1F46-4114-4333-A2B9-11EEDF18A7DC}"/>
          </ac:picMkLst>
        </pc:picChg>
      </pc:sldChg>
      <pc:sldChg chg="modSp mod">
        <pc:chgData name="DENIZOT Roland" userId="b16ef962-ec4e-4408-8597-2c43036a0187" providerId="ADAL" clId="{68B7EBC9-1E38-43E2-9213-DEDE5F397311}" dt="2023-01-11T07:44:55.822" v="235" actId="255"/>
        <pc:sldMkLst>
          <pc:docMk/>
          <pc:sldMk cId="3016621435" sldId="259"/>
        </pc:sldMkLst>
        <pc:spChg chg="mod">
          <ac:chgData name="DENIZOT Roland" userId="b16ef962-ec4e-4408-8597-2c43036a0187" providerId="ADAL" clId="{68B7EBC9-1E38-43E2-9213-DEDE5F397311}" dt="2023-01-11T07:44:55.822" v="235" actId="255"/>
          <ac:spMkLst>
            <pc:docMk/>
            <pc:sldMk cId="3016621435" sldId="259"/>
            <ac:spMk id="3" creationId="{4A3C9B07-54C3-4683-B670-9C1AEAC9E038}"/>
          </ac:spMkLst>
        </pc:spChg>
      </pc:sldChg>
      <pc:sldChg chg="modSp mod">
        <pc:chgData name="DENIZOT Roland" userId="b16ef962-ec4e-4408-8597-2c43036a0187" providerId="ADAL" clId="{68B7EBC9-1E38-43E2-9213-DEDE5F397311}" dt="2023-01-11T07:44:44.241" v="233" actId="255"/>
        <pc:sldMkLst>
          <pc:docMk/>
          <pc:sldMk cId="2657292244" sldId="260"/>
        </pc:sldMkLst>
        <pc:spChg chg="mod">
          <ac:chgData name="DENIZOT Roland" userId="b16ef962-ec4e-4408-8597-2c43036a0187" providerId="ADAL" clId="{68B7EBC9-1E38-43E2-9213-DEDE5F397311}" dt="2023-01-11T07:44:44.241" v="233" actId="255"/>
          <ac:spMkLst>
            <pc:docMk/>
            <pc:sldMk cId="2657292244" sldId="260"/>
            <ac:spMk id="3" creationId="{A6623F15-A4A6-4E9A-ACE1-174D307BBBE3}"/>
          </ac:spMkLst>
        </pc:spChg>
      </pc:sldChg>
      <pc:sldChg chg="modSp mod">
        <pc:chgData name="DENIZOT Roland" userId="b16ef962-ec4e-4408-8597-2c43036a0187" providerId="ADAL" clId="{68B7EBC9-1E38-43E2-9213-DEDE5F397311}" dt="2023-01-11T07:45:18.235" v="237" actId="255"/>
        <pc:sldMkLst>
          <pc:docMk/>
          <pc:sldMk cId="1100240806" sldId="261"/>
        </pc:sldMkLst>
        <pc:spChg chg="mod">
          <ac:chgData name="DENIZOT Roland" userId="b16ef962-ec4e-4408-8597-2c43036a0187" providerId="ADAL" clId="{68B7EBC9-1E38-43E2-9213-DEDE5F397311}" dt="2023-01-11T07:45:18.235" v="237" actId="255"/>
          <ac:spMkLst>
            <pc:docMk/>
            <pc:sldMk cId="1100240806" sldId="261"/>
            <ac:spMk id="3" creationId="{517957EE-C247-4917-87CE-D429CDC274F5}"/>
          </ac:spMkLst>
        </pc:spChg>
      </pc:sldChg>
      <pc:sldChg chg="modSp mod">
        <pc:chgData name="DENIZOT Roland" userId="b16ef962-ec4e-4408-8597-2c43036a0187" providerId="ADAL" clId="{68B7EBC9-1E38-43E2-9213-DEDE5F397311}" dt="2023-01-11T07:45:26.398" v="239" actId="207"/>
        <pc:sldMkLst>
          <pc:docMk/>
          <pc:sldMk cId="409505089" sldId="262"/>
        </pc:sldMkLst>
        <pc:spChg chg="mod">
          <ac:chgData name="DENIZOT Roland" userId="b16ef962-ec4e-4408-8597-2c43036a0187" providerId="ADAL" clId="{68B7EBC9-1E38-43E2-9213-DEDE5F397311}" dt="2023-01-11T07:45:26.398" v="239" actId="207"/>
          <ac:spMkLst>
            <pc:docMk/>
            <pc:sldMk cId="409505089" sldId="262"/>
            <ac:spMk id="3" creationId="{F4C59F2A-6F58-484E-9FA5-02DA5B7592CE}"/>
          </ac:spMkLst>
        </pc:spChg>
      </pc:sldChg>
      <pc:sldChg chg="modSp mod">
        <pc:chgData name="DENIZOT Roland" userId="b16ef962-ec4e-4408-8597-2c43036a0187" providerId="ADAL" clId="{68B7EBC9-1E38-43E2-9213-DEDE5F397311}" dt="2023-01-11T07:45:38.513" v="241" actId="255"/>
        <pc:sldMkLst>
          <pc:docMk/>
          <pc:sldMk cId="3741433117" sldId="263"/>
        </pc:sldMkLst>
        <pc:spChg chg="mod">
          <ac:chgData name="DENIZOT Roland" userId="b16ef962-ec4e-4408-8597-2c43036a0187" providerId="ADAL" clId="{68B7EBC9-1E38-43E2-9213-DEDE5F397311}" dt="2023-01-11T07:45:38.513" v="241" actId="255"/>
          <ac:spMkLst>
            <pc:docMk/>
            <pc:sldMk cId="3741433117" sldId="263"/>
            <ac:spMk id="3" creationId="{262E57B4-54B8-4119-ADA6-2C9BFA8B8A2F}"/>
          </ac:spMkLst>
        </pc:spChg>
      </pc:sldChg>
      <pc:sldChg chg="modSp mod">
        <pc:chgData name="DENIZOT Roland" userId="b16ef962-ec4e-4408-8597-2c43036a0187" providerId="ADAL" clId="{68B7EBC9-1E38-43E2-9213-DEDE5F397311}" dt="2023-01-11T07:46:04.987" v="245" actId="255"/>
        <pc:sldMkLst>
          <pc:docMk/>
          <pc:sldMk cId="4175078993" sldId="264"/>
        </pc:sldMkLst>
        <pc:spChg chg="mod">
          <ac:chgData name="DENIZOT Roland" userId="b16ef962-ec4e-4408-8597-2c43036a0187" providerId="ADAL" clId="{68B7EBC9-1E38-43E2-9213-DEDE5F397311}" dt="2023-01-11T07:46:04.987" v="245" actId="255"/>
          <ac:spMkLst>
            <pc:docMk/>
            <pc:sldMk cId="4175078993" sldId="264"/>
            <ac:spMk id="3" creationId="{692DB568-6689-4EC6-A269-01C1F77CFA89}"/>
          </ac:spMkLst>
        </pc:spChg>
      </pc:sldChg>
      <pc:sldChg chg="modSp mod">
        <pc:chgData name="DENIZOT Roland" userId="b16ef962-ec4e-4408-8597-2c43036a0187" providerId="ADAL" clId="{68B7EBC9-1E38-43E2-9213-DEDE5F397311}" dt="2023-01-11T07:45:45.418" v="242" actId="255"/>
        <pc:sldMkLst>
          <pc:docMk/>
          <pc:sldMk cId="1472038882" sldId="265"/>
        </pc:sldMkLst>
        <pc:spChg chg="mod">
          <ac:chgData name="DENIZOT Roland" userId="b16ef962-ec4e-4408-8597-2c43036a0187" providerId="ADAL" clId="{68B7EBC9-1E38-43E2-9213-DEDE5F397311}" dt="2023-01-11T07:45:45.418" v="242" actId="255"/>
          <ac:spMkLst>
            <pc:docMk/>
            <pc:sldMk cId="1472038882" sldId="265"/>
            <ac:spMk id="3" creationId="{FB45E3E1-F96C-4930-BA4D-9C39D3680C2D}"/>
          </ac:spMkLst>
        </pc:spChg>
      </pc:sldChg>
      <pc:sldChg chg="modSp mod">
        <pc:chgData name="DENIZOT Roland" userId="b16ef962-ec4e-4408-8597-2c43036a0187" providerId="ADAL" clId="{68B7EBC9-1E38-43E2-9213-DEDE5F397311}" dt="2023-01-11T07:45:58.701" v="243" actId="255"/>
        <pc:sldMkLst>
          <pc:docMk/>
          <pc:sldMk cId="615411854" sldId="266"/>
        </pc:sldMkLst>
        <pc:spChg chg="mod">
          <ac:chgData name="DENIZOT Roland" userId="b16ef962-ec4e-4408-8597-2c43036a0187" providerId="ADAL" clId="{68B7EBC9-1E38-43E2-9213-DEDE5F397311}" dt="2023-01-11T07:45:58.701" v="243" actId="255"/>
          <ac:spMkLst>
            <pc:docMk/>
            <pc:sldMk cId="615411854" sldId="266"/>
            <ac:spMk id="3" creationId="{21464DA8-AC05-47E1-AB9A-87DBD23C5F5B}"/>
          </ac:spMkLst>
        </pc:spChg>
      </pc:sldChg>
      <pc:sldChg chg="modSp mod">
        <pc:chgData name="DENIZOT Roland" userId="b16ef962-ec4e-4408-8597-2c43036a0187" providerId="ADAL" clId="{68B7EBC9-1E38-43E2-9213-DEDE5F397311}" dt="2023-01-11T07:46:11.239" v="246" actId="255"/>
        <pc:sldMkLst>
          <pc:docMk/>
          <pc:sldMk cId="1210976752" sldId="267"/>
        </pc:sldMkLst>
        <pc:spChg chg="mod">
          <ac:chgData name="DENIZOT Roland" userId="b16ef962-ec4e-4408-8597-2c43036a0187" providerId="ADAL" clId="{68B7EBC9-1E38-43E2-9213-DEDE5F397311}" dt="2023-01-11T07:46:11.239" v="246" actId="255"/>
          <ac:spMkLst>
            <pc:docMk/>
            <pc:sldMk cId="1210976752" sldId="267"/>
            <ac:spMk id="3" creationId="{E16E7F5D-5FD9-4B6E-AFD0-2D73C38CF9D2}"/>
          </ac:spMkLst>
        </pc:spChg>
      </pc:sldChg>
      <pc:sldChg chg="modSp mod">
        <pc:chgData name="DENIZOT Roland" userId="b16ef962-ec4e-4408-8597-2c43036a0187" providerId="ADAL" clId="{68B7EBC9-1E38-43E2-9213-DEDE5F397311}" dt="2023-01-11T07:44:04.642" v="230" actId="255"/>
        <pc:sldMkLst>
          <pc:docMk/>
          <pc:sldMk cId="2790933003" sldId="268"/>
        </pc:sldMkLst>
        <pc:spChg chg="mod">
          <ac:chgData name="DENIZOT Roland" userId="b16ef962-ec4e-4408-8597-2c43036a0187" providerId="ADAL" clId="{68B7EBC9-1E38-43E2-9213-DEDE5F397311}" dt="2023-01-11T07:44:04.642" v="230" actId="255"/>
          <ac:spMkLst>
            <pc:docMk/>
            <pc:sldMk cId="2790933003" sldId="268"/>
            <ac:spMk id="2" creationId="{252A7E5D-FDAF-4219-AF3B-1AA8BF1D04D5}"/>
          </ac:spMkLst>
        </pc:spChg>
        <pc:spChg chg="mod">
          <ac:chgData name="DENIZOT Roland" userId="b16ef962-ec4e-4408-8597-2c43036a0187" providerId="ADAL" clId="{68B7EBC9-1E38-43E2-9213-DEDE5F397311}" dt="2023-01-11T07:15:34.486" v="222" actId="20577"/>
          <ac:spMkLst>
            <pc:docMk/>
            <pc:sldMk cId="2790933003" sldId="268"/>
            <ac:spMk id="4" creationId="{14D0303F-9F68-57B3-41C9-366244B4C6DA}"/>
          </ac:spMkLst>
        </pc:spChg>
      </pc:sldChg>
      <pc:sldMasterChg chg="del delSldLayout">
        <pc:chgData name="DENIZOT Roland" userId="b16ef962-ec4e-4408-8597-2c43036a0187" providerId="ADAL" clId="{68B7EBC9-1E38-43E2-9213-DEDE5F397311}" dt="2023-01-09T07:47:58.819" v="150" actId="26606"/>
        <pc:sldMasterMkLst>
          <pc:docMk/>
          <pc:sldMasterMk cId="3071127875" sldId="2147483648"/>
        </pc:sldMasterMkLst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DENIZOT Roland" userId="b16ef962-ec4e-4408-8597-2c43036a0187" providerId="ADAL" clId="{68B7EBC9-1E38-43E2-9213-DEDE5F397311}" dt="2023-01-09T07:47:58.819" v="150" actId="26606"/>
        <pc:sldMasterMkLst>
          <pc:docMk/>
          <pc:sldMasterMk cId="299906803" sldId="2147483673"/>
        </pc:sldMasterMkLst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2996300855" sldId="2147483662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305928743" sldId="2147483663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3979123105" sldId="2147483664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1799346644" sldId="2147483665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469637708" sldId="2147483666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1298357833" sldId="2147483667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3527316975" sldId="2147483668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3723710036" sldId="2147483669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4013632627" sldId="2147483670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2669860250" sldId="2147483671"/>
          </pc:sldLayoutMkLst>
        </pc:sldLayoutChg>
        <pc:sldLayoutChg chg="add">
          <pc:chgData name="DENIZOT Roland" userId="b16ef962-ec4e-4408-8597-2c43036a0187" providerId="ADAL" clId="{68B7EBC9-1E38-43E2-9213-DEDE5F397311}" dt="2023-01-09T07:47:58.819" v="150" actId="26606"/>
          <pc:sldLayoutMkLst>
            <pc:docMk/>
            <pc:sldMasterMk cId="299906803" sldId="2147483673"/>
            <pc:sldLayoutMk cId="2651661799" sldId="2147483672"/>
          </pc:sldLayoutMkLst>
        </pc:sldLayoutChg>
      </pc:sldMasterChg>
    </pc:docChg>
  </pc:docChgLst>
  <pc:docChgLst>
    <pc:chgData name="DENIZOT Roland" userId="S::roland.denizot@edu.devinci.fr::b16ef962-ec4e-4408-8597-2c43036a0187" providerId="AD" clId="Web-{6F26D098-B5FB-4F5B-B7EB-188414B1BC9B}"/>
    <pc:docChg chg="modSld">
      <pc:chgData name="DENIZOT Roland" userId="S::roland.denizot@edu.devinci.fr::b16ef962-ec4e-4408-8597-2c43036a0187" providerId="AD" clId="Web-{6F26D098-B5FB-4F5B-B7EB-188414B1BC9B}" dt="2023-01-12T18:49:46.509" v="2" actId="20577"/>
      <pc:docMkLst>
        <pc:docMk/>
      </pc:docMkLst>
      <pc:sldChg chg="modSp">
        <pc:chgData name="DENIZOT Roland" userId="S::roland.denizot@edu.devinci.fr::b16ef962-ec4e-4408-8597-2c43036a0187" providerId="AD" clId="Web-{6F26D098-B5FB-4F5B-B7EB-188414B1BC9B}" dt="2023-01-12T18:49:46.509" v="2" actId="20577"/>
        <pc:sldMkLst>
          <pc:docMk/>
          <pc:sldMk cId="409505089" sldId="262"/>
        </pc:sldMkLst>
        <pc:spChg chg="mod">
          <ac:chgData name="DENIZOT Roland" userId="S::roland.denizot@edu.devinci.fr::b16ef962-ec4e-4408-8597-2c43036a0187" providerId="AD" clId="Web-{6F26D098-B5FB-4F5B-B7EB-188414B1BC9B}" dt="2023-01-12T18:49:46.509" v="2" actId="20577"/>
          <ac:spMkLst>
            <pc:docMk/>
            <pc:sldMk cId="409505089" sldId="262"/>
            <ac:spMk id="4" creationId="{8FF2EBE3-8C91-8883-7210-036702FAE2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7EC9A-83E0-4710-A536-DAB7185CE66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42F01-CFAC-45D9-95A2-1AB6A6244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238B-ACD6-4E5C-B740-AF8A19B2057A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7F2C-7AB9-45B0-B15A-15342AD8AE25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29FC-A04D-4A8A-8D85-A954CCBB5C9B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B8D5-6860-4DD1-AFB2-939C56B6F545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C80-B331-451B-B6A2-8A30D2D07DBB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7ECB-5D16-44BE-AB29-B43835421257}" type="datetime1">
              <a:rPr lang="en-US" smtClean="0"/>
              <a:t>1/12/2023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AA6-D75B-4D2F-8C6A-43813E9F5034}" type="datetime1">
              <a:rPr lang="en-US" smtClean="0"/>
              <a:t>1/12/2023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0E5-3F3A-4DA5-93CB-A09D10AC4CA7}" type="datetime1">
              <a:rPr lang="en-US" smtClean="0"/>
              <a:t>1/12/2023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FE54-20A1-4DBC-90E7-1A20F996E0CD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194196BB-978F-4764-BD80-62FB11402BF3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FC6A6-93C4-404B-B397-614DC7760381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12CBD5AA-A0F4-4533-B3C9-97C16E5E6201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hetez des PC et des cartes graphiques Geforce RTX | NVIDIA">
            <a:extLst>
              <a:ext uri="{FF2B5EF4-FFF2-40B4-BE49-F238E27FC236}">
                <a16:creationId xmlns:a16="http://schemas.microsoft.com/office/drawing/2014/main" id="{01487C83-8F7D-4C7A-AD5C-80A2AC537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r="35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Web Scraping Project:</a:t>
            </a:r>
            <a:br>
              <a:rPr lang="fr-FR">
                <a:solidFill>
                  <a:srgbClr val="FFFFFF"/>
                </a:solidFill>
              </a:rPr>
            </a:br>
            <a:r>
              <a:rPr lang="fr-FR">
                <a:solidFill>
                  <a:srgbClr val="FFFFFF"/>
                </a:solidFill>
              </a:rPr>
              <a:t>Market Study of Graphics Cards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Roland DENIZOT – Zachary CHENOT – DIA2</a:t>
            </a:r>
          </a:p>
        </p:txBody>
      </p:sp>
      <p:cxnSp>
        <p:nvCxnSpPr>
          <p:cNvPr id="1030" name="Straight Connector 10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0119F-01BB-4A99-8FD4-0744A60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hetez des PC et des cartes graphiques Geforce RTX | NVIDIA">
            <a:extLst>
              <a:ext uri="{FF2B5EF4-FFF2-40B4-BE49-F238E27FC236}">
                <a16:creationId xmlns:a16="http://schemas.microsoft.com/office/drawing/2014/main" id="{01487C83-8F7D-4C7A-AD5C-80A2AC537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r="35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App</a:t>
            </a:r>
          </a:p>
        </p:txBody>
      </p:sp>
      <p:cxnSp>
        <p:nvCxnSpPr>
          <p:cNvPr id="1030" name="Straight Connector 10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45E3E1-F96C-4930-BA4D-9C39D368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10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203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hetez des PC et des cartes graphiques Geforce RTX | NVIDIA">
            <a:extLst>
              <a:ext uri="{FF2B5EF4-FFF2-40B4-BE49-F238E27FC236}">
                <a16:creationId xmlns:a16="http://schemas.microsoft.com/office/drawing/2014/main" id="{01487C83-8F7D-4C7A-AD5C-80A2AC537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r="35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Set up a </a:t>
            </a:r>
            <a:r>
              <a:rPr lang="fr-FR" err="1">
                <a:solidFill>
                  <a:srgbClr val="FFFFFF"/>
                </a:solidFill>
              </a:rPr>
              <a:t>price</a:t>
            </a:r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030" name="Straight Connector 10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464DA8-AC05-47E1-AB9A-87DBD23C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11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541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>
                <a:solidFill>
                  <a:srgbClr val="FFFFFF"/>
                </a:solidFill>
              </a:rPr>
              <a:t>Set up a </a:t>
            </a:r>
            <a:r>
              <a:rPr lang="fr-FR" sz="4400" err="1">
                <a:solidFill>
                  <a:srgbClr val="FFFFFF"/>
                </a:solidFill>
              </a:rPr>
              <a:t>price</a:t>
            </a:r>
            <a:endParaRPr lang="fr-FR" sz="4400" err="1"/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C809D44-5EA3-3A3D-BFC0-5F8EABAE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66" y="-1"/>
            <a:ext cx="7523033" cy="54004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D739703-A8C1-E32C-0B76-130BB3E2410D}"/>
              </a:ext>
            </a:extLst>
          </p:cNvPr>
          <p:cNvSpPr txBox="1"/>
          <p:nvPr/>
        </p:nvSpPr>
        <p:spPr>
          <a:xfrm>
            <a:off x="4999502" y="5710658"/>
            <a:ext cx="68280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err="1"/>
              <a:t>Find</a:t>
            </a:r>
            <a:r>
              <a:rPr lang="fr-FR"/>
              <a:t> the </a:t>
            </a:r>
            <a:r>
              <a:rPr lang="fr-FR" err="1"/>
              <a:t>same</a:t>
            </a:r>
            <a:r>
              <a:rPr lang="fr-FR"/>
              <a:t> </a:t>
            </a:r>
            <a:r>
              <a:rPr lang="fr-FR" err="1"/>
              <a:t>product</a:t>
            </a:r>
            <a:r>
              <a:rPr lang="fr-FR"/>
              <a:t> on the 2 </a:t>
            </a:r>
            <a:r>
              <a:rPr lang="fr-FR" err="1"/>
              <a:t>websites</a:t>
            </a:r>
            <a:endParaRPr lang="fr-FR"/>
          </a:p>
          <a:p>
            <a:pPr marL="285750" indent="-285750">
              <a:buFont typeface="Calibri"/>
              <a:buChar char="-"/>
            </a:pPr>
            <a:r>
              <a:rPr lang="fr-FR" err="1"/>
              <a:t>Generate</a:t>
            </a:r>
            <a:r>
              <a:rPr lang="fr-FR"/>
              <a:t> an </a:t>
            </a:r>
            <a:r>
              <a:rPr lang="fr-FR" err="1"/>
              <a:t>accurate</a:t>
            </a:r>
            <a:r>
              <a:rPr lang="fr-FR"/>
              <a:t> </a:t>
            </a:r>
            <a:r>
              <a:rPr lang="fr-FR" err="1"/>
              <a:t>price</a:t>
            </a:r>
            <a:r>
              <a:rPr lang="fr-FR"/>
              <a:t> for </a:t>
            </a:r>
            <a:r>
              <a:rPr lang="fr-FR" err="1"/>
              <a:t>these</a:t>
            </a:r>
            <a:r>
              <a:rPr lang="fr-FR"/>
              <a:t> </a:t>
            </a:r>
            <a:r>
              <a:rPr lang="fr-FR" err="1"/>
              <a:t>products</a:t>
            </a:r>
            <a:r>
              <a:rPr lang="fr-FR"/>
              <a:t> (</a:t>
            </a:r>
            <a:r>
              <a:rPr lang="fr-FR" err="1"/>
              <a:t>mean</a:t>
            </a:r>
            <a:r>
              <a:rPr lang="fr-FR"/>
              <a:t>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2DB568-6689-4EC6-A269-01C1F77C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hetez des PC et des cartes graphiques Geforce RTX | NVIDIA">
            <a:extLst>
              <a:ext uri="{FF2B5EF4-FFF2-40B4-BE49-F238E27FC236}">
                <a16:creationId xmlns:a16="http://schemas.microsoft.com/office/drawing/2014/main" id="{01487C83-8F7D-4C7A-AD5C-80A2AC537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r="35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  <a:endParaRPr lang="fr-FR"/>
          </a:p>
        </p:txBody>
      </p:sp>
      <p:cxnSp>
        <p:nvCxnSpPr>
          <p:cNvPr id="1030" name="Straight Connector 10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6E7F5D-5FD9-4B6E-AFD0-2D73C38C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13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097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>
            <a:extLst>
              <a:ext uri="{FF2B5EF4-FFF2-40B4-BE49-F238E27FC236}">
                <a16:creationId xmlns:a16="http://schemas.microsoft.com/office/drawing/2014/main" id="{14D0303F-9F68-57B3-41C9-366244B4C6DA}"/>
              </a:ext>
            </a:extLst>
          </p:cNvPr>
          <p:cNvSpPr txBox="1">
            <a:spLocks/>
          </p:cNvSpPr>
          <p:nvPr/>
        </p:nvSpPr>
        <p:spPr>
          <a:xfrm>
            <a:off x="637214" y="792481"/>
            <a:ext cx="3659246" cy="2566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err="1">
                <a:solidFill>
                  <a:schemeClr val="tx1"/>
                </a:solidFill>
              </a:rPr>
              <a:t>Context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9FC849-BFE1-022C-AC43-7A867400D57E}"/>
              </a:ext>
            </a:extLst>
          </p:cNvPr>
          <p:cNvSpPr txBox="1"/>
          <p:nvPr/>
        </p:nvSpPr>
        <p:spPr>
          <a:xfrm>
            <a:off x="5167329" y="1657389"/>
            <a:ext cx="6274651" cy="3679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fr-FR" sz="2400" err="1"/>
              <a:t>Company</a:t>
            </a:r>
            <a:r>
              <a:rPr lang="fr-FR" sz="2400"/>
              <a:t> of </a:t>
            </a:r>
            <a:r>
              <a:rPr lang="fr-FR" sz="2400">
                <a:latin typeface="Tw Cen MT"/>
              </a:rPr>
              <a:t>hightech</a:t>
            </a:r>
            <a:r>
              <a:rPr lang="fr-FR" sz="2400"/>
              <a:t> and computer </a:t>
            </a:r>
            <a:r>
              <a:rPr lang="fr-FR" sz="2400" err="1"/>
              <a:t>equipment</a:t>
            </a:r>
            <a:endParaRPr lang="fr-FR" sz="2400"/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fr-FR" sz="2400" err="1">
                <a:latin typeface="Tw Cen MT"/>
              </a:rPr>
              <a:t>Modify</a:t>
            </a:r>
            <a:r>
              <a:rPr lang="fr-FR" sz="2400">
                <a:latin typeface="Tw Cen MT"/>
              </a:rPr>
              <a:t> </a:t>
            </a:r>
            <a:r>
              <a:rPr lang="fr-FR" sz="2400" err="1">
                <a:latin typeface="Tw Cen MT"/>
              </a:rPr>
              <a:t>our</a:t>
            </a:r>
            <a:r>
              <a:rPr lang="fr-FR" sz="2400">
                <a:latin typeface="Tw Cen MT"/>
              </a:rPr>
              <a:t> </a:t>
            </a:r>
            <a:r>
              <a:rPr lang="fr-FR" sz="2400" err="1">
                <a:latin typeface="Tw Cen MT"/>
              </a:rPr>
              <a:t>product</a:t>
            </a:r>
            <a:r>
              <a:rPr lang="fr-FR" sz="2400">
                <a:latin typeface="Tw Cen MT"/>
              </a:rPr>
              <a:t> line</a:t>
            </a:r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fr-FR" sz="2400" err="1">
                <a:latin typeface="Tw Cen MT"/>
              </a:rPr>
              <a:t>Identify</a:t>
            </a:r>
            <a:r>
              <a:rPr lang="fr-FR" sz="2400">
                <a:latin typeface="Tw Cen MT"/>
              </a:rPr>
              <a:t> </a:t>
            </a:r>
            <a:r>
              <a:rPr lang="fr-FR" sz="2400" err="1">
                <a:latin typeface="Tw Cen MT"/>
              </a:rPr>
              <a:t>products</a:t>
            </a:r>
            <a:r>
              <a:rPr lang="fr-FR" sz="2400">
                <a:latin typeface="Tw Cen MT"/>
              </a:rPr>
              <a:t> on the </a:t>
            </a:r>
            <a:r>
              <a:rPr lang="fr-FR" sz="2400" err="1">
                <a:latin typeface="Tw Cen MT"/>
              </a:rPr>
              <a:t>market</a:t>
            </a:r>
            <a:endParaRPr lang="fr-FR" sz="2400">
              <a:latin typeface="Tw Cen MT"/>
            </a:endParaRPr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fr-FR" sz="2400" err="1">
                <a:latin typeface="Tw Cen MT"/>
              </a:rPr>
              <a:t>Identify</a:t>
            </a:r>
            <a:r>
              <a:rPr lang="fr-FR" sz="2400">
                <a:latin typeface="Tw Cen MT"/>
              </a:rPr>
              <a:t> </a:t>
            </a:r>
            <a:r>
              <a:rPr lang="fr-FR" sz="2400" err="1">
                <a:latin typeface="Tw Cen MT"/>
              </a:rPr>
              <a:t>market</a:t>
            </a:r>
            <a:r>
              <a:rPr lang="fr-FR" sz="2400">
                <a:latin typeface="Tw Cen MT"/>
              </a:rPr>
              <a:t> </a:t>
            </a:r>
            <a:r>
              <a:rPr lang="fr-FR" sz="2400" err="1">
                <a:latin typeface="Tw Cen MT"/>
              </a:rPr>
              <a:t>prices</a:t>
            </a:r>
            <a:endParaRPr lang="fr-FR" sz="2400">
              <a:latin typeface="Tw Cen MT"/>
            </a:endParaRPr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endParaRPr lang="fr-FR" sz="2400">
              <a:latin typeface="Tw Cen M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2A7E5D-FDAF-4219-AF3B-1AA8BF1D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4C87-3B91-41EB-9F81-A9DA8D4FA17A}" type="slidenum">
              <a:rPr lang="en-US" sz="2000" smtClean="0"/>
              <a:t>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093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chemeClr val="tx1"/>
                </a:solidFill>
              </a:rPr>
              <a:t>Websites Scraped</a:t>
            </a:r>
          </a:p>
        </p:txBody>
      </p:sp>
      <p:pic>
        <p:nvPicPr>
          <p:cNvPr id="2050" name="Picture 2" descr="TopAchat on Twitter: &quot;@RyDox974 Je n'ai pas d'info sur ce point pour le  moment !&quot; / Twitter">
            <a:extLst>
              <a:ext uri="{FF2B5EF4-FFF2-40B4-BE49-F238E27FC236}">
                <a16:creationId xmlns:a16="http://schemas.microsoft.com/office/drawing/2014/main" id="{B9045BF8-4B4C-4F3F-8152-72318DC9B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2" r="-1" b="22324"/>
          <a:stretch/>
        </p:blipFill>
        <p:spPr bwMode="auto">
          <a:xfrm>
            <a:off x="4635092" y="10"/>
            <a:ext cx="7556906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2F1F46-4114-4333-A2B9-11EEDF18A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" r="-1" b="2847"/>
          <a:stretch/>
        </p:blipFill>
        <p:spPr bwMode="auto">
          <a:xfrm>
            <a:off x="4635097" y="3474720"/>
            <a:ext cx="7556889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62AB03-A4B4-47E3-9FD4-02AF1A1E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7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76772" y="1144980"/>
            <a:ext cx="5063458" cy="1560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Market Study: Brands</a:t>
            </a:r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A5230DF4-DEFB-7FC9-3348-B11902DF7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3" b="575"/>
          <a:stretch/>
        </p:blipFill>
        <p:spPr>
          <a:xfrm>
            <a:off x="704021" y="799228"/>
            <a:ext cx="4904377" cy="2638301"/>
          </a:xfrm>
          <a:prstGeom prst="rect">
            <a:avLst/>
          </a:prstGeom>
        </p:spPr>
      </p:pic>
      <p:sp>
        <p:nvSpPr>
          <p:cNvPr id="2081" name="Rectangle 2080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E48E6B-AB57-BC8C-056F-AE53F33EE85A}"/>
              </a:ext>
            </a:extLst>
          </p:cNvPr>
          <p:cNvSpPr txBox="1"/>
          <p:nvPr/>
        </p:nvSpPr>
        <p:spPr>
          <a:xfrm>
            <a:off x="6476772" y="2978639"/>
            <a:ext cx="5063457" cy="272919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Try to limit the quantity of Asus, MSI and Gigabyte products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Favorize brands such as Sapphire, KFA2,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Gainward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Zotac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Aorus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=&gt; Qualitative brands but less known.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Intel, Inno3D =&gt; Not real graphics cards manufacturers, no need to propose much of these products.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Nvidia =&gt; Entry level, not customized or improved in a performance purpose. (maybe we could add these for other purpose than gaming and highlight it in our marketing strategy)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16814A2-F86A-E847-F911-88A368BD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3954409"/>
            <a:ext cx="4914180" cy="25866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EE6BFB-FC0E-46DE-A223-EB5D20A5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0373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 err="1">
                <a:solidFill>
                  <a:srgbClr val="FFFFFF"/>
                </a:solidFill>
              </a:rPr>
              <a:t>Market</a:t>
            </a:r>
            <a:r>
              <a:rPr lang="fr-FR" sz="4400">
                <a:solidFill>
                  <a:srgbClr val="FFFFFF"/>
                </a:solidFill>
              </a:rPr>
              <a:t> </a:t>
            </a:r>
            <a:r>
              <a:rPr lang="fr-FR" sz="4400" err="1">
                <a:solidFill>
                  <a:srgbClr val="FFFFFF"/>
                </a:solidFill>
              </a:rPr>
              <a:t>Study</a:t>
            </a:r>
            <a:r>
              <a:rPr lang="fr-FR" sz="4400">
                <a:solidFill>
                  <a:srgbClr val="FFFFFF"/>
                </a:solidFill>
              </a:rPr>
              <a:t>: </a:t>
            </a:r>
            <a:r>
              <a:rPr lang="fr-FR" sz="4400" err="1">
                <a:solidFill>
                  <a:srgbClr val="FFFFFF"/>
                </a:solidFill>
              </a:rPr>
              <a:t>GPUs</a:t>
            </a:r>
            <a:endParaRPr lang="fr-FR" sz="4400">
              <a:solidFill>
                <a:srgbClr val="FFFFFF"/>
              </a:solidFill>
            </a:endParaRP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7C15AE6-D957-B449-5349-24401A0F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3" y="0"/>
            <a:ext cx="7556907" cy="37784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838839-B494-857E-0C72-9B77639C0AE7}"/>
              </a:ext>
            </a:extLst>
          </p:cNvPr>
          <p:cNvSpPr txBox="1"/>
          <p:nvPr/>
        </p:nvSpPr>
        <p:spPr>
          <a:xfrm>
            <a:off x="4999502" y="4025565"/>
            <a:ext cx="6853515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err="1"/>
              <a:t>Prioritize</a:t>
            </a:r>
            <a:r>
              <a:rPr lang="fr-FR"/>
              <a:t> Radeon and Arc (</a:t>
            </a:r>
            <a:r>
              <a:rPr lang="fr-FR" err="1"/>
              <a:t>which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only</a:t>
            </a:r>
            <a:r>
              <a:rPr lang="fr-FR"/>
              <a:t> on </a:t>
            </a:r>
            <a:r>
              <a:rPr lang="fr-FR" err="1"/>
              <a:t>Topachat</a:t>
            </a:r>
            <a:r>
              <a:rPr lang="fr-FR"/>
              <a:t>) types of GPU.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r>
              <a:rPr lang="fr-FR" err="1"/>
              <a:t>Keep</a:t>
            </a:r>
            <a:r>
              <a:rPr lang="fr-FR"/>
              <a:t> a good </a:t>
            </a:r>
            <a:r>
              <a:rPr lang="fr-FR" err="1"/>
              <a:t>quantity</a:t>
            </a:r>
            <a:r>
              <a:rPr lang="fr-FR"/>
              <a:t> of GeForce </a:t>
            </a:r>
            <a:r>
              <a:rPr lang="fr-FR" err="1"/>
              <a:t>because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well</a:t>
            </a:r>
            <a:r>
              <a:rPr lang="fr-FR"/>
              <a:t> </a:t>
            </a:r>
            <a:r>
              <a:rPr lang="fr-FR" err="1"/>
              <a:t>known</a:t>
            </a:r>
            <a:r>
              <a:rPr lang="fr-FR"/>
              <a:t>.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Radeon </a:t>
            </a:r>
            <a:r>
              <a:rPr lang="fr-FR" err="1"/>
              <a:t>quality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comparable to GeForce,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could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interesting</a:t>
            </a:r>
            <a:r>
              <a:rPr lang="fr-FR"/>
              <a:t> to propose a </a:t>
            </a:r>
            <a:r>
              <a:rPr lang="fr-FR" err="1"/>
              <a:t>significant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of </a:t>
            </a:r>
            <a:r>
              <a:rPr lang="fr-FR" err="1"/>
              <a:t>these</a:t>
            </a:r>
            <a:r>
              <a:rPr lang="fr-FR"/>
              <a:t> </a:t>
            </a:r>
            <a:r>
              <a:rPr lang="fr-FR" err="1"/>
              <a:t>cards</a:t>
            </a:r>
            <a:r>
              <a:rPr lang="fr-FR"/>
              <a:t> to </a:t>
            </a:r>
            <a:r>
              <a:rPr lang="fr-FR" err="1"/>
              <a:t>retrieve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community</a:t>
            </a:r>
            <a:r>
              <a:rPr lang="fr-FR"/>
              <a:t>.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Propose Arc GPU types but </a:t>
            </a:r>
            <a:r>
              <a:rPr lang="fr-FR" err="1"/>
              <a:t>limit</a:t>
            </a:r>
            <a:r>
              <a:rPr lang="fr-FR"/>
              <a:t> the </a:t>
            </a:r>
            <a:r>
              <a:rPr lang="fr-FR" err="1"/>
              <a:t>quantity</a:t>
            </a:r>
            <a:r>
              <a:rPr lang="fr-FR"/>
              <a:t> =&gt; Entry </a:t>
            </a:r>
            <a:r>
              <a:rPr lang="fr-FR" err="1"/>
              <a:t>level</a:t>
            </a:r>
            <a:r>
              <a:rPr lang="fr-FR"/>
              <a:t> but </a:t>
            </a:r>
            <a:r>
              <a:rPr lang="fr-FR" err="1"/>
              <a:t>consider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opportunity</a:t>
            </a:r>
            <a:r>
              <a:rPr lang="fr-FR"/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623F15-A4A6-4E9A-ACE1-174D307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 err="1">
                <a:solidFill>
                  <a:srgbClr val="FFFFFF"/>
                </a:solidFill>
              </a:rPr>
              <a:t>Market</a:t>
            </a:r>
            <a:r>
              <a:rPr lang="fr-FR" sz="4400">
                <a:solidFill>
                  <a:srgbClr val="FFFFFF"/>
                </a:solidFill>
              </a:rPr>
              <a:t> </a:t>
            </a:r>
            <a:r>
              <a:rPr lang="fr-FR" sz="4400" err="1">
                <a:solidFill>
                  <a:srgbClr val="FFFFFF"/>
                </a:solidFill>
              </a:rPr>
              <a:t>Study</a:t>
            </a:r>
            <a:r>
              <a:rPr lang="fr-FR" sz="4400">
                <a:solidFill>
                  <a:srgbClr val="FFFFFF"/>
                </a:solidFill>
              </a:rPr>
              <a:t>: Chipsets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EC95855-F8F0-0F56-E1F6-167EE0CFE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92" y="11210"/>
            <a:ext cx="7485307" cy="37426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D0C3F9-33FC-1B97-81DE-AF538B84A7CB}"/>
              </a:ext>
            </a:extLst>
          </p:cNvPr>
          <p:cNvSpPr txBox="1"/>
          <p:nvPr/>
        </p:nvSpPr>
        <p:spPr>
          <a:xfrm>
            <a:off x="4871103" y="3939610"/>
            <a:ext cx="682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/>
              <a:t>Good </a:t>
            </a:r>
            <a:r>
              <a:rPr lang="fr-FR" err="1"/>
              <a:t>opportunity</a:t>
            </a:r>
            <a:r>
              <a:rPr lang="fr-FR"/>
              <a:t> on GeForce RTX 3080, 3090 and 3070. Not the </a:t>
            </a:r>
            <a:r>
              <a:rPr lang="fr-FR" err="1"/>
              <a:t>latest</a:t>
            </a:r>
            <a:r>
              <a:rPr lang="fr-FR"/>
              <a:t> </a:t>
            </a:r>
            <a:r>
              <a:rPr lang="fr-FR" err="1"/>
              <a:t>technology</a:t>
            </a:r>
            <a:r>
              <a:rPr lang="fr-FR"/>
              <a:t> but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keeps</a:t>
            </a:r>
            <a:r>
              <a:rPr lang="fr-FR"/>
              <a:t> efficient, and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could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sufficient</a:t>
            </a:r>
            <a:r>
              <a:rPr lang="fr-FR"/>
              <a:t> for </a:t>
            </a:r>
            <a:r>
              <a:rPr lang="fr-FR" err="1"/>
              <a:t>majority</a:t>
            </a:r>
            <a:r>
              <a:rPr lang="fr-FR"/>
              <a:t> if </a:t>
            </a:r>
            <a:r>
              <a:rPr lang="fr-FR" err="1"/>
              <a:t>customers</a:t>
            </a:r>
            <a:r>
              <a:rPr lang="fr-FR"/>
              <a:t> (</a:t>
            </a:r>
            <a:r>
              <a:rPr lang="fr-FR" err="1"/>
              <a:t>cf</a:t>
            </a:r>
            <a:r>
              <a:rPr lang="fr-FR"/>
              <a:t> </a:t>
            </a:r>
            <a:r>
              <a:rPr lang="fr-FR" err="1"/>
              <a:t>prices</a:t>
            </a:r>
            <a:r>
              <a:rPr lang="fr-FR"/>
              <a:t>).</a:t>
            </a:r>
          </a:p>
          <a:p>
            <a:pPr marL="285750" indent="-285750">
              <a:buFontTx/>
              <a:buChar char="-"/>
            </a:pPr>
            <a:r>
              <a:rPr lang="fr-FR" err="1"/>
              <a:t>Same</a:t>
            </a:r>
            <a:r>
              <a:rPr lang="fr-FR"/>
              <a:t> for Radeon 6800, 6750 and 6700 + </a:t>
            </a:r>
            <a:r>
              <a:rPr lang="fr-FR" err="1"/>
              <a:t>less</a:t>
            </a:r>
            <a:r>
              <a:rPr lang="fr-FR"/>
              <a:t> </a:t>
            </a:r>
            <a:r>
              <a:rPr lang="fr-FR" err="1"/>
              <a:t>known</a:t>
            </a:r>
            <a:r>
              <a:rPr lang="fr-FR"/>
              <a:t> </a:t>
            </a:r>
            <a:r>
              <a:rPr lang="fr-FR" err="1"/>
              <a:t>cards</a:t>
            </a:r>
            <a:r>
              <a:rPr lang="fr-FR"/>
              <a:t> but </a:t>
            </a:r>
            <a:r>
              <a:rPr lang="fr-FR" err="1"/>
              <a:t>very</a:t>
            </a:r>
            <a:r>
              <a:rPr lang="fr-FR"/>
              <a:t> high </a:t>
            </a:r>
            <a:r>
              <a:rPr lang="fr-FR" err="1"/>
              <a:t>efficiency</a:t>
            </a:r>
            <a:r>
              <a:rPr lang="fr-FR"/>
              <a:t>.</a:t>
            </a:r>
          </a:p>
          <a:p>
            <a:pPr marL="285750" indent="-285750">
              <a:buFontTx/>
              <a:buChar char="-"/>
            </a:pPr>
            <a:r>
              <a:rPr lang="fr-FR"/>
              <a:t>Propose more entry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cards</a:t>
            </a:r>
            <a:r>
              <a:rPr lang="fr-FR"/>
              <a:t> </a:t>
            </a:r>
            <a:r>
              <a:rPr lang="fr-FR" err="1"/>
              <a:t>such</a:t>
            </a:r>
            <a:r>
              <a:rPr lang="fr-FR"/>
              <a:t> as Arc A770, A750, GeForce 2060. For </a:t>
            </a:r>
            <a:r>
              <a:rPr lang="en-US"/>
              <a:t>for a public less knowledgeable and needing low performance.</a:t>
            </a:r>
          </a:p>
          <a:p>
            <a:pPr marL="285750" indent="-285750">
              <a:buFontTx/>
              <a:buChar char="-"/>
            </a:pPr>
            <a:r>
              <a:rPr lang="en-US"/>
              <a:t>Limit quantity of </a:t>
            </a:r>
            <a:r>
              <a:rPr lang="en-US" err="1"/>
              <a:t>Geforce</a:t>
            </a:r>
            <a:r>
              <a:rPr lang="en-US"/>
              <a:t> RTX 3060, 4080 and 4090.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3C9B07-54C3-4683-B670-9C1AEAC9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 err="1">
                <a:solidFill>
                  <a:srgbClr val="FFFFFF"/>
                </a:solidFill>
              </a:rPr>
              <a:t>Market</a:t>
            </a:r>
            <a:r>
              <a:rPr lang="fr-FR" sz="4400">
                <a:solidFill>
                  <a:srgbClr val="FFFFFF"/>
                </a:solidFill>
              </a:rPr>
              <a:t> </a:t>
            </a:r>
            <a:r>
              <a:rPr lang="fr-FR" sz="4400" err="1">
                <a:solidFill>
                  <a:srgbClr val="FFFFFF"/>
                </a:solidFill>
              </a:rPr>
              <a:t>Study</a:t>
            </a:r>
            <a:r>
              <a:rPr lang="fr-FR" sz="4400">
                <a:solidFill>
                  <a:srgbClr val="FFFFFF"/>
                </a:solidFill>
              </a:rPr>
              <a:t>: Memory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9BEDEF1-76BC-CBFB-AE92-3D1569936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67" y="0"/>
            <a:ext cx="7526956" cy="37634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DD6DBB-E288-1AA7-8E54-BC55528FB1C9}"/>
              </a:ext>
            </a:extLst>
          </p:cNvPr>
          <p:cNvSpPr txBox="1"/>
          <p:nvPr/>
        </p:nvSpPr>
        <p:spPr>
          <a:xfrm>
            <a:off x="4871103" y="3956702"/>
            <a:ext cx="6828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/>
              <a:t>It </a:t>
            </a:r>
            <a:r>
              <a:rPr lang="fr-FR" err="1"/>
              <a:t>could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very</a:t>
            </a:r>
            <a:r>
              <a:rPr lang="fr-FR"/>
              <a:t> </a:t>
            </a:r>
            <a:r>
              <a:rPr lang="fr-FR" err="1"/>
              <a:t>interesting</a:t>
            </a:r>
            <a:r>
              <a:rPr lang="fr-FR"/>
              <a:t> to </a:t>
            </a:r>
            <a:r>
              <a:rPr lang="fr-FR" err="1"/>
              <a:t>complete</a:t>
            </a:r>
            <a:r>
              <a:rPr lang="fr-FR"/>
              <a:t> the </a:t>
            </a:r>
            <a:r>
              <a:rPr lang="fr-FR" err="1"/>
              <a:t>offer</a:t>
            </a:r>
            <a:r>
              <a:rPr lang="fr-FR"/>
              <a:t> for 2, 6, 10 and 20 GB of Memory. </a:t>
            </a:r>
            <a:r>
              <a:rPr lang="fr-FR" err="1"/>
              <a:t>Quantity</a:t>
            </a:r>
            <a:r>
              <a:rPr lang="fr-FR"/>
              <a:t> of </a:t>
            </a:r>
            <a:r>
              <a:rPr lang="fr-FR" err="1"/>
              <a:t>cards</a:t>
            </a:r>
            <a:r>
              <a:rPr lang="fr-FR"/>
              <a:t> </a:t>
            </a:r>
            <a:r>
              <a:rPr lang="fr-FR" err="1"/>
              <a:t>proposing</a:t>
            </a:r>
            <a:r>
              <a:rPr lang="fr-FR"/>
              <a:t> </a:t>
            </a:r>
            <a:r>
              <a:rPr lang="fr-FR" err="1"/>
              <a:t>these</a:t>
            </a:r>
            <a:r>
              <a:rPr lang="fr-FR"/>
              <a:t> memory sizes are </a:t>
            </a:r>
            <a:r>
              <a:rPr lang="fr-FR" err="1"/>
              <a:t>very</a:t>
            </a:r>
            <a:r>
              <a:rPr lang="fr-FR"/>
              <a:t> </a:t>
            </a:r>
            <a:r>
              <a:rPr lang="fr-FR" err="1"/>
              <a:t>limited</a:t>
            </a:r>
            <a:r>
              <a:rPr lang="fr-FR"/>
              <a:t> on </a:t>
            </a:r>
            <a:r>
              <a:rPr lang="fr-FR" err="1"/>
              <a:t>concurential</a:t>
            </a:r>
            <a:r>
              <a:rPr lang="fr-FR"/>
              <a:t> sites.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None of </a:t>
            </a:r>
            <a:r>
              <a:rPr lang="fr-FR" err="1"/>
              <a:t>cards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14GB of Memory.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r>
              <a:rPr lang="fr-FR" err="1"/>
              <a:t>Keep</a:t>
            </a:r>
            <a:r>
              <a:rPr lang="fr-FR"/>
              <a:t> </a:t>
            </a:r>
            <a:r>
              <a:rPr lang="fr-FR" err="1"/>
              <a:t>proposing</a:t>
            </a:r>
            <a:r>
              <a:rPr lang="fr-FR"/>
              <a:t>  </a:t>
            </a:r>
            <a:r>
              <a:rPr lang="fr-FR" err="1"/>
              <a:t>cards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12, 16, 24 GB of memory but </a:t>
            </a:r>
            <a:r>
              <a:rPr lang="fr-FR" err="1"/>
              <a:t>adapt</a:t>
            </a:r>
            <a:r>
              <a:rPr lang="fr-FR"/>
              <a:t> the </a:t>
            </a:r>
            <a:r>
              <a:rPr lang="fr-FR" err="1"/>
              <a:t>quantity</a:t>
            </a:r>
            <a:r>
              <a:rPr lang="fr-FR"/>
              <a:t> to have </a:t>
            </a:r>
            <a:r>
              <a:rPr lang="fr-FR" err="1"/>
              <a:t>equals</a:t>
            </a:r>
            <a:r>
              <a:rPr lang="fr-FR"/>
              <a:t> for </a:t>
            </a:r>
            <a:r>
              <a:rPr lang="fr-FR" err="1"/>
              <a:t>each</a:t>
            </a:r>
            <a:r>
              <a:rPr lang="fr-FR"/>
              <a:t> memory size.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7957EE-C247-4917-87CE-D429CDC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 err="1">
                <a:solidFill>
                  <a:srgbClr val="FFFFFF"/>
                </a:solidFill>
              </a:rPr>
              <a:t>Market</a:t>
            </a:r>
            <a:r>
              <a:rPr lang="fr-FR" sz="4400">
                <a:solidFill>
                  <a:srgbClr val="FFFFFF"/>
                </a:solidFill>
              </a:rPr>
              <a:t> </a:t>
            </a:r>
            <a:r>
              <a:rPr lang="fr-FR" sz="4400" err="1">
                <a:solidFill>
                  <a:srgbClr val="FFFFFF"/>
                </a:solidFill>
              </a:rPr>
              <a:t>Study</a:t>
            </a:r>
            <a:r>
              <a:rPr lang="fr-FR" sz="4400">
                <a:solidFill>
                  <a:srgbClr val="FFFFFF"/>
                </a:solidFill>
              </a:rPr>
              <a:t>: </a:t>
            </a:r>
            <a:r>
              <a:rPr lang="fr-FR" sz="4400" err="1">
                <a:solidFill>
                  <a:srgbClr val="FFFFFF"/>
                </a:solidFill>
              </a:rPr>
              <a:t>Prices</a:t>
            </a:r>
            <a:r>
              <a:rPr lang="fr-FR" sz="4400">
                <a:solidFill>
                  <a:srgbClr val="FFFFFF"/>
                </a:solidFill>
              </a:rPr>
              <a:t> by Chipset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FBEC950-1C1C-BA1F-1CAC-31D93BD9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2"/>
          <a:stretch/>
        </p:blipFill>
        <p:spPr>
          <a:xfrm>
            <a:off x="4635094" y="0"/>
            <a:ext cx="7556906" cy="35350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F2EBE3-8C91-8883-7210-036702FAE254}"/>
              </a:ext>
            </a:extLst>
          </p:cNvPr>
          <p:cNvSpPr txBox="1"/>
          <p:nvPr/>
        </p:nvSpPr>
        <p:spPr>
          <a:xfrm>
            <a:off x="4871103" y="3956702"/>
            <a:ext cx="682808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have a </a:t>
            </a:r>
            <a:r>
              <a:rPr lang="fr-FR" dirty="0" err="1"/>
              <a:t>very</a:t>
            </a:r>
            <a:r>
              <a:rPr lang="fr-FR" dirty="0"/>
              <a:t> high gap of </a:t>
            </a:r>
            <a:r>
              <a:rPr lang="fr-FR" dirty="0" err="1"/>
              <a:t>prices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careful</a:t>
            </a:r>
            <a:r>
              <a:rPr lang="fr-FR" dirty="0"/>
              <a:t> on setting up </a:t>
            </a:r>
            <a:r>
              <a:rPr lang="fr-FR" dirty="0" err="1"/>
              <a:t>our</a:t>
            </a:r>
            <a:r>
              <a:rPr lang="fr-FR" dirty="0"/>
              <a:t> </a:t>
            </a:r>
            <a:r>
              <a:rPr lang="fr-FR" dirty="0" err="1"/>
              <a:t>prices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attractive, </a:t>
            </a:r>
            <a:r>
              <a:rPr lang="fr-FR" dirty="0" err="1"/>
              <a:t>particularly</a:t>
            </a:r>
            <a:r>
              <a:rPr lang="fr-FR" dirty="0"/>
              <a:t> on the 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pPr marL="285750" indent="-285750">
              <a:buFont typeface="Calibri"/>
              <a:buChar char="-"/>
            </a:pPr>
            <a:endParaRPr lang="fr-FR"/>
          </a:p>
          <a:p>
            <a:pPr marL="285750" indent="-285750">
              <a:buFont typeface="Calibri"/>
              <a:buChar char="-"/>
            </a:pPr>
            <a:r>
              <a:rPr lang="fr-FR" dirty="0" err="1"/>
              <a:t>Some</a:t>
            </a:r>
            <a:r>
              <a:rPr lang="fr-FR" dirty="0"/>
              <a:t> 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have not a </a:t>
            </a:r>
            <a:r>
              <a:rPr lang="fr-FR" dirty="0" err="1"/>
              <a:t>great</a:t>
            </a:r>
            <a:r>
              <a:rPr lang="fr-FR" dirty="0"/>
              <a:t> range of </a:t>
            </a:r>
            <a:r>
              <a:rPr lang="fr-FR" dirty="0" err="1"/>
              <a:t>prices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variety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great</a:t>
            </a:r>
            <a:r>
              <a:rPr lang="fr-FR" dirty="0"/>
              <a:t>. It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to propose more of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to </a:t>
            </a:r>
            <a:r>
              <a:rPr lang="fr-FR" dirty="0" err="1"/>
              <a:t>enlarge</a:t>
            </a:r>
            <a:r>
              <a:rPr lang="fr-FR" dirty="0"/>
              <a:t> the </a:t>
            </a:r>
            <a:r>
              <a:rPr lang="fr-FR" dirty="0" err="1"/>
              <a:t>possibilities</a:t>
            </a:r>
            <a:r>
              <a:rPr lang="fr-FR" dirty="0"/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C59F2A-6F58-484E-9FA5-02DA5B75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 err="1">
                <a:solidFill>
                  <a:srgbClr val="FFFFFF"/>
                </a:solidFill>
              </a:rPr>
              <a:t>Market</a:t>
            </a:r>
            <a:r>
              <a:rPr lang="fr-FR" sz="4400">
                <a:solidFill>
                  <a:srgbClr val="FFFFFF"/>
                </a:solidFill>
              </a:rPr>
              <a:t> </a:t>
            </a:r>
            <a:r>
              <a:rPr lang="fr-FR" sz="4400" err="1">
                <a:solidFill>
                  <a:srgbClr val="FFFFFF"/>
                </a:solidFill>
              </a:rPr>
              <a:t>Study</a:t>
            </a:r>
            <a:r>
              <a:rPr lang="fr-FR" sz="4400">
                <a:solidFill>
                  <a:srgbClr val="FFFFFF"/>
                </a:solidFill>
              </a:rPr>
              <a:t>: </a:t>
            </a:r>
            <a:r>
              <a:rPr lang="fr-FR" sz="4400" err="1">
                <a:solidFill>
                  <a:srgbClr val="FFFFFF"/>
                </a:solidFill>
              </a:rPr>
              <a:t>Prices</a:t>
            </a:r>
            <a:r>
              <a:rPr lang="fr-FR" sz="4400">
                <a:solidFill>
                  <a:srgbClr val="FFFFFF"/>
                </a:solidFill>
              </a:rPr>
              <a:t> by Memory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18364B3-6687-5AA0-10E6-ECA0E49F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14" y="-118275"/>
            <a:ext cx="7563848" cy="37819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CA6AD6-7DC5-3799-4445-6D50F631E067}"/>
              </a:ext>
            </a:extLst>
          </p:cNvPr>
          <p:cNvSpPr txBox="1"/>
          <p:nvPr/>
        </p:nvSpPr>
        <p:spPr>
          <a:xfrm>
            <a:off x="4871103" y="3939610"/>
            <a:ext cx="68280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/>
              <a:t>GeForce </a:t>
            </a:r>
            <a:r>
              <a:rPr lang="fr-FR" err="1"/>
              <a:t>cards</a:t>
            </a:r>
            <a:r>
              <a:rPr lang="fr-FR"/>
              <a:t> have </a:t>
            </a:r>
            <a:r>
              <a:rPr lang="fr-FR" err="1"/>
              <a:t>higher</a:t>
            </a:r>
            <a:r>
              <a:rPr lang="fr-FR"/>
              <a:t> </a:t>
            </a:r>
            <a:r>
              <a:rPr lang="fr-FR" err="1"/>
              <a:t>prices</a:t>
            </a:r>
            <a:r>
              <a:rPr lang="fr-FR"/>
              <a:t> </a:t>
            </a:r>
            <a:r>
              <a:rPr lang="fr-FR" err="1"/>
              <a:t>than</a:t>
            </a:r>
            <a:r>
              <a:rPr lang="fr-FR"/>
              <a:t> </a:t>
            </a:r>
            <a:r>
              <a:rPr lang="fr-FR" err="1"/>
              <a:t>others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could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interesting</a:t>
            </a:r>
            <a:r>
              <a:rPr lang="fr-FR"/>
              <a:t> to propose more Radeon </a:t>
            </a:r>
            <a:r>
              <a:rPr lang="fr-FR" err="1"/>
              <a:t>because</a:t>
            </a:r>
            <a:r>
              <a:rPr lang="fr-FR"/>
              <a:t> </a:t>
            </a:r>
            <a:r>
              <a:rPr lang="fr-FR">
                <a:ea typeface="+mn-lt"/>
                <a:cs typeface="+mn-lt"/>
              </a:rPr>
              <a:t>the range </a:t>
            </a:r>
            <a:r>
              <a:rPr lang="fr-FR" err="1">
                <a:ea typeface="+mn-lt"/>
                <a:cs typeface="+mn-lt"/>
              </a:rPr>
              <a:t>seems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just</a:t>
            </a:r>
            <a:r>
              <a:rPr lang="fr-FR">
                <a:ea typeface="+mn-lt"/>
                <a:cs typeface="+mn-lt"/>
              </a:rPr>
              <a:t> as </a:t>
            </a:r>
            <a:r>
              <a:rPr lang="fr-FR" err="1">
                <a:ea typeface="+mn-lt"/>
                <a:cs typeface="+mn-lt"/>
              </a:rPr>
              <a:t>varied</a:t>
            </a:r>
            <a:r>
              <a:rPr lang="fr-FR">
                <a:ea typeface="+mn-lt"/>
                <a:cs typeface="+mn-lt"/>
              </a:rPr>
              <a:t> but at more attractive </a:t>
            </a:r>
            <a:r>
              <a:rPr lang="fr-FR" err="1">
                <a:ea typeface="+mn-lt"/>
                <a:cs typeface="+mn-lt"/>
              </a:rPr>
              <a:t>prices</a:t>
            </a:r>
            <a:r>
              <a:rPr lang="fr-FR">
                <a:ea typeface="+mn-lt"/>
                <a:cs typeface="+mn-lt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fr-FR" err="1"/>
              <a:t>We</a:t>
            </a:r>
            <a:r>
              <a:rPr lang="fr-FR"/>
              <a:t> can </a:t>
            </a:r>
            <a:r>
              <a:rPr lang="fr-FR" err="1"/>
              <a:t>see</a:t>
            </a:r>
            <a:r>
              <a:rPr lang="fr-FR"/>
              <a:t> a </a:t>
            </a:r>
            <a:r>
              <a:rPr lang="fr-FR" err="1"/>
              <a:t>decrease</a:t>
            </a:r>
            <a:r>
              <a:rPr lang="fr-FR"/>
              <a:t> of the </a:t>
            </a:r>
            <a:r>
              <a:rPr lang="fr-FR" err="1"/>
              <a:t>prices</a:t>
            </a:r>
            <a:r>
              <a:rPr lang="fr-FR"/>
              <a:t> for 12GB of memory,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likely</a:t>
            </a:r>
            <a:r>
              <a:rPr lang="fr-FR"/>
              <a:t> due to a </a:t>
            </a:r>
            <a:r>
              <a:rPr lang="fr-FR" err="1"/>
              <a:t>generation</a:t>
            </a:r>
            <a:r>
              <a:rPr lang="fr-FR"/>
              <a:t> change.</a:t>
            </a:r>
          </a:p>
          <a:p>
            <a:pPr marL="285750" indent="-285750">
              <a:buFont typeface="Calibri"/>
              <a:buChar char="-"/>
            </a:pPr>
            <a:r>
              <a:rPr lang="fr-FR"/>
              <a:t>For the best </a:t>
            </a:r>
            <a:r>
              <a:rPr lang="fr-FR" err="1"/>
              <a:t>cards</a:t>
            </a:r>
            <a:r>
              <a:rPr lang="fr-FR"/>
              <a:t> (</a:t>
            </a:r>
            <a:r>
              <a:rPr lang="fr-FR" err="1"/>
              <a:t>with</a:t>
            </a:r>
            <a:r>
              <a:rPr lang="fr-FR"/>
              <a:t> the </a:t>
            </a:r>
            <a:r>
              <a:rPr lang="fr-FR" err="1"/>
              <a:t>most</a:t>
            </a:r>
            <a:r>
              <a:rPr lang="fr-FR"/>
              <a:t> memory), the </a:t>
            </a:r>
            <a:r>
              <a:rPr lang="fr-FR" err="1"/>
              <a:t>price</a:t>
            </a:r>
            <a:r>
              <a:rPr lang="fr-FR"/>
              <a:t> gap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huge</a:t>
            </a:r>
            <a:r>
              <a:rPr lang="fr-FR"/>
              <a:t> </a:t>
            </a:r>
            <a:r>
              <a:rPr lang="fr-FR" err="1"/>
              <a:t>bewteen</a:t>
            </a:r>
            <a:r>
              <a:rPr lang="fr-FR"/>
              <a:t> Radeon and GeForce, 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can </a:t>
            </a:r>
            <a:r>
              <a:rPr lang="fr-FR" err="1"/>
              <a:t>try</a:t>
            </a:r>
            <a:r>
              <a:rPr lang="fr-FR"/>
              <a:t> to </a:t>
            </a:r>
            <a:r>
              <a:rPr lang="fr-FR" err="1"/>
              <a:t>lower</a:t>
            </a:r>
            <a:r>
              <a:rPr lang="fr-FR"/>
              <a:t> the </a:t>
            </a:r>
            <a:r>
              <a:rPr lang="fr-FR" err="1"/>
              <a:t>prices</a:t>
            </a:r>
            <a:r>
              <a:rPr lang="fr-FR"/>
              <a:t> of GeForce or </a:t>
            </a:r>
            <a:r>
              <a:rPr lang="fr-FR" err="1"/>
              <a:t>proposing</a:t>
            </a:r>
            <a:r>
              <a:rPr lang="fr-FR"/>
              <a:t> more </a:t>
            </a:r>
            <a:r>
              <a:rPr lang="fr-FR" err="1"/>
              <a:t>low</a:t>
            </a:r>
            <a:r>
              <a:rPr lang="fr-FR"/>
              <a:t> </a:t>
            </a:r>
            <a:r>
              <a:rPr lang="fr-FR" err="1"/>
              <a:t>price</a:t>
            </a:r>
            <a:r>
              <a:rPr lang="fr-FR"/>
              <a:t> </a:t>
            </a:r>
            <a:r>
              <a:rPr lang="fr-FR" err="1"/>
              <a:t>cards</a:t>
            </a:r>
            <a:r>
              <a:rPr lang="fr-FR"/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2E57B4-54B8-4119-ADA6-2C9BFA8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8DCE80F6D0D43B6C2F97B11329A6E" ma:contentTypeVersion="8" ma:contentTypeDescription="Crée un document." ma:contentTypeScope="" ma:versionID="38ceb22ab6100f5f79fc35f07947c896">
  <xsd:schema xmlns:xsd="http://www.w3.org/2001/XMLSchema" xmlns:xs="http://www.w3.org/2001/XMLSchema" xmlns:p="http://schemas.microsoft.com/office/2006/metadata/properties" xmlns:ns2="d57275b1-5537-488f-bbcd-effe2c1db024" xmlns:ns3="381c6ac1-f09d-4f04-9f54-bac5e98cb9de" targetNamespace="http://schemas.microsoft.com/office/2006/metadata/properties" ma:root="true" ma:fieldsID="a8be94ec0255334a30b34d3b93c8108a" ns2:_="" ns3:_="">
    <xsd:import namespace="d57275b1-5537-488f-bbcd-effe2c1db024"/>
    <xsd:import namespace="381c6ac1-f09d-4f04-9f54-bac5e98cb9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275b1-5537-488f-bbcd-effe2c1db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c6ac1-f09d-4f04-9f54-bac5e98cb9d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9ee339a-01d9-4061-90ea-da455ca06a2e}" ma:internalName="TaxCatchAll" ma:showField="CatchAllData" ma:web="381c6ac1-f09d-4f04-9f54-bac5e98cb9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57275b1-5537-488f-bbcd-effe2c1db024">
      <Terms xmlns="http://schemas.microsoft.com/office/infopath/2007/PartnerControls"/>
    </lcf76f155ced4ddcb4097134ff3c332f>
    <TaxCatchAll xmlns="381c6ac1-f09d-4f04-9f54-bac5e98cb9de" xsi:nil="true"/>
  </documentManagement>
</p:properties>
</file>

<file path=customXml/itemProps1.xml><?xml version="1.0" encoding="utf-8"?>
<ds:datastoreItem xmlns:ds="http://schemas.openxmlformats.org/officeDocument/2006/customXml" ds:itemID="{BC8C29C8-10F5-47E4-9885-35130D16B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275b1-5537-488f-bbcd-effe2c1db024"/>
    <ds:schemaRef ds:uri="381c6ac1-f09d-4f04-9f54-bac5e98cb9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2D071B-D3DC-4A38-8CD7-74AFF66563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3AD13-57A4-4CE0-BD7F-2B23C3B2FD7E}">
  <ds:schemaRefs>
    <ds:schemaRef ds:uri="d57275b1-5537-488f-bbcd-effe2c1db0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81c6ac1-f09d-4f04-9f54-bac5e98cb9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RetrospectVTI</vt:lpstr>
      <vt:lpstr>Web Scraping Project: Market Study of Graphics Cards</vt:lpstr>
      <vt:lpstr>Présentation PowerPoint</vt:lpstr>
      <vt:lpstr>Websites Scraped</vt:lpstr>
      <vt:lpstr>Market Study: Brands</vt:lpstr>
      <vt:lpstr>Market Study: GPUs</vt:lpstr>
      <vt:lpstr>Market Study: Chipsets</vt:lpstr>
      <vt:lpstr>Market Study: Memory</vt:lpstr>
      <vt:lpstr>Market Study: Prices by Chipset</vt:lpstr>
      <vt:lpstr>Market Study: Prices by Memory</vt:lpstr>
      <vt:lpstr>App</vt:lpstr>
      <vt:lpstr>Set up a price</vt:lpstr>
      <vt:lpstr>Set up a price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3</cp:revision>
  <dcterms:created xsi:type="dcterms:W3CDTF">2023-01-09T07:44:55Z</dcterms:created>
  <dcterms:modified xsi:type="dcterms:W3CDTF">2023-01-12T18:49:53Z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0x010100F408DCE80F6D0D43B6C2F97B11329A6E</vt:lpwstr>
  </property>
  <property fmtid="{D5CDD505-2E9C-101B-9397-08002B2CF9AE}" pid="3" name="MediaServiceImageTags">
    <vt:lpwstr/>
  </property>
</Properties>
</file>