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61BCE-43FB-45E7-86B5-B7BBD6BA46D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35D69EA-0367-4C61-B9C0-4ABD76F86783}">
      <dgm:prSet/>
      <dgm:spPr/>
      <dgm:t>
        <a:bodyPr/>
        <a:lstStyle/>
        <a:p>
          <a:r>
            <a:rPr lang="fr-FR"/>
            <a:t>Nous sommes une entreprise de vente de composants informatiques en ligne.</a:t>
          </a:r>
          <a:endParaRPr lang="en-US"/>
        </a:p>
      </dgm:t>
    </dgm:pt>
    <dgm:pt modelId="{378E3B20-FD98-49EE-B662-5EF7BB588688}" type="parTrans" cxnId="{790DFA05-C868-40B3-9AE5-E82A8660B8C6}">
      <dgm:prSet/>
      <dgm:spPr/>
      <dgm:t>
        <a:bodyPr/>
        <a:lstStyle/>
        <a:p>
          <a:endParaRPr lang="en-US"/>
        </a:p>
      </dgm:t>
    </dgm:pt>
    <dgm:pt modelId="{B234AB85-ACE8-4215-9676-EF586F799899}" type="sibTrans" cxnId="{790DFA05-C868-40B3-9AE5-E82A8660B8C6}">
      <dgm:prSet/>
      <dgm:spPr/>
      <dgm:t>
        <a:bodyPr/>
        <a:lstStyle/>
        <a:p>
          <a:endParaRPr lang="en-US"/>
        </a:p>
      </dgm:t>
    </dgm:pt>
    <dgm:pt modelId="{7525501D-F443-4EED-BF57-DB501AA5ED89}">
      <dgm:prSet/>
      <dgm:spPr/>
      <dgm:t>
        <a:bodyPr/>
        <a:lstStyle/>
        <a:p>
          <a:r>
            <a:rPr lang="fr-FR"/>
            <a:t>Nous souhaitons modifier notre gamme de produits proposés afin d’améliorer nos ventes.</a:t>
          </a:r>
          <a:endParaRPr lang="en-US"/>
        </a:p>
      </dgm:t>
    </dgm:pt>
    <dgm:pt modelId="{EA0614B9-2CAE-4BAA-9A39-BFCF6578ABE4}" type="parTrans" cxnId="{0D0C1025-6B52-4399-9FA6-BBD0E3F30C0F}">
      <dgm:prSet/>
      <dgm:spPr/>
      <dgm:t>
        <a:bodyPr/>
        <a:lstStyle/>
        <a:p>
          <a:endParaRPr lang="en-US"/>
        </a:p>
      </dgm:t>
    </dgm:pt>
    <dgm:pt modelId="{C3D15875-18CF-4303-B73A-A96470CB8FF5}" type="sibTrans" cxnId="{0D0C1025-6B52-4399-9FA6-BBD0E3F30C0F}">
      <dgm:prSet/>
      <dgm:spPr/>
      <dgm:t>
        <a:bodyPr/>
        <a:lstStyle/>
        <a:p>
          <a:endParaRPr lang="en-US"/>
        </a:p>
      </dgm:t>
    </dgm:pt>
    <dgm:pt modelId="{4F3378C6-08C0-4F05-921F-98645F071E51}">
      <dgm:prSet/>
      <dgm:spPr/>
      <dgm:t>
        <a:bodyPr/>
        <a:lstStyle/>
        <a:p>
          <a:r>
            <a:rPr lang="fr-FR" dirty="0"/>
            <a:t>Nous voulons nous positionner sur ce que les leaders de la vente de composants sur internet proposent peu.</a:t>
          </a:r>
          <a:endParaRPr lang="en-US" dirty="0"/>
        </a:p>
      </dgm:t>
    </dgm:pt>
    <dgm:pt modelId="{A207CB46-2C2F-4B90-9473-6069E856C0CA}" type="parTrans" cxnId="{9736ED7D-BA32-4B11-8E04-DF1FC295D8F6}">
      <dgm:prSet/>
      <dgm:spPr/>
      <dgm:t>
        <a:bodyPr/>
        <a:lstStyle/>
        <a:p>
          <a:endParaRPr lang="en-US"/>
        </a:p>
      </dgm:t>
    </dgm:pt>
    <dgm:pt modelId="{6B8A0E3E-13E2-42F3-A213-C06E562D1640}" type="sibTrans" cxnId="{9736ED7D-BA32-4B11-8E04-DF1FC295D8F6}">
      <dgm:prSet/>
      <dgm:spPr/>
      <dgm:t>
        <a:bodyPr/>
        <a:lstStyle/>
        <a:p>
          <a:endParaRPr lang="en-US"/>
        </a:p>
      </dgm:t>
    </dgm:pt>
    <dgm:pt modelId="{11A61521-8160-4160-93DE-76F368A4A52E}" type="pres">
      <dgm:prSet presAssocID="{91161BCE-43FB-45E7-86B5-B7BBD6BA46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792C14-B4BB-4EB1-8D67-6A3CF133BA48}" type="pres">
      <dgm:prSet presAssocID="{E35D69EA-0367-4C61-B9C0-4ABD76F86783}" presName="hierRoot1" presStyleCnt="0"/>
      <dgm:spPr/>
    </dgm:pt>
    <dgm:pt modelId="{2C25FFD6-FCE2-41C8-8872-AC213C440236}" type="pres">
      <dgm:prSet presAssocID="{E35D69EA-0367-4C61-B9C0-4ABD76F86783}" presName="composite" presStyleCnt="0"/>
      <dgm:spPr/>
    </dgm:pt>
    <dgm:pt modelId="{93C8BCC1-302E-4FC7-8A79-F2A43002AA35}" type="pres">
      <dgm:prSet presAssocID="{E35D69EA-0367-4C61-B9C0-4ABD76F86783}" presName="background" presStyleLbl="node0" presStyleIdx="0" presStyleCnt="3"/>
      <dgm:spPr/>
    </dgm:pt>
    <dgm:pt modelId="{21A8AD89-0DF8-4221-A578-4D42605E02B4}" type="pres">
      <dgm:prSet presAssocID="{E35D69EA-0367-4C61-B9C0-4ABD76F86783}" presName="text" presStyleLbl="fgAcc0" presStyleIdx="0" presStyleCnt="3">
        <dgm:presLayoutVars>
          <dgm:chPref val="3"/>
        </dgm:presLayoutVars>
      </dgm:prSet>
      <dgm:spPr/>
    </dgm:pt>
    <dgm:pt modelId="{A3C151A0-8EEA-4B54-9579-A0CA6C7A6B83}" type="pres">
      <dgm:prSet presAssocID="{E35D69EA-0367-4C61-B9C0-4ABD76F86783}" presName="hierChild2" presStyleCnt="0"/>
      <dgm:spPr/>
    </dgm:pt>
    <dgm:pt modelId="{53CF7058-1907-45D6-B94B-433F47579A2D}" type="pres">
      <dgm:prSet presAssocID="{7525501D-F443-4EED-BF57-DB501AA5ED89}" presName="hierRoot1" presStyleCnt="0"/>
      <dgm:spPr/>
    </dgm:pt>
    <dgm:pt modelId="{83B57E6F-2DD4-4FBC-8FAF-3B576276D94D}" type="pres">
      <dgm:prSet presAssocID="{7525501D-F443-4EED-BF57-DB501AA5ED89}" presName="composite" presStyleCnt="0"/>
      <dgm:spPr/>
    </dgm:pt>
    <dgm:pt modelId="{CB245154-742E-4E15-877B-2C56EFE2C07D}" type="pres">
      <dgm:prSet presAssocID="{7525501D-F443-4EED-BF57-DB501AA5ED89}" presName="background" presStyleLbl="node0" presStyleIdx="1" presStyleCnt="3"/>
      <dgm:spPr/>
    </dgm:pt>
    <dgm:pt modelId="{926A020B-5D48-4BA3-8039-35D552620AA6}" type="pres">
      <dgm:prSet presAssocID="{7525501D-F443-4EED-BF57-DB501AA5ED89}" presName="text" presStyleLbl="fgAcc0" presStyleIdx="1" presStyleCnt="3">
        <dgm:presLayoutVars>
          <dgm:chPref val="3"/>
        </dgm:presLayoutVars>
      </dgm:prSet>
      <dgm:spPr/>
    </dgm:pt>
    <dgm:pt modelId="{9D08267F-842F-4732-BABB-A042E150517D}" type="pres">
      <dgm:prSet presAssocID="{7525501D-F443-4EED-BF57-DB501AA5ED89}" presName="hierChild2" presStyleCnt="0"/>
      <dgm:spPr/>
    </dgm:pt>
    <dgm:pt modelId="{FE5ECAE3-F301-4A5B-9ADB-338234375909}" type="pres">
      <dgm:prSet presAssocID="{4F3378C6-08C0-4F05-921F-98645F071E51}" presName="hierRoot1" presStyleCnt="0"/>
      <dgm:spPr/>
    </dgm:pt>
    <dgm:pt modelId="{1692D504-D720-4ED3-89F9-7F884CBF495A}" type="pres">
      <dgm:prSet presAssocID="{4F3378C6-08C0-4F05-921F-98645F071E51}" presName="composite" presStyleCnt="0"/>
      <dgm:spPr/>
    </dgm:pt>
    <dgm:pt modelId="{7C87B750-B9B2-4F8C-B160-E56A94197548}" type="pres">
      <dgm:prSet presAssocID="{4F3378C6-08C0-4F05-921F-98645F071E51}" presName="background" presStyleLbl="node0" presStyleIdx="2" presStyleCnt="3"/>
      <dgm:spPr/>
    </dgm:pt>
    <dgm:pt modelId="{FACE6BF7-775C-43E9-9C2D-B3CCDC520BF2}" type="pres">
      <dgm:prSet presAssocID="{4F3378C6-08C0-4F05-921F-98645F071E51}" presName="text" presStyleLbl="fgAcc0" presStyleIdx="2" presStyleCnt="3">
        <dgm:presLayoutVars>
          <dgm:chPref val="3"/>
        </dgm:presLayoutVars>
      </dgm:prSet>
      <dgm:spPr/>
    </dgm:pt>
    <dgm:pt modelId="{3ADA6305-1158-47D7-AF55-7F807AC28743}" type="pres">
      <dgm:prSet presAssocID="{4F3378C6-08C0-4F05-921F-98645F071E51}" presName="hierChild2" presStyleCnt="0"/>
      <dgm:spPr/>
    </dgm:pt>
  </dgm:ptLst>
  <dgm:cxnLst>
    <dgm:cxn modelId="{790DFA05-C868-40B3-9AE5-E82A8660B8C6}" srcId="{91161BCE-43FB-45E7-86B5-B7BBD6BA46D8}" destId="{E35D69EA-0367-4C61-B9C0-4ABD76F86783}" srcOrd="0" destOrd="0" parTransId="{378E3B20-FD98-49EE-B662-5EF7BB588688}" sibTransId="{B234AB85-ACE8-4215-9676-EF586F799899}"/>
    <dgm:cxn modelId="{4252850E-A078-4B1E-9C1B-B2A6E1E9DF4D}" type="presOf" srcId="{E35D69EA-0367-4C61-B9C0-4ABD76F86783}" destId="{21A8AD89-0DF8-4221-A578-4D42605E02B4}" srcOrd="0" destOrd="0" presId="urn:microsoft.com/office/officeart/2005/8/layout/hierarchy1"/>
    <dgm:cxn modelId="{0D0C1025-6B52-4399-9FA6-BBD0E3F30C0F}" srcId="{91161BCE-43FB-45E7-86B5-B7BBD6BA46D8}" destId="{7525501D-F443-4EED-BF57-DB501AA5ED89}" srcOrd="1" destOrd="0" parTransId="{EA0614B9-2CAE-4BAA-9A39-BFCF6578ABE4}" sibTransId="{C3D15875-18CF-4303-B73A-A96470CB8FF5}"/>
    <dgm:cxn modelId="{8D940A47-7365-4F08-BEF4-DBE96FA707FE}" type="presOf" srcId="{7525501D-F443-4EED-BF57-DB501AA5ED89}" destId="{926A020B-5D48-4BA3-8039-35D552620AA6}" srcOrd="0" destOrd="0" presId="urn:microsoft.com/office/officeart/2005/8/layout/hierarchy1"/>
    <dgm:cxn modelId="{BE827252-E7C4-4D7B-8FE0-A724BEABF355}" type="presOf" srcId="{4F3378C6-08C0-4F05-921F-98645F071E51}" destId="{FACE6BF7-775C-43E9-9C2D-B3CCDC520BF2}" srcOrd="0" destOrd="0" presId="urn:microsoft.com/office/officeart/2005/8/layout/hierarchy1"/>
    <dgm:cxn modelId="{9736ED7D-BA32-4B11-8E04-DF1FC295D8F6}" srcId="{91161BCE-43FB-45E7-86B5-B7BBD6BA46D8}" destId="{4F3378C6-08C0-4F05-921F-98645F071E51}" srcOrd="2" destOrd="0" parTransId="{A207CB46-2C2F-4B90-9473-6069E856C0CA}" sibTransId="{6B8A0E3E-13E2-42F3-A213-C06E562D1640}"/>
    <dgm:cxn modelId="{4347BFCE-D688-4C35-902E-C66E87B30DD0}" type="presOf" srcId="{91161BCE-43FB-45E7-86B5-B7BBD6BA46D8}" destId="{11A61521-8160-4160-93DE-76F368A4A52E}" srcOrd="0" destOrd="0" presId="urn:microsoft.com/office/officeart/2005/8/layout/hierarchy1"/>
    <dgm:cxn modelId="{C4A26BF5-678A-441C-967D-36ED691FCE82}" type="presParOf" srcId="{11A61521-8160-4160-93DE-76F368A4A52E}" destId="{D7792C14-B4BB-4EB1-8D67-6A3CF133BA48}" srcOrd="0" destOrd="0" presId="urn:microsoft.com/office/officeart/2005/8/layout/hierarchy1"/>
    <dgm:cxn modelId="{F13B6862-19EB-4B5A-A09F-573D36832D80}" type="presParOf" srcId="{D7792C14-B4BB-4EB1-8D67-6A3CF133BA48}" destId="{2C25FFD6-FCE2-41C8-8872-AC213C440236}" srcOrd="0" destOrd="0" presId="urn:microsoft.com/office/officeart/2005/8/layout/hierarchy1"/>
    <dgm:cxn modelId="{33823C13-CA0D-4DFB-85D6-01BEF5068790}" type="presParOf" srcId="{2C25FFD6-FCE2-41C8-8872-AC213C440236}" destId="{93C8BCC1-302E-4FC7-8A79-F2A43002AA35}" srcOrd="0" destOrd="0" presId="urn:microsoft.com/office/officeart/2005/8/layout/hierarchy1"/>
    <dgm:cxn modelId="{CC6E1231-1F35-477B-895A-99DA52C67900}" type="presParOf" srcId="{2C25FFD6-FCE2-41C8-8872-AC213C440236}" destId="{21A8AD89-0DF8-4221-A578-4D42605E02B4}" srcOrd="1" destOrd="0" presId="urn:microsoft.com/office/officeart/2005/8/layout/hierarchy1"/>
    <dgm:cxn modelId="{0AD5BFDE-DFE5-4204-83F2-F1E531DA30CF}" type="presParOf" srcId="{D7792C14-B4BB-4EB1-8D67-6A3CF133BA48}" destId="{A3C151A0-8EEA-4B54-9579-A0CA6C7A6B83}" srcOrd="1" destOrd="0" presId="urn:microsoft.com/office/officeart/2005/8/layout/hierarchy1"/>
    <dgm:cxn modelId="{B3A9C1C2-DB6B-4C0C-B2E2-A813A3B1803D}" type="presParOf" srcId="{11A61521-8160-4160-93DE-76F368A4A52E}" destId="{53CF7058-1907-45D6-B94B-433F47579A2D}" srcOrd="1" destOrd="0" presId="urn:microsoft.com/office/officeart/2005/8/layout/hierarchy1"/>
    <dgm:cxn modelId="{CB74F0A1-F5DF-4904-BD7F-39A20EAF351B}" type="presParOf" srcId="{53CF7058-1907-45D6-B94B-433F47579A2D}" destId="{83B57E6F-2DD4-4FBC-8FAF-3B576276D94D}" srcOrd="0" destOrd="0" presId="urn:microsoft.com/office/officeart/2005/8/layout/hierarchy1"/>
    <dgm:cxn modelId="{D2F63A78-DA41-4071-830C-1D61BC4A08D7}" type="presParOf" srcId="{83B57E6F-2DD4-4FBC-8FAF-3B576276D94D}" destId="{CB245154-742E-4E15-877B-2C56EFE2C07D}" srcOrd="0" destOrd="0" presId="urn:microsoft.com/office/officeart/2005/8/layout/hierarchy1"/>
    <dgm:cxn modelId="{EA0111A9-9F54-4102-B9C2-134AD8A9F239}" type="presParOf" srcId="{83B57E6F-2DD4-4FBC-8FAF-3B576276D94D}" destId="{926A020B-5D48-4BA3-8039-35D552620AA6}" srcOrd="1" destOrd="0" presId="urn:microsoft.com/office/officeart/2005/8/layout/hierarchy1"/>
    <dgm:cxn modelId="{9024360C-60DA-4CC2-8099-2A40899C3FCC}" type="presParOf" srcId="{53CF7058-1907-45D6-B94B-433F47579A2D}" destId="{9D08267F-842F-4732-BABB-A042E150517D}" srcOrd="1" destOrd="0" presId="urn:microsoft.com/office/officeart/2005/8/layout/hierarchy1"/>
    <dgm:cxn modelId="{F08A3708-7055-465E-8426-25BFEE75B15B}" type="presParOf" srcId="{11A61521-8160-4160-93DE-76F368A4A52E}" destId="{FE5ECAE3-F301-4A5B-9ADB-338234375909}" srcOrd="2" destOrd="0" presId="urn:microsoft.com/office/officeart/2005/8/layout/hierarchy1"/>
    <dgm:cxn modelId="{09AC548A-8932-4DDA-A902-C1AEBCE5458B}" type="presParOf" srcId="{FE5ECAE3-F301-4A5B-9ADB-338234375909}" destId="{1692D504-D720-4ED3-89F9-7F884CBF495A}" srcOrd="0" destOrd="0" presId="urn:microsoft.com/office/officeart/2005/8/layout/hierarchy1"/>
    <dgm:cxn modelId="{F46E28EB-8091-4B79-94BF-54E4373825FC}" type="presParOf" srcId="{1692D504-D720-4ED3-89F9-7F884CBF495A}" destId="{7C87B750-B9B2-4F8C-B160-E56A94197548}" srcOrd="0" destOrd="0" presId="urn:microsoft.com/office/officeart/2005/8/layout/hierarchy1"/>
    <dgm:cxn modelId="{62E14E29-0204-48EF-8065-84227701A63E}" type="presParOf" srcId="{1692D504-D720-4ED3-89F9-7F884CBF495A}" destId="{FACE6BF7-775C-43E9-9C2D-B3CCDC520BF2}" srcOrd="1" destOrd="0" presId="urn:microsoft.com/office/officeart/2005/8/layout/hierarchy1"/>
    <dgm:cxn modelId="{5C71C300-80DC-4F21-A390-C1F0CD98D523}" type="presParOf" srcId="{FE5ECAE3-F301-4A5B-9ADB-338234375909}" destId="{3ADA6305-1158-47D7-AF55-7F807AC287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8BCC1-302E-4FC7-8A79-F2A43002AA3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8AD89-0DF8-4221-A578-4D42605E02B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Nous sommes une entreprise de vente de composants informatiques en ligne.</a:t>
          </a:r>
          <a:endParaRPr lang="en-US" sz="2100" kern="1200"/>
        </a:p>
      </dsp:txBody>
      <dsp:txXfrm>
        <a:off x="378614" y="886531"/>
        <a:ext cx="2810360" cy="1744948"/>
      </dsp:txXfrm>
    </dsp:sp>
    <dsp:sp modelId="{CB245154-742E-4E15-877B-2C56EFE2C07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A020B-5D48-4BA3-8039-35D552620AA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Nous souhaitons modifier notre gamme de produits proposés afin d’améliorer nos ventes.</a:t>
          </a:r>
          <a:endParaRPr lang="en-US" sz="2100" kern="1200"/>
        </a:p>
      </dsp:txBody>
      <dsp:txXfrm>
        <a:off x="3946203" y="886531"/>
        <a:ext cx="2810360" cy="1744948"/>
      </dsp:txXfrm>
    </dsp:sp>
    <dsp:sp modelId="{7C87B750-B9B2-4F8C-B160-E56A94197548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6BF7-775C-43E9-9C2D-B3CCDC520BF2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Nous voulons nous positionner sur ce que les leaders de la vente de composants sur internet proposent peu.</a:t>
          </a:r>
          <a:endParaRPr lang="en-US" sz="21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B4FD3-B83C-3C23-E8C1-8B91C8216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1A5B9F-8CDB-C1CF-4C52-468C8DC52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7C043-A196-62ED-3A03-5D4F9420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8C38F-3CB9-B9C3-8DD6-D337020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9A71B-D6E1-0BA1-6E6B-A10A9F4E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2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E6167-A516-57D9-7AE9-2C1545AA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8FEA28-D719-AF2B-D631-35721B407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F0E59F-42BB-3462-39C8-C95DA3C9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FC71C-92B6-F468-AD63-76D86E50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7DF1F-E13E-E2DF-ABEC-70FC90AA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316C4F-6154-448B-A155-E58AF3EC2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939721-4DA8-679E-E2FC-1877F009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3E5FF-E480-48A6-7334-46A0C9DC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FB9AD-3EBA-17B2-576B-EDD8237F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EB34DB-CF95-D09E-B4D7-3FF760F1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7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E42FA-BAD5-2659-0BD5-0CC39B92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E0A23-98CC-7455-379C-8D1A752C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AD725-B3AB-266F-0760-F6BA5FCB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BFECC-D6CE-59FB-3FBB-A160B0E2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4255E-459B-A76F-1D62-124C6C6A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29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72780-BEA4-D4FC-D842-346C7255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D175AA-1DE2-F36B-6602-8B122800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E3433-123F-9661-27A1-DB172466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4C078-E59E-F379-8915-35FE3D3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83F60-9497-AC21-E2C0-C78ED0E3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28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E16CA-C936-1E31-168A-1465E47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3CE47-C6E2-6DAA-87B5-78BFAA857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A6DB63-411F-83EE-2715-1BFAE742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B66370-6E6A-9C2A-A514-BA9C259E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19BBF-9C24-CE7C-2F4F-A29A1127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BDD2A-C242-DBEF-0BD0-9538F2B8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8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688D0-12DD-8376-73E2-3F286C74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CD67BE-0437-DDE8-0160-DE557396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3D952-BF1C-97E0-1D0A-E0649C8F2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51ABD3-DC4B-4FDC-71A1-D4EC6F34C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56E1A4-C359-E08E-5D82-70151AE30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C76D67-9786-F688-8775-DEC928AD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6284DE-8CC3-0672-97B5-64D2FCAD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E7B5A1-3D7E-3245-3F8B-B43DD6A4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42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EB237-5672-AFF3-C4BF-5EB6C7C1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80617C-745B-36D9-73A5-24DB422A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1B7579-F913-B834-2C57-F4800C23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C30949-FDA9-0337-E78B-738A1357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2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E4F21F-1C16-D224-8372-AB1CE0AF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C27F3D-656E-4F4A-CE46-60366DC8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80CFE6-60B3-16AB-311A-F0E6F0F4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45C31-D3EC-6005-8CC2-D06CA4B8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F82DB-3636-8F02-BC0B-50757E7F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193D44-6479-8FFA-6B7E-6FC7D5FE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5FEDD4-6F8E-17C1-AC5C-BC093F42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4FADA4-61AC-7E47-08A3-353BF8B8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3FC3A-D5F8-95AB-2603-8181E8D1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11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D28D3-1BAD-922F-E93E-F37C27D9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BD6893-3124-6513-06BF-EF03B0BAE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228BBC-380E-7315-6266-1D9C8E5F1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1FED13-D01A-2C94-8BDF-FE3ED8BD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314A53-E395-AEC1-6A3D-701DD1F7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6A617C-BA41-65E6-AB13-E9D38FCB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2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E49000-BB36-5F96-54BF-D0B8E913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4EE85-F699-0682-DB64-D1DC46A7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675C6-955A-FDA5-0808-C02CAA47D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ADEC-A873-4FDA-AC0B-E929B315E08C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934BB-EE9C-4D24-A464-1477A2C0E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5DBE90-8076-8C61-1559-677370E9C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5494-86AB-449F-A52B-371C86A5C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98F726-BDEC-9952-81DF-D89F902B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4" t="8163" r="2157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22761A-CC2B-7725-9892-0A894159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/>
              <a:t>Étude de marché de la concurrence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ECEC84-522B-F7DE-EC03-F9759DB4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69431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000" b="1" dirty="0"/>
              <a:t>Composants informatiques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1500" dirty="0"/>
              <a:t>Roland DENIZOT</a:t>
            </a:r>
          </a:p>
          <a:p>
            <a:pPr marL="342900" indent="-342900" algn="l">
              <a:buFontTx/>
              <a:buChar char="-"/>
            </a:pPr>
            <a:r>
              <a:rPr lang="fr-FR" sz="1500" dirty="0"/>
              <a:t>Zachary CHENOT</a:t>
            </a:r>
          </a:p>
          <a:p>
            <a:pPr marL="342900" indent="-342900" algn="l">
              <a:buFontTx/>
              <a:buChar char="-"/>
            </a:pPr>
            <a:r>
              <a:rPr lang="fr-FR" sz="1500" dirty="0"/>
              <a:t>DIA2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4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FC6965-DAAA-80F6-76CC-98AD545A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Contexte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493BA5-E6D2-16F2-C416-919D5DC0E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71809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0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C4C730-D0E5-4D32-2493-CDD59735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048F6-D4EC-00E1-9845-1DA6587D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r-FR" sz="2400" dirty="0"/>
              <a:t>Observer la distribution des ventes de produits de la concurrence ainsi que des métriques, afin de se positionner intelligemment sur le marché.</a:t>
            </a:r>
          </a:p>
          <a:p>
            <a:pPr>
              <a:buFontTx/>
              <a:buChar char="-"/>
            </a:pPr>
            <a:r>
              <a:rPr lang="fr-FR" sz="2400" dirty="0"/>
              <a:t>Scraper les sites internet </a:t>
            </a:r>
            <a:r>
              <a:rPr lang="fr-FR" sz="2400" dirty="0" err="1"/>
              <a:t>TopAchat</a:t>
            </a:r>
            <a:r>
              <a:rPr lang="fr-FR" sz="2400" dirty="0"/>
              <a:t> et LDLC puis nettoyer les données.</a:t>
            </a:r>
          </a:p>
          <a:p>
            <a:pPr>
              <a:buFontTx/>
              <a:buChar char="-"/>
            </a:pPr>
            <a:r>
              <a:rPr lang="fr-FR" sz="2400" dirty="0"/>
              <a:t>Harmoniser les données entre les deux </a:t>
            </a:r>
            <a:r>
              <a:rPr lang="fr-FR" sz="2400" dirty="0" err="1"/>
              <a:t>datasets</a:t>
            </a:r>
            <a:r>
              <a:rPr lang="fr-FR" sz="2400" dirty="0"/>
              <a:t> pour pouvoir comparer les produits entre eux et par site internet. (Etudier les données pour définir un seuil de similarité entre les produits pour les considérer similaires).</a:t>
            </a:r>
          </a:p>
          <a:p>
            <a:pPr>
              <a:buFontTx/>
              <a:buChar char="-"/>
            </a:pPr>
            <a:r>
              <a:rPr lang="fr-FR" sz="2400" dirty="0"/>
              <a:t>Data visualisations sur diverses variables pour rendre l’information visuelle et l’expliquer pertinemment.</a:t>
            </a:r>
          </a:p>
          <a:p>
            <a:pPr>
              <a:buFontTx/>
              <a:buChar char="-"/>
            </a:pPr>
            <a:endParaRPr lang="fr-F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09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A09D7C35E404F8C2DD9CC02E0C056" ma:contentTypeVersion="8" ma:contentTypeDescription="Crée un document." ma:contentTypeScope="" ma:versionID="d641b5ab7c00c05262d697b187840f6b">
  <xsd:schema xmlns:xsd="http://www.w3.org/2001/XMLSchema" xmlns:xs="http://www.w3.org/2001/XMLSchema" xmlns:p="http://schemas.microsoft.com/office/2006/metadata/properties" xmlns:ns3="451a3be9-bbcc-4773-b0ba-cace52cd7fdf" xmlns:ns4="5293d80e-8a52-43ba-96e8-f98640be44c4" targetNamespace="http://schemas.microsoft.com/office/2006/metadata/properties" ma:root="true" ma:fieldsID="dcbd289d49e8ced91c9b5dd12ffd91e3" ns3:_="" ns4:_="">
    <xsd:import namespace="451a3be9-bbcc-4773-b0ba-cace52cd7fdf"/>
    <xsd:import namespace="5293d80e-8a52-43ba-96e8-f98640be44c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a3be9-bbcc-4773-b0ba-cace52cd7f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3d80e-8a52-43ba-96e8-f98640be44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D148E2-5E0F-4C9E-93E9-20DCDFE8E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1a3be9-bbcc-4773-b0ba-cace52cd7fdf"/>
    <ds:schemaRef ds:uri="5293d80e-8a52-43ba-96e8-f98640be44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57D000-644E-483B-89C7-FE0C7F9CC4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26B83D-9BA0-4970-B753-CEC17886D93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293d80e-8a52-43ba-96e8-f98640be44c4"/>
    <ds:schemaRef ds:uri="http://schemas.microsoft.com/office/2006/documentManagement/types"/>
    <ds:schemaRef ds:uri="451a3be9-bbcc-4773-b0ba-cace52cd7fd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Étude de marché de la concurrence</vt:lpstr>
      <vt:lpstr>Contexte</vt:lpstr>
      <vt:lpstr>Objectifs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de marché de la concurrence</dc:title>
  <dc:creator>Roland D</dc:creator>
  <cp:lastModifiedBy>Roland D</cp:lastModifiedBy>
  <cp:revision>7</cp:revision>
  <dcterms:created xsi:type="dcterms:W3CDTF">2022-12-09T12:55:37Z</dcterms:created>
  <dcterms:modified xsi:type="dcterms:W3CDTF">2022-12-09T13:18:19Z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0x010100F67A09D7C35E404F8C2DD9CC02E0C056</vt:lpwstr>
  </property>
</Properties>
</file>