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4" r:id="rId9"/>
    <p:sldId id="267" r:id="rId10"/>
    <p:sldId id="261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E5FBECB-8E52-4421-B7A5-C7F2D66B48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41C63CA-0645-404F-8256-21BF0D8E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0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ECB-8E52-4421-B7A5-C7F2D66B48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63CA-0645-404F-8256-21BF0D8E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4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5FBECB-8E52-4421-B7A5-C7F2D66B48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41C63CA-0645-404F-8256-21BF0D8E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62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5FBECB-8E52-4421-B7A5-C7F2D66B48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41C63CA-0645-404F-8256-21BF0D8E60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7021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5FBECB-8E52-4421-B7A5-C7F2D66B48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41C63CA-0645-404F-8256-21BF0D8E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09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ECB-8E52-4421-B7A5-C7F2D66B48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63CA-0645-404F-8256-21BF0D8E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6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ECB-8E52-4421-B7A5-C7F2D66B48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63CA-0645-404F-8256-21BF0D8E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76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ECB-8E52-4421-B7A5-C7F2D66B48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63CA-0645-404F-8256-21BF0D8E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27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5FBECB-8E52-4421-B7A5-C7F2D66B48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41C63CA-0645-404F-8256-21BF0D8E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4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ECB-8E52-4421-B7A5-C7F2D66B48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63CA-0645-404F-8256-21BF0D8E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9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5FBECB-8E52-4421-B7A5-C7F2D66B48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41C63CA-0645-404F-8256-21BF0D8E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ECB-8E52-4421-B7A5-C7F2D66B48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63CA-0645-404F-8256-21BF0D8E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ECB-8E52-4421-B7A5-C7F2D66B48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63CA-0645-404F-8256-21BF0D8E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4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ECB-8E52-4421-B7A5-C7F2D66B48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63CA-0645-404F-8256-21BF0D8E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5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ECB-8E52-4421-B7A5-C7F2D66B48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63CA-0645-404F-8256-21BF0D8E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6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ECB-8E52-4421-B7A5-C7F2D66B48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63CA-0645-404F-8256-21BF0D8E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2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ECB-8E52-4421-B7A5-C7F2D66B48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63CA-0645-404F-8256-21BF0D8E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5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FBECB-8E52-4421-B7A5-C7F2D66B48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C63CA-0645-404F-8256-21BF0D8E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2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9FA53-6BE4-F4FA-13A1-6AADDD778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555719"/>
            <a:ext cx="9448800" cy="1825096"/>
          </a:xfrm>
        </p:spPr>
        <p:txBody>
          <a:bodyPr/>
          <a:lstStyle/>
          <a:p>
            <a:r>
              <a:rPr lang="en-US" dirty="0"/>
              <a:t>Comp262 Group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82652-39DF-EF26-0605-80EA0F3B6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3632201"/>
            <a:ext cx="3390181" cy="1526395"/>
          </a:xfrm>
        </p:spPr>
        <p:txBody>
          <a:bodyPr>
            <a:normAutofit/>
          </a:bodyPr>
          <a:lstStyle/>
          <a:p>
            <a:r>
              <a:rPr lang="en-US" dirty="0"/>
              <a:t>Members: </a:t>
            </a:r>
          </a:p>
          <a:p>
            <a:r>
              <a:rPr lang="en-US" dirty="0"/>
              <a:t>Roland Joseph Baja</a:t>
            </a:r>
          </a:p>
          <a:p>
            <a:r>
              <a:rPr lang="en-US" dirty="0"/>
              <a:t>Christian </a:t>
            </a:r>
            <a:r>
              <a:rPr lang="en-US" dirty="0" err="1"/>
              <a:t>Aduna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03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8E78-EDEE-F158-0CF0-5B24AEC1E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0" y="178226"/>
            <a:ext cx="8610600" cy="1295400"/>
          </a:xfrm>
        </p:spPr>
        <p:txBody>
          <a:bodyPr/>
          <a:lstStyle/>
          <a:p>
            <a:pPr algn="ctr"/>
            <a:r>
              <a:rPr lang="en-US" dirty="0"/>
              <a:t>Vader Lexicon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F24DA8-4DD6-0E31-0DC8-81BE7FF41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2" y="2963565"/>
            <a:ext cx="11167847" cy="33692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83553B-B754-FDFA-0C08-780DF8939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22" y="1388549"/>
            <a:ext cx="3509923" cy="11622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BC26AE-85E5-2B7D-F53F-AF0125304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7089" y="1383785"/>
            <a:ext cx="3516040" cy="11622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DF2734-9826-62D2-E3AF-C63B62FCE3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4074" y="1383785"/>
            <a:ext cx="3359996" cy="116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26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8E78-EDEE-F158-0CF0-5B24AEC1E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0" y="178226"/>
            <a:ext cx="8610600" cy="1295400"/>
          </a:xfrm>
        </p:spPr>
        <p:txBody>
          <a:bodyPr/>
          <a:lstStyle/>
          <a:p>
            <a:pPr algn="ctr"/>
            <a:r>
              <a:rPr lang="en-US" dirty="0" err="1"/>
              <a:t>Textblob</a:t>
            </a:r>
            <a:r>
              <a:rPr lang="en-US" dirty="0"/>
              <a:t> Lexicon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194D3D-E092-2ECC-A186-778B5EB8C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21" y="3060047"/>
            <a:ext cx="10779758" cy="33296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77E4D5-AFF4-25A7-00C9-1F558994D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620" y="1633029"/>
            <a:ext cx="3221450" cy="10638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5E293D-CD63-6A97-951C-6AF266D41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930" y="1629972"/>
            <a:ext cx="3359997" cy="10860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03AFD6-6A20-2E18-FDEF-64FA0694B9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1884" y="1629972"/>
            <a:ext cx="3748232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2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3A75D-5001-BE7E-C2DE-09A45CA64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728" y="295260"/>
            <a:ext cx="7329054" cy="905467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/>
              <a:t>Vader vs </a:t>
            </a:r>
            <a:r>
              <a:rPr lang="en-CA" dirty="0" err="1"/>
              <a:t>TextBlob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(Summary </a:t>
            </a:r>
            <a:r>
              <a:rPr lang="en-CA" dirty="0" err="1"/>
              <a:t>DataFrame</a:t>
            </a:r>
            <a:r>
              <a:rPr lang="en-CA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2C5766-6641-9BB4-D087-10E2AD95E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453" y="1789545"/>
            <a:ext cx="4220164" cy="11050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A7C4CB-71BA-F61F-B420-8D291BB94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585" y="1794817"/>
            <a:ext cx="4303491" cy="11050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C027BC-30BD-5F72-1A22-0082506D6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330" y="3144212"/>
            <a:ext cx="3788409" cy="33148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A89A308-FDD9-8BAD-DC70-BE819E6AC8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7928" y="3155758"/>
            <a:ext cx="3518400" cy="330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57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AE843DF-BAE9-677F-649F-AB9DE54C9D30}"/>
              </a:ext>
            </a:extLst>
          </p:cNvPr>
          <p:cNvSpPr txBox="1">
            <a:spLocks/>
          </p:cNvSpPr>
          <p:nvPr/>
        </p:nvSpPr>
        <p:spPr>
          <a:xfrm>
            <a:off x="2978728" y="295260"/>
            <a:ext cx="7329054" cy="905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dirty="0"/>
              <a:t>Vader vs </a:t>
            </a:r>
            <a:r>
              <a:rPr lang="en-CA" dirty="0" err="1"/>
              <a:t>TextBlob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(</a:t>
            </a:r>
            <a:r>
              <a:rPr lang="en-CA" dirty="0" err="1"/>
              <a:t>Reviewtext</a:t>
            </a:r>
            <a:r>
              <a:rPr lang="en-CA" dirty="0"/>
              <a:t> </a:t>
            </a:r>
            <a:r>
              <a:rPr lang="en-CA" dirty="0" err="1"/>
              <a:t>DataFrame</a:t>
            </a:r>
            <a:r>
              <a:rPr lang="en-CA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9FC94B-162B-7112-1FE0-871319233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51" y="1465544"/>
            <a:ext cx="4494643" cy="10860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21F880-44F7-B08A-1C68-DFD3ED883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255" y="1465544"/>
            <a:ext cx="4353533" cy="10860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42F2EA-4AA1-5A61-4DEA-0132843B1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751" y="2816363"/>
            <a:ext cx="4494643" cy="37648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3A5B22-FA5F-1E89-0D59-A55F9F398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3255" y="2816363"/>
            <a:ext cx="4427941" cy="37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3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6A3E53-6674-7043-2445-63FB29717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0131" y="439633"/>
            <a:ext cx="5759865" cy="1293028"/>
          </a:xfrm>
        </p:spPr>
        <p:txBody>
          <a:bodyPr/>
          <a:lstStyle/>
          <a:p>
            <a:r>
              <a:rPr lang="en-US" dirty="0"/>
              <a:t>Dataset description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E8F4E3-AEC3-477A-FE71-612FF70F5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467030" cy="40241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overall - Product Rating(int64)</a:t>
            </a:r>
          </a:p>
          <a:p>
            <a:r>
              <a:rPr lang="en-US" dirty="0"/>
              <a:t>verified - Product Verified(bool)</a:t>
            </a:r>
          </a:p>
          <a:p>
            <a:r>
              <a:rPr lang="en-US" dirty="0" err="1"/>
              <a:t>reviewTime</a:t>
            </a:r>
            <a:r>
              <a:rPr lang="en-US" dirty="0"/>
              <a:t> - Time of the review(object)</a:t>
            </a:r>
          </a:p>
          <a:p>
            <a:r>
              <a:rPr lang="en-US" dirty="0" err="1"/>
              <a:t>reviewerID</a:t>
            </a:r>
            <a:r>
              <a:rPr lang="en-US" dirty="0"/>
              <a:t> - ID of the reviewer(object)</a:t>
            </a:r>
          </a:p>
          <a:p>
            <a:r>
              <a:rPr lang="en-US" dirty="0" err="1"/>
              <a:t>asin</a:t>
            </a:r>
            <a:r>
              <a:rPr lang="en-US" dirty="0"/>
              <a:t>- ID of the Product also known as </a:t>
            </a:r>
            <a:br>
              <a:rPr lang="en-US" dirty="0"/>
            </a:br>
            <a:r>
              <a:rPr lang="en-US" dirty="0"/>
              <a:t>Amazon Standard Identification Number(object)</a:t>
            </a:r>
          </a:p>
          <a:p>
            <a:r>
              <a:rPr lang="en-US" dirty="0"/>
              <a:t>style-style of the product(object)reviewer</a:t>
            </a:r>
          </a:p>
          <a:p>
            <a:r>
              <a:rPr lang="en-US" dirty="0"/>
              <a:t>Name- The name of the reviewer of the product(object)</a:t>
            </a:r>
          </a:p>
          <a:p>
            <a:r>
              <a:rPr lang="en-US" dirty="0" err="1"/>
              <a:t>reviewText</a:t>
            </a:r>
            <a:r>
              <a:rPr lang="en-US" dirty="0"/>
              <a:t>- Review of the product(object)</a:t>
            </a:r>
          </a:p>
          <a:p>
            <a:r>
              <a:rPr lang="en-US" dirty="0"/>
              <a:t>summary- Summary of the review(object)</a:t>
            </a:r>
          </a:p>
          <a:p>
            <a:r>
              <a:rPr lang="en-US" dirty="0" err="1"/>
              <a:t>unixReviewTime</a:t>
            </a:r>
            <a:r>
              <a:rPr lang="en-US" dirty="0"/>
              <a:t>-(int64 )vote - Votes if review is helpful or not (object)</a:t>
            </a:r>
          </a:p>
          <a:p>
            <a:r>
              <a:rPr lang="en-US" dirty="0"/>
              <a:t>image- Image from the user/reviewer(object)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DEDA38-1EA4-1DA4-CB9A-ECA2DEE4A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475" y="2056113"/>
            <a:ext cx="3757696" cy="394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88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C5D22-680B-D035-AA05-1A54795BE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7350807" cy="1293028"/>
          </a:xfrm>
        </p:spPr>
        <p:txBody>
          <a:bodyPr/>
          <a:lstStyle/>
          <a:p>
            <a:r>
              <a:rPr lang="en-US" dirty="0"/>
              <a:t>Count for each column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5EA39D-88EA-1229-1EF7-15786267A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097" y="2194560"/>
            <a:ext cx="6627103" cy="3764233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0723CC5-C9C6-0EF5-ECDE-FD00670F1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4986" y="2194559"/>
            <a:ext cx="3465182" cy="3771555"/>
          </a:xfrm>
        </p:spPr>
      </p:pic>
    </p:spTree>
    <p:extLst>
      <p:ext uri="{BB962C8B-B14F-4D97-AF65-F5344CB8AC3E}">
        <p14:creationId xmlns:p14="http://schemas.microsoft.com/office/powerpoint/2010/main" val="91522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436157-8F50-D2B0-74DE-04587F0A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927" y="0"/>
            <a:ext cx="8426866" cy="1295400"/>
          </a:xfrm>
        </p:spPr>
        <p:txBody>
          <a:bodyPr>
            <a:normAutofit/>
          </a:bodyPr>
          <a:lstStyle/>
          <a:p>
            <a:r>
              <a:rPr lang="en-US" sz="2800" dirty="0"/>
              <a:t>Product ID review(with outlier vs without)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368280B-2D00-0889-5D0C-91B26F0C6EF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18214" y="1794617"/>
            <a:ext cx="5699391" cy="4423621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4BAF54D-808C-5F4E-9ABC-A0477E41D4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51087" y="1794616"/>
            <a:ext cx="4894236" cy="4446592"/>
          </a:xfrm>
        </p:spPr>
      </p:pic>
    </p:spTree>
    <p:extLst>
      <p:ext uri="{BB962C8B-B14F-4D97-AF65-F5344CB8AC3E}">
        <p14:creationId xmlns:p14="http://schemas.microsoft.com/office/powerpoint/2010/main" val="3670139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A959-52E5-0970-4A7B-9CEA1E49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769" y="565446"/>
            <a:ext cx="5259224" cy="1295400"/>
          </a:xfrm>
        </p:spPr>
        <p:txBody>
          <a:bodyPr/>
          <a:lstStyle/>
          <a:p>
            <a:r>
              <a:rPr lang="en-US" dirty="0"/>
              <a:t>User review count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AC846E1-7687-BF5E-F7A0-344645AECF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800" y="2183802"/>
            <a:ext cx="4930316" cy="432230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41EC55-BC8F-B972-3E0E-6DAA71C56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395" y="2183801"/>
            <a:ext cx="5928160" cy="432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6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83E3-83F6-CE79-F76E-A91C843F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761" y="385986"/>
            <a:ext cx="8610600" cy="1295400"/>
          </a:xfrm>
        </p:spPr>
        <p:txBody>
          <a:bodyPr/>
          <a:lstStyle/>
          <a:p>
            <a:r>
              <a:rPr lang="en-US" dirty="0"/>
              <a:t>Number of verified products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9E6B6A9-ECA8-DBC2-7FC5-9D8BC8C507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00325" y="2976457"/>
            <a:ext cx="3609163" cy="364904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73A769-5EB0-52AB-BF51-01B518735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346" y="1681057"/>
            <a:ext cx="3762900" cy="6477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66A84F-8BF5-D556-0155-0B68B8AAE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994" y="2975848"/>
            <a:ext cx="4560597" cy="364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65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3E5A-9BB2-8627-9EF8-83D09102C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456" y="-57396"/>
            <a:ext cx="8610600" cy="1295400"/>
          </a:xfrm>
        </p:spPr>
        <p:txBody>
          <a:bodyPr/>
          <a:lstStyle/>
          <a:p>
            <a:r>
              <a:rPr lang="en-US" dirty="0"/>
              <a:t>Rating of the product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D7B6593-0079-3539-1F27-A64845768D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63926" y="2848393"/>
            <a:ext cx="3649053" cy="3511526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8B60AC0-2ABB-A624-5450-711BE742F4C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878926" y="2848393"/>
            <a:ext cx="3561954" cy="3511526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0406956-A8BE-8EF0-C3EB-0F9A300EF6BD}"/>
              </a:ext>
            </a:extLst>
          </p:cNvPr>
          <p:cNvSpPr txBox="1">
            <a:spLocks/>
          </p:cNvSpPr>
          <p:nvPr/>
        </p:nvSpPr>
        <p:spPr>
          <a:xfrm>
            <a:off x="800456" y="1179319"/>
            <a:ext cx="86106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A298B2-1C81-740C-C6A0-F201D35D1780}"/>
              </a:ext>
            </a:extLst>
          </p:cNvPr>
          <p:cNvSpPr txBox="1"/>
          <p:nvPr/>
        </p:nvSpPr>
        <p:spPr>
          <a:xfrm>
            <a:off x="7263926" y="1094067"/>
            <a:ext cx="29255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Breakdown </a:t>
            </a:r>
          </a:p>
          <a:p>
            <a:r>
              <a:rPr lang="en-US" dirty="0"/>
              <a:t>1 star =9</a:t>
            </a:r>
          </a:p>
          <a:p>
            <a:r>
              <a:rPr lang="en-US" dirty="0"/>
              <a:t>2 star = 13</a:t>
            </a:r>
          </a:p>
          <a:p>
            <a:r>
              <a:rPr lang="en-US" dirty="0"/>
              <a:t>3 star =222</a:t>
            </a:r>
          </a:p>
          <a:p>
            <a:r>
              <a:rPr lang="en-US" dirty="0"/>
              <a:t>4 star =421</a:t>
            </a:r>
          </a:p>
          <a:p>
            <a:r>
              <a:rPr lang="en-US" dirty="0"/>
              <a:t>5 star =1612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75586F-3AF8-E134-575E-0F2F4AA6A729}"/>
              </a:ext>
            </a:extLst>
          </p:cNvPr>
          <p:cNvSpPr txBox="1"/>
          <p:nvPr/>
        </p:nvSpPr>
        <p:spPr>
          <a:xfrm>
            <a:off x="1878926" y="1094067"/>
            <a:ext cx="29255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Rating Breakdown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Positive=1834</a:t>
            </a:r>
          </a:p>
          <a:p>
            <a:r>
              <a:rPr lang="en-US" dirty="0"/>
              <a:t>Neutral = 421</a:t>
            </a:r>
          </a:p>
          <a:p>
            <a:r>
              <a:rPr lang="en-US" dirty="0"/>
              <a:t>Negative =22</a:t>
            </a:r>
          </a:p>
        </p:txBody>
      </p:sp>
    </p:spTree>
    <p:extLst>
      <p:ext uri="{BB962C8B-B14F-4D97-AF65-F5344CB8AC3E}">
        <p14:creationId xmlns:p14="http://schemas.microsoft.com/office/powerpoint/2010/main" val="2137393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B6868-428E-0E41-1C54-B7B5F70B6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2000"/>
            <a:ext cx="5171630" cy="1295400"/>
          </a:xfrm>
        </p:spPr>
        <p:txBody>
          <a:bodyPr/>
          <a:lstStyle/>
          <a:p>
            <a:r>
              <a:rPr lang="en-US" dirty="0" err="1"/>
              <a:t>wordcloud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3ADC7-465F-1968-6F9F-A8F3DF7B9D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Reviewtext</a:t>
            </a:r>
            <a:r>
              <a:rPr lang="en-US" dirty="0"/>
              <a:t> </a:t>
            </a:r>
            <a:r>
              <a:rPr lang="en-US" dirty="0" err="1"/>
              <a:t>WordCloud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6E9FB-AF2E-3128-6EBC-50930A84B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8880" y="2166305"/>
            <a:ext cx="4708711" cy="823912"/>
          </a:xfrm>
        </p:spPr>
        <p:txBody>
          <a:bodyPr>
            <a:normAutofit/>
          </a:bodyPr>
          <a:lstStyle/>
          <a:p>
            <a:r>
              <a:rPr lang="en-US" dirty="0"/>
              <a:t>Summary </a:t>
            </a:r>
            <a:r>
              <a:rPr lang="en-US" dirty="0" err="1"/>
              <a:t>Wordcloud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E124A7-7353-0E79-CDA6-4EE4AFFA6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9" y="3429000"/>
            <a:ext cx="4708711" cy="24054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1DDBFB-AAE3-EA81-3962-F9B1BDC3B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880" y="3429000"/>
            <a:ext cx="4708711" cy="236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02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6843-786B-45F2-D167-FF856DBAF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801" y="114300"/>
            <a:ext cx="8610600" cy="1295400"/>
          </a:xfrm>
        </p:spPr>
        <p:txBody>
          <a:bodyPr/>
          <a:lstStyle/>
          <a:p>
            <a:r>
              <a:rPr lang="en-CA" dirty="0"/>
              <a:t>Original vs New </a:t>
            </a:r>
            <a:r>
              <a:rPr lang="en-CA" dirty="0" err="1"/>
              <a:t>Dataframe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9556C-0150-E9EE-5D3D-D6B203803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4636" y="1577063"/>
            <a:ext cx="3592936" cy="560078"/>
          </a:xfrm>
        </p:spPr>
        <p:txBody>
          <a:bodyPr>
            <a:normAutofit/>
          </a:bodyPr>
          <a:lstStyle/>
          <a:p>
            <a:r>
              <a:rPr lang="en-CA" dirty="0"/>
              <a:t>Original </a:t>
            </a:r>
            <a:r>
              <a:rPr lang="en-CA" dirty="0" err="1"/>
              <a:t>Dataframe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9AC060-A6BC-278A-1155-741347366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4429" y="1538365"/>
            <a:ext cx="3138055" cy="598776"/>
          </a:xfrm>
        </p:spPr>
        <p:txBody>
          <a:bodyPr>
            <a:normAutofit/>
          </a:bodyPr>
          <a:lstStyle/>
          <a:p>
            <a:r>
              <a:rPr lang="en-CA" dirty="0"/>
              <a:t>New </a:t>
            </a:r>
            <a:r>
              <a:rPr lang="en-CA" dirty="0" err="1"/>
              <a:t>Dataframe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EC488F-55BD-DADF-8F98-7EFA4ED84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513" y="2173952"/>
            <a:ext cx="3965888" cy="43108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63551D-F1B8-112C-ABA2-3BF5759B6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821" y="2173952"/>
            <a:ext cx="3779088" cy="431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5193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76</TotalTime>
  <Words>213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Comp262 Group 3</vt:lpstr>
      <vt:lpstr>Dataset description </vt:lpstr>
      <vt:lpstr>Count for each column</vt:lpstr>
      <vt:lpstr>Product ID review(with outlier vs without)</vt:lpstr>
      <vt:lpstr>User review count</vt:lpstr>
      <vt:lpstr>Number of verified products</vt:lpstr>
      <vt:lpstr>Rating of the product</vt:lpstr>
      <vt:lpstr>wordcloud</vt:lpstr>
      <vt:lpstr>Original vs New Dataframe</vt:lpstr>
      <vt:lpstr>Vader Lexicon</vt:lpstr>
      <vt:lpstr>Textblob Lexicon</vt:lpstr>
      <vt:lpstr>Vader vs TextBlob  (Summary DataFrame)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Comp262 Group 3</dc:title>
  <dc:creator>Roland Baja</dc:creator>
  <cp:lastModifiedBy>Roland Joseph Baja</cp:lastModifiedBy>
  <cp:revision>4</cp:revision>
  <dcterms:created xsi:type="dcterms:W3CDTF">2024-02-18T14:46:32Z</dcterms:created>
  <dcterms:modified xsi:type="dcterms:W3CDTF">2024-02-21T13:52:37Z</dcterms:modified>
</cp:coreProperties>
</file>